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>
        <p:scale>
          <a:sx n="66" d="100"/>
          <a:sy n="66" d="100"/>
        </p:scale>
        <p:origin x="59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CACTS WEBSITE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0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50" y="0"/>
            <a:ext cx="10364451" cy="669370"/>
          </a:xfrm>
        </p:spPr>
        <p:txBody>
          <a:bodyPr/>
          <a:lstStyle/>
          <a:p>
            <a:r>
              <a:rPr lang="en-US" dirty="0" smtClean="0"/>
              <a:t>SUPER ADMIN SECTION.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13150" y="824284"/>
            <a:ext cx="4873474" cy="550874"/>
          </a:xfrm>
        </p:spPr>
        <p:txBody>
          <a:bodyPr/>
          <a:lstStyle/>
          <a:p>
            <a:pPr algn="ctr"/>
            <a:r>
              <a:rPr lang="en-US" b="1" dirty="0" smtClean="0"/>
              <a:t>SUPER ADMIN LOGIN PAGE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65512"/>
            <a:ext cx="6172200" cy="5333982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095375" y="733930"/>
            <a:ext cx="4881804" cy="679994"/>
          </a:xfrm>
        </p:spPr>
        <p:txBody>
          <a:bodyPr/>
          <a:lstStyle/>
          <a:p>
            <a:pPr algn="ctr"/>
            <a:r>
              <a:rPr lang="en-US" b="1" dirty="0" smtClean="0"/>
              <a:t>FUNCTIONALITY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72200" y="1530072"/>
            <a:ext cx="6019800" cy="5321010"/>
          </a:xfrm>
        </p:spPr>
        <p:txBody>
          <a:bodyPr>
            <a:normAutofit fontScale="92500"/>
          </a:bodyPr>
          <a:lstStyle/>
          <a:p>
            <a:r>
              <a:rPr lang="en-US" sz="3200" cap="none" dirty="0" smtClean="0">
                <a:latin typeface="Algerian" panose="04020705040A02060702" pitchFamily="82" charset="0"/>
                <a:ea typeface="Adobe Fan Heiti Std B" panose="020B0700000000000000" pitchFamily="34" charset="-128"/>
              </a:rPr>
              <a:t>The super admin logins into the system using his/her registered email address.</a:t>
            </a:r>
          </a:p>
          <a:p>
            <a:r>
              <a:rPr lang="en-US" sz="3200" cap="none" dirty="0" smtClean="0">
                <a:latin typeface="Algerian" panose="04020705040A02060702" pitchFamily="82" charset="0"/>
                <a:ea typeface="Adobe Fan Heiti Std B" panose="020B0700000000000000" pitchFamily="34" charset="-128"/>
              </a:rPr>
              <a:t>A link to retrieve user password if forgotten. The user can retrieve his/her password using the email used during the user registration.</a:t>
            </a:r>
            <a:endParaRPr lang="en-US" sz="3200" cap="none" dirty="0">
              <a:latin typeface="Algerian" panose="04020705040A02060702" pitchFamily="82" charset="0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95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149" y="103362"/>
            <a:ext cx="10364451" cy="682249"/>
          </a:xfrm>
        </p:spPr>
        <p:txBody>
          <a:bodyPr/>
          <a:lstStyle/>
          <a:p>
            <a:r>
              <a:rPr lang="en-US" dirty="0" smtClean="0"/>
              <a:t>SUPER ADMIN PANEL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858"/>
            <a:ext cx="12192000" cy="5870555"/>
          </a:xfrm>
        </p:spPr>
      </p:pic>
    </p:spTree>
    <p:extLst>
      <p:ext uri="{BB962C8B-B14F-4D97-AF65-F5344CB8AC3E}">
        <p14:creationId xmlns:p14="http://schemas.microsoft.com/office/powerpoint/2010/main" val="238263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-103843"/>
            <a:ext cx="10364451" cy="1132458"/>
          </a:xfrm>
        </p:spPr>
        <p:txBody>
          <a:bodyPr/>
          <a:lstStyle/>
          <a:p>
            <a:r>
              <a:rPr lang="en-US" dirty="0" smtClean="0"/>
              <a:t>ADMIN PANEL SIDE BAR 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980"/>
            <a:ext cx="6172200" cy="4982863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028614"/>
            <a:ext cx="6019800" cy="4935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 smtClean="0"/>
              <a:t>The side bar consist of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Department (A drop down that has a link to add, edit, delete and view department).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Admission (A drop down that has a link to admit new students, cancel admission, and view admission list).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Courses(A drop down that has a link to Add, edit, delete and view school courses).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Manage Users(This handles the user lists, list of staff, staff bio data and user activation).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/>
              <a:t>Manage Student (Shows a panel to add, editing, viewing and deleting student bio data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284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557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ADMITTING STUDENTS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94" y="1001486"/>
            <a:ext cx="7700680" cy="5856514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605486" y="1001486"/>
            <a:ext cx="4586514" cy="5856514"/>
          </a:xfrm>
        </p:spPr>
        <p:txBody>
          <a:bodyPr/>
          <a:lstStyle/>
          <a:p>
            <a:pPr algn="just"/>
            <a:r>
              <a:rPr lang="en-US" cap="none" dirty="0" smtClean="0"/>
              <a:t>A table that shows the list of all the students that obtained the school form. Which shows their department of </a:t>
            </a:r>
            <a:r>
              <a:rPr lang="en-US" cap="none" dirty="0" err="1" smtClean="0"/>
              <a:t>choise</a:t>
            </a:r>
            <a:r>
              <a:rPr lang="en-US" cap="none" dirty="0" smtClean="0"/>
              <a:t>, </a:t>
            </a:r>
            <a:r>
              <a:rPr lang="en-US" cap="none" dirty="0" err="1" smtClean="0"/>
              <a:t>pintrested</a:t>
            </a:r>
            <a:r>
              <a:rPr lang="en-US" cap="none" dirty="0" smtClean="0"/>
              <a:t> </a:t>
            </a:r>
            <a:r>
              <a:rPr lang="en-US" cap="none" dirty="0" err="1" smtClean="0"/>
              <a:t>programme</a:t>
            </a:r>
            <a:r>
              <a:rPr lang="en-US" cap="none" dirty="0" smtClean="0"/>
              <a:t> and full names.</a:t>
            </a:r>
          </a:p>
          <a:p>
            <a:pPr marL="0" indent="0" algn="just">
              <a:buNone/>
            </a:pPr>
            <a:endParaRPr lang="en-US" cap="none" dirty="0" smtClean="0"/>
          </a:p>
          <a:p>
            <a:pPr algn="just"/>
            <a:r>
              <a:rPr lang="en-US" cap="none" dirty="0" smtClean="0"/>
              <a:t>The admin can grant admission by clicking on the grant check box, select the student level and many students can be admitted at the same time.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688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547" y="110518"/>
            <a:ext cx="10364451" cy="557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Admission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" y="667658"/>
            <a:ext cx="7083940" cy="6190342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086600" y="667658"/>
            <a:ext cx="5105400" cy="3424107"/>
          </a:xfrm>
        </p:spPr>
        <p:txBody>
          <a:bodyPr/>
          <a:lstStyle/>
          <a:p>
            <a:r>
              <a:rPr lang="en-US" cap="none" dirty="0" smtClean="0"/>
              <a:t>List of admitted students showing the student registration number, the matric number generated for each student when admitted, their </a:t>
            </a:r>
            <a:r>
              <a:rPr lang="en-US" cap="none" dirty="0" err="1" smtClean="0"/>
              <a:t>programmes</a:t>
            </a:r>
            <a:r>
              <a:rPr lang="en-US" cap="none" dirty="0" smtClean="0"/>
              <a:t>, </a:t>
            </a:r>
            <a:r>
              <a:rPr lang="en-US" cap="none" dirty="0" err="1" smtClean="0"/>
              <a:t>dept</a:t>
            </a:r>
            <a:r>
              <a:rPr lang="en-US" cap="none" dirty="0" smtClean="0"/>
              <a:t> , level and a link to edit or cancel </a:t>
            </a:r>
            <a:r>
              <a:rPr lang="en-US" cap="none" smtClean="0"/>
              <a:t>students admission.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7327849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</TotalTime>
  <Words>253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Fan Heiti Std B</vt:lpstr>
      <vt:lpstr>Algerian</vt:lpstr>
      <vt:lpstr>Arial</vt:lpstr>
      <vt:lpstr>Tw Cen MT</vt:lpstr>
      <vt:lpstr>Droplet</vt:lpstr>
      <vt:lpstr>CACTS WEBSITE ANALYSIS</vt:lpstr>
      <vt:lpstr>SUPER ADMIN SECTION.</vt:lpstr>
      <vt:lpstr>SUPER ADMIN PANEL</vt:lpstr>
      <vt:lpstr>ADMIN PANEL SIDE BAR NAVIGATION</vt:lpstr>
      <vt:lpstr>ADMITTING STUDENTS</vt:lpstr>
      <vt:lpstr>Admission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CACTS WEBSITE ANALYSIS</dc:title>
  <dc:creator>T-boy</dc:creator>
  <cp:lastModifiedBy>T-boy</cp:lastModifiedBy>
  <cp:revision>9</cp:revision>
  <dcterms:created xsi:type="dcterms:W3CDTF">2017-05-09T10:36:16Z</dcterms:created>
  <dcterms:modified xsi:type="dcterms:W3CDTF">2017-05-09T11:19:06Z</dcterms:modified>
</cp:coreProperties>
</file>