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58" r:id="rId8"/>
    <p:sldId id="261" r:id="rId9"/>
    <p:sldId id="260" r:id="rId10"/>
    <p:sldId id="262" r:id="rId11"/>
    <p:sldId id="263" r:id="rId12"/>
    <p:sldId id="264" r:id="rId13"/>
    <p:sldId id="265" r:id="rId14"/>
    <p:sldId id="266" r:id="rId15"/>
    <p:sldId id="268" r:id="rId16"/>
    <p:sldId id="270" r:id="rId17"/>
    <p:sldId id="269" r:id="rId18"/>
    <p:sldId id="271" r:id="rId19"/>
    <p:sldId id="272"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in desombre" initials="ad" lastIdx="1" clrIdx="0">
    <p:extLst>
      <p:ext uri="{19B8F6BF-5375-455C-9EA6-DF929625EA0E}">
        <p15:presenceInfo xmlns:p15="http://schemas.microsoft.com/office/powerpoint/2012/main" userId="79cdecc42f8c13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062D2-0DB4-489F-A7C8-95C44F213725}" v="825" dt="2020-05-02T09:15:45.334"/>
    <p1510:client id="{84B80816-FBFE-46CC-829B-7A96CA802701}" v="77" dt="2020-05-02T09:49:27.094"/>
    <p1510:client id="{E9C843FC-B124-4061-8C89-EE7FD8F3C8A3}" v="8" dt="2020-05-01T14:04:39.802"/>
    <p1510:client id="{F1D63990-5919-43D1-AC89-027E19F59A60}" v="501" dt="2020-05-01T08:29:26.057"/>
    <p1510:client id="{F76F3E65-47E3-4C2C-91A0-0312AEC85931}" v="653" dt="2020-05-02T09:39:45.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in desombre" userId="79cdecc42f8c13b8" providerId="LiveId" clId="{E9C843FC-B124-4061-8C89-EE7FD8F3C8A3}"/>
    <pc:docChg chg="custSel addSld delSld modSld sldOrd">
      <pc:chgData name="alain desombre" userId="79cdecc42f8c13b8" providerId="LiveId" clId="{E9C843FC-B124-4061-8C89-EE7FD8F3C8A3}" dt="2020-05-01T14:07:31.749" v="352" actId="20577"/>
      <pc:docMkLst>
        <pc:docMk/>
      </pc:docMkLst>
      <pc:sldChg chg="ord">
        <pc:chgData name="alain desombre" userId="79cdecc42f8c13b8" providerId="LiveId" clId="{E9C843FC-B124-4061-8C89-EE7FD8F3C8A3}" dt="2020-05-01T13:42:37.339" v="96"/>
        <pc:sldMkLst>
          <pc:docMk/>
          <pc:sldMk cId="3870336645" sldId="257"/>
        </pc:sldMkLst>
      </pc:sldChg>
      <pc:sldChg chg="addSp modSp">
        <pc:chgData name="alain desombre" userId="79cdecc42f8c13b8" providerId="LiveId" clId="{E9C843FC-B124-4061-8C89-EE7FD8F3C8A3}" dt="2020-05-01T14:01:12.433" v="312" actId="20577"/>
        <pc:sldMkLst>
          <pc:docMk/>
          <pc:sldMk cId="2667983443" sldId="258"/>
        </pc:sldMkLst>
        <pc:spChg chg="add mod">
          <ac:chgData name="alain desombre" userId="79cdecc42f8c13b8" providerId="LiveId" clId="{E9C843FC-B124-4061-8C89-EE7FD8F3C8A3}" dt="2020-05-01T14:01:12.433" v="312" actId="20577"/>
          <ac:spMkLst>
            <pc:docMk/>
            <pc:sldMk cId="2667983443" sldId="258"/>
            <ac:spMk id="14" creationId="{E412B0E6-09D8-476C-82D0-194AE17351B6}"/>
          </ac:spMkLst>
        </pc:spChg>
      </pc:sldChg>
      <pc:sldChg chg="modSp">
        <pc:chgData name="alain desombre" userId="79cdecc42f8c13b8" providerId="LiveId" clId="{E9C843FC-B124-4061-8C89-EE7FD8F3C8A3}" dt="2020-04-29T16:35:54.631" v="78" actId="313"/>
        <pc:sldMkLst>
          <pc:docMk/>
          <pc:sldMk cId="3048587470" sldId="268"/>
        </pc:sldMkLst>
        <pc:spChg chg="mod">
          <ac:chgData name="alain desombre" userId="79cdecc42f8c13b8" providerId="LiveId" clId="{E9C843FC-B124-4061-8C89-EE7FD8F3C8A3}" dt="2020-04-29T16:35:54.631" v="78" actId="313"/>
          <ac:spMkLst>
            <pc:docMk/>
            <pc:sldMk cId="3048587470" sldId="268"/>
            <ac:spMk id="2" creationId="{712AD056-EC7C-4D1F-9D7E-D741D0FEE935}"/>
          </ac:spMkLst>
        </pc:spChg>
      </pc:sldChg>
      <pc:sldChg chg="modSp">
        <pc:chgData name="alain desombre" userId="79cdecc42f8c13b8" providerId="LiveId" clId="{E9C843FC-B124-4061-8C89-EE7FD8F3C8A3}" dt="2020-04-29T16:35:07.805" v="76" actId="20577"/>
        <pc:sldMkLst>
          <pc:docMk/>
          <pc:sldMk cId="1150103603" sldId="270"/>
        </pc:sldMkLst>
        <pc:spChg chg="mod">
          <ac:chgData name="alain desombre" userId="79cdecc42f8c13b8" providerId="LiveId" clId="{E9C843FC-B124-4061-8C89-EE7FD8F3C8A3}" dt="2020-04-29T16:35:07.805" v="76" actId="20577"/>
          <ac:spMkLst>
            <pc:docMk/>
            <pc:sldMk cId="1150103603" sldId="270"/>
            <ac:spMk id="4" creationId="{23FF0368-5B71-4346-8EC9-170C0817FCC0}"/>
          </ac:spMkLst>
        </pc:spChg>
      </pc:sldChg>
      <pc:sldChg chg="addSp delSp modSp add">
        <pc:chgData name="alain desombre" userId="79cdecc42f8c13b8" providerId="LiveId" clId="{E9C843FC-B124-4061-8C89-EE7FD8F3C8A3}" dt="2020-05-01T14:01:32.581" v="313" actId="1076"/>
        <pc:sldMkLst>
          <pc:docMk/>
          <pc:sldMk cId="299401932" sldId="273"/>
        </pc:sldMkLst>
        <pc:spChg chg="del mod">
          <ac:chgData name="alain desombre" userId="79cdecc42f8c13b8" providerId="LiveId" clId="{E9C843FC-B124-4061-8C89-EE7FD8F3C8A3}" dt="2020-05-01T13:40:30.778" v="84" actId="21"/>
          <ac:spMkLst>
            <pc:docMk/>
            <pc:sldMk cId="299401932" sldId="273"/>
            <ac:spMk id="2" creationId="{8C92AAEA-89C1-403B-B2E2-2FB9534FE3CE}"/>
          </ac:spMkLst>
        </pc:spChg>
        <pc:spChg chg="del mod">
          <ac:chgData name="alain desombre" userId="79cdecc42f8c13b8" providerId="LiveId" clId="{E9C843FC-B124-4061-8C89-EE7FD8F3C8A3}" dt="2020-05-01T13:41:13.234" v="87" actId="21"/>
          <ac:spMkLst>
            <pc:docMk/>
            <pc:sldMk cId="299401932" sldId="273"/>
            <ac:spMk id="3" creationId="{F03A26FC-CFD0-4E6A-916B-BAB88C1B912A}"/>
          </ac:spMkLst>
        </pc:spChg>
        <pc:spChg chg="add del mod">
          <ac:chgData name="alain desombre" userId="79cdecc42f8c13b8" providerId="LiveId" clId="{E9C843FC-B124-4061-8C89-EE7FD8F3C8A3}" dt="2020-05-01T13:41:07.277" v="86" actId="21"/>
          <ac:spMkLst>
            <pc:docMk/>
            <pc:sldMk cId="299401932" sldId="273"/>
            <ac:spMk id="5" creationId="{AC828064-EDC4-4813-A205-F9F7C347F99A}"/>
          </ac:spMkLst>
        </pc:spChg>
        <pc:spChg chg="add del mod">
          <ac:chgData name="alain desombre" userId="79cdecc42f8c13b8" providerId="LiveId" clId="{E9C843FC-B124-4061-8C89-EE7FD8F3C8A3}" dt="2020-05-01T13:41:26.730" v="88" actId="21"/>
          <ac:spMkLst>
            <pc:docMk/>
            <pc:sldMk cId="299401932" sldId="273"/>
            <ac:spMk id="7" creationId="{FC717894-EC41-47E8-A786-2C75CDCD7CA8}"/>
          </ac:spMkLst>
        </pc:spChg>
        <pc:spChg chg="add mod">
          <ac:chgData name="alain desombre" userId="79cdecc42f8c13b8" providerId="LiveId" clId="{E9C843FC-B124-4061-8C89-EE7FD8F3C8A3}" dt="2020-05-01T14:01:32.581" v="313" actId="1076"/>
          <ac:spMkLst>
            <pc:docMk/>
            <pc:sldMk cId="299401932" sldId="273"/>
            <ac:spMk id="9" creationId="{9B106050-2A1A-48C6-82A6-0213372CAAE1}"/>
          </ac:spMkLst>
        </pc:spChg>
        <pc:spChg chg="add mod">
          <ac:chgData name="alain desombre" userId="79cdecc42f8c13b8" providerId="LiveId" clId="{E9C843FC-B124-4061-8C89-EE7FD8F3C8A3}" dt="2020-05-01T13:45:55.146" v="145" actId="20577"/>
          <ac:spMkLst>
            <pc:docMk/>
            <pc:sldMk cId="299401932" sldId="273"/>
            <ac:spMk id="15" creationId="{DDD91E6B-9161-4779-94F7-687C778FAC13}"/>
          </ac:spMkLst>
        </pc:spChg>
      </pc:sldChg>
      <pc:sldChg chg="new del">
        <pc:chgData name="alain desombre" userId="79cdecc42f8c13b8" providerId="LiveId" clId="{E9C843FC-B124-4061-8C89-EE7FD8F3C8A3}" dt="2020-05-01T13:39:45.659" v="80" actId="47"/>
        <pc:sldMkLst>
          <pc:docMk/>
          <pc:sldMk cId="970273458" sldId="273"/>
        </pc:sldMkLst>
      </pc:sldChg>
      <pc:sldChg chg="modSp add">
        <pc:chgData name="alain desombre" userId="79cdecc42f8c13b8" providerId="LiveId" clId="{E9C843FC-B124-4061-8C89-EE7FD8F3C8A3}" dt="2020-05-01T13:59:41.177" v="260" actId="20577"/>
        <pc:sldMkLst>
          <pc:docMk/>
          <pc:sldMk cId="1361226019" sldId="274"/>
        </pc:sldMkLst>
        <pc:spChg chg="mod">
          <ac:chgData name="alain desombre" userId="79cdecc42f8c13b8" providerId="LiveId" clId="{E9C843FC-B124-4061-8C89-EE7FD8F3C8A3}" dt="2020-05-01T13:57:14.521" v="223" actId="14100"/>
          <ac:spMkLst>
            <pc:docMk/>
            <pc:sldMk cId="1361226019" sldId="274"/>
            <ac:spMk id="2" creationId="{8C92AAEA-89C1-403B-B2E2-2FB9534FE3CE}"/>
          </ac:spMkLst>
        </pc:spChg>
        <pc:spChg chg="mod">
          <ac:chgData name="alain desombre" userId="79cdecc42f8c13b8" providerId="LiveId" clId="{E9C843FC-B124-4061-8C89-EE7FD8F3C8A3}" dt="2020-05-01T13:59:41.177" v="260" actId="20577"/>
          <ac:spMkLst>
            <pc:docMk/>
            <pc:sldMk cId="1361226019" sldId="274"/>
            <ac:spMk id="3" creationId="{F03A26FC-CFD0-4E6A-916B-BAB88C1B912A}"/>
          </ac:spMkLst>
        </pc:spChg>
      </pc:sldChg>
      <pc:sldChg chg="addSp delSp modSp add">
        <pc:chgData name="alain desombre" userId="79cdecc42f8c13b8" providerId="LiveId" clId="{E9C843FC-B124-4061-8C89-EE7FD8F3C8A3}" dt="2020-05-01T14:07:31.749" v="352" actId="20577"/>
        <pc:sldMkLst>
          <pc:docMk/>
          <pc:sldMk cId="1004045936" sldId="275"/>
        </pc:sldMkLst>
        <pc:spChg chg="del mod">
          <ac:chgData name="alain desombre" userId="79cdecc42f8c13b8" providerId="LiveId" clId="{E9C843FC-B124-4061-8C89-EE7FD8F3C8A3}" dt="2020-05-01T14:04:58.276" v="316" actId="21"/>
          <ac:spMkLst>
            <pc:docMk/>
            <pc:sldMk cId="1004045936" sldId="275"/>
            <ac:spMk id="2" creationId="{8C92AAEA-89C1-403B-B2E2-2FB9534FE3CE}"/>
          </ac:spMkLst>
        </pc:spChg>
        <pc:spChg chg="del">
          <ac:chgData name="alain desombre" userId="79cdecc42f8c13b8" providerId="LiveId" clId="{E9C843FC-B124-4061-8C89-EE7FD8F3C8A3}" dt="2020-05-01T14:05:15.059" v="317" actId="21"/>
          <ac:spMkLst>
            <pc:docMk/>
            <pc:sldMk cId="1004045936" sldId="275"/>
            <ac:spMk id="3" creationId="{F03A26FC-CFD0-4E6A-916B-BAB88C1B912A}"/>
          </ac:spMkLst>
        </pc:spChg>
        <pc:spChg chg="add mod">
          <ac:chgData name="alain desombre" userId="79cdecc42f8c13b8" providerId="LiveId" clId="{E9C843FC-B124-4061-8C89-EE7FD8F3C8A3}" dt="2020-05-01T14:07:31.749" v="352" actId="20577"/>
          <ac:spMkLst>
            <pc:docMk/>
            <pc:sldMk cId="1004045936" sldId="275"/>
            <ac:spMk id="5" creationId="{26BF59BB-63C4-4052-9D20-259EEA6FB44F}"/>
          </ac:spMkLst>
        </pc:spChg>
        <pc:spChg chg="add mod">
          <ac:chgData name="alain desombre" userId="79cdecc42f8c13b8" providerId="LiveId" clId="{E9C843FC-B124-4061-8C89-EE7FD8F3C8A3}" dt="2020-05-01T14:05:55.484" v="325" actId="14100"/>
          <ac:spMkLst>
            <pc:docMk/>
            <pc:sldMk cId="1004045936" sldId="275"/>
            <ac:spMk id="7" creationId="{9785E89A-3A1A-4FA0-8E59-F8EB50D9330A}"/>
          </ac:spMkLst>
        </pc:spChg>
      </pc:sldChg>
    </pc:docChg>
  </pc:docChgLst>
  <pc:docChgLst>
    <pc:chgData name="alain desombre" userId="79cdecc42f8c13b8" providerId="Windows Live" clId="Web-{84B80816-FBFE-46CC-829B-7A96CA802701}"/>
    <pc:docChg chg="modSld">
      <pc:chgData name="alain desombre" userId="79cdecc42f8c13b8" providerId="Windows Live" clId="Web-{84B80816-FBFE-46CC-829B-7A96CA802701}" dt="2020-05-02T09:49:27.094" v="76" actId="20577"/>
      <pc:docMkLst>
        <pc:docMk/>
      </pc:docMkLst>
      <pc:sldChg chg="modSp">
        <pc:chgData name="alain desombre" userId="79cdecc42f8c13b8" providerId="Windows Live" clId="Web-{84B80816-FBFE-46CC-829B-7A96CA802701}" dt="2020-05-02T09:48:46.905" v="74" actId="20577"/>
        <pc:sldMkLst>
          <pc:docMk/>
          <pc:sldMk cId="3870336645" sldId="257"/>
        </pc:sldMkLst>
        <pc:spChg chg="mod">
          <ac:chgData name="alain desombre" userId="79cdecc42f8c13b8" providerId="Windows Live" clId="Web-{84B80816-FBFE-46CC-829B-7A96CA802701}" dt="2020-05-02T09:48:46.905" v="74" actId="20577"/>
          <ac:spMkLst>
            <pc:docMk/>
            <pc:sldMk cId="3870336645" sldId="257"/>
            <ac:spMk id="5" creationId="{2C7E6AEB-2467-4509-A906-685B370C37A2}"/>
          </ac:spMkLst>
        </pc:spChg>
      </pc:sldChg>
    </pc:docChg>
  </pc:docChgLst>
  <pc:docChgLst>
    <pc:chgData name="alain desombre" userId="79cdecc42f8c13b8" providerId="Windows Live" clId="Web-{BF4C9F29-C06B-4AF1-BAEC-F39CB3D7E365}"/>
    <pc:docChg chg="modSld">
      <pc:chgData name="alain desombre" userId="79cdecc42f8c13b8" providerId="Windows Live" clId="Web-{BF4C9F29-C06B-4AF1-BAEC-F39CB3D7E365}" dt="2020-04-29T13:45:02.699" v="2"/>
      <pc:docMkLst>
        <pc:docMk/>
      </pc:docMkLst>
      <pc:sldChg chg="addSp delSp modSp">
        <pc:chgData name="alain desombre" userId="79cdecc42f8c13b8" providerId="Windows Live" clId="Web-{BF4C9F29-C06B-4AF1-BAEC-F39CB3D7E365}" dt="2020-04-29T13:45:02.699" v="2"/>
        <pc:sldMkLst>
          <pc:docMk/>
          <pc:sldMk cId="314404111" sldId="267"/>
        </pc:sldMkLst>
        <pc:spChg chg="del">
          <ac:chgData name="alain desombre" userId="79cdecc42f8c13b8" providerId="Windows Live" clId="Web-{BF4C9F29-C06B-4AF1-BAEC-F39CB3D7E365}" dt="2020-04-29T13:44:50.370" v="0"/>
          <ac:spMkLst>
            <pc:docMk/>
            <pc:sldMk cId="314404111" sldId="267"/>
            <ac:spMk id="3" creationId="{4060353C-BA9B-4E86-BC68-0651C8557D27}"/>
          </ac:spMkLst>
        </pc:spChg>
        <pc:spChg chg="add mod">
          <ac:chgData name="alain desombre" userId="79cdecc42f8c13b8" providerId="Windows Live" clId="Web-{BF4C9F29-C06B-4AF1-BAEC-F39CB3D7E365}" dt="2020-04-29T13:45:02.699" v="2"/>
          <ac:spMkLst>
            <pc:docMk/>
            <pc:sldMk cId="314404111" sldId="267"/>
            <ac:spMk id="6" creationId="{001D15C2-3E77-4173-B3A1-9B94A19EB8C4}"/>
          </ac:spMkLst>
        </pc:spChg>
        <pc:picChg chg="add del mod ord">
          <ac:chgData name="alain desombre" userId="79cdecc42f8c13b8" providerId="Windows Live" clId="Web-{BF4C9F29-C06B-4AF1-BAEC-F39CB3D7E365}" dt="2020-04-29T13:45:02.699" v="2"/>
          <ac:picMkLst>
            <pc:docMk/>
            <pc:sldMk cId="314404111" sldId="267"/>
            <ac:picMk id="2" creationId="{FC562FA6-BD02-405E-94C0-A851D3BF2D88}"/>
          </ac:picMkLst>
        </pc:picChg>
      </pc:sldChg>
    </pc:docChg>
  </pc:docChgLst>
  <pc:docChgLst>
    <pc:chgData name="alain desombre" userId="79cdecc42f8c13b8" providerId="Windows Live" clId="Web-{F76F3E65-47E3-4C2C-91A0-0312AEC85931}"/>
    <pc:docChg chg="modSld sldOrd">
      <pc:chgData name="alain desombre" userId="79cdecc42f8c13b8" providerId="Windows Live" clId="Web-{F76F3E65-47E3-4C2C-91A0-0312AEC85931}" dt="2020-05-02T09:39:45.978" v="647" actId="20577"/>
      <pc:docMkLst>
        <pc:docMk/>
      </pc:docMkLst>
      <pc:sldChg chg="modSp">
        <pc:chgData name="alain desombre" userId="79cdecc42f8c13b8" providerId="Windows Live" clId="Web-{F76F3E65-47E3-4C2C-91A0-0312AEC85931}" dt="2020-05-02T09:34:11.942" v="602" actId="20577"/>
        <pc:sldMkLst>
          <pc:docMk/>
          <pc:sldMk cId="3870336645" sldId="257"/>
        </pc:sldMkLst>
        <pc:spChg chg="mod">
          <ac:chgData name="alain desombre" userId="79cdecc42f8c13b8" providerId="Windows Live" clId="Web-{F76F3E65-47E3-4C2C-91A0-0312AEC85931}" dt="2020-05-02T09:34:11.942" v="602" actId="20577"/>
          <ac:spMkLst>
            <pc:docMk/>
            <pc:sldMk cId="3870336645" sldId="257"/>
            <ac:spMk id="2" creationId="{F2219CDD-BE9B-4825-A4FA-CC192FC4D67A}"/>
          </ac:spMkLst>
        </pc:spChg>
      </pc:sldChg>
      <pc:sldChg chg="modSp">
        <pc:chgData name="alain desombre" userId="79cdecc42f8c13b8" providerId="Windows Live" clId="Web-{F76F3E65-47E3-4C2C-91A0-0312AEC85931}" dt="2020-05-02T09:23:52.825" v="242" actId="20577"/>
        <pc:sldMkLst>
          <pc:docMk/>
          <pc:sldMk cId="2667983443" sldId="258"/>
        </pc:sldMkLst>
        <pc:spChg chg="mod">
          <ac:chgData name="alain desombre" userId="79cdecc42f8c13b8" providerId="Windows Live" clId="Web-{F76F3E65-47E3-4C2C-91A0-0312AEC85931}" dt="2020-05-02T09:23:52.825" v="242" actId="20577"/>
          <ac:spMkLst>
            <pc:docMk/>
            <pc:sldMk cId="2667983443" sldId="258"/>
            <ac:spMk id="3" creationId="{4C671AFA-B25D-4338-B990-54B74C9AFD22}"/>
          </ac:spMkLst>
        </pc:spChg>
      </pc:sldChg>
      <pc:sldChg chg="modSp">
        <pc:chgData name="alain desombre" userId="79cdecc42f8c13b8" providerId="Windows Live" clId="Web-{F76F3E65-47E3-4C2C-91A0-0312AEC85931}" dt="2020-05-02T09:38:23.479" v="633" actId="14100"/>
        <pc:sldMkLst>
          <pc:docMk/>
          <pc:sldMk cId="3695670337" sldId="261"/>
        </pc:sldMkLst>
        <pc:spChg chg="mod">
          <ac:chgData name="alain desombre" userId="79cdecc42f8c13b8" providerId="Windows Live" clId="Web-{F76F3E65-47E3-4C2C-91A0-0312AEC85931}" dt="2020-05-02T09:38:23.479" v="633" actId="14100"/>
          <ac:spMkLst>
            <pc:docMk/>
            <pc:sldMk cId="3695670337" sldId="261"/>
            <ac:spMk id="5" creationId="{0088BB0D-E6E1-4FFF-AEDB-5E869B98F97E}"/>
          </ac:spMkLst>
        </pc:spChg>
        <pc:spChg chg="mod">
          <ac:chgData name="alain desombre" userId="79cdecc42f8c13b8" providerId="Windows Live" clId="Web-{F76F3E65-47E3-4C2C-91A0-0312AEC85931}" dt="2020-05-02T09:24:40.528" v="291" actId="20577"/>
          <ac:spMkLst>
            <pc:docMk/>
            <pc:sldMk cId="3695670337" sldId="261"/>
            <ac:spMk id="7" creationId="{3DF2A6E0-68DD-4BCD-A951-33299A468893}"/>
          </ac:spMkLst>
        </pc:spChg>
      </pc:sldChg>
      <pc:sldChg chg="addSp delSp modSp">
        <pc:chgData name="alain desombre" userId="79cdecc42f8c13b8" providerId="Windows Live" clId="Web-{F76F3E65-47E3-4C2C-91A0-0312AEC85931}" dt="2020-05-02T09:39:45.978" v="646" actId="20577"/>
        <pc:sldMkLst>
          <pc:docMk/>
          <pc:sldMk cId="2228380559" sldId="266"/>
        </pc:sldMkLst>
        <pc:spChg chg="mod">
          <ac:chgData name="alain desombre" userId="79cdecc42f8c13b8" providerId="Windows Live" clId="Web-{F76F3E65-47E3-4C2C-91A0-0312AEC85931}" dt="2020-05-02T09:39:45.978" v="646" actId="20577"/>
          <ac:spMkLst>
            <pc:docMk/>
            <pc:sldMk cId="2228380559" sldId="266"/>
            <ac:spMk id="7" creationId="{84CD875F-10E8-4D3D-A5D2-35055B8AEC77}"/>
          </ac:spMkLst>
        </pc:spChg>
        <pc:picChg chg="mod">
          <ac:chgData name="alain desombre" userId="79cdecc42f8c13b8" providerId="Windows Live" clId="Web-{F76F3E65-47E3-4C2C-91A0-0312AEC85931}" dt="2020-05-02T09:39:34.743" v="645" actId="1076"/>
          <ac:picMkLst>
            <pc:docMk/>
            <pc:sldMk cId="2228380559" sldId="266"/>
            <ac:picMk id="9" creationId="{1DFF6F21-369B-4CC5-84EA-2E47DD0823A0}"/>
          </ac:picMkLst>
        </pc:picChg>
        <pc:inkChg chg="add del">
          <ac:chgData name="alain desombre" userId="79cdecc42f8c13b8" providerId="Windows Live" clId="Web-{F76F3E65-47E3-4C2C-91A0-0312AEC85931}" dt="2020-05-02T09:37:16.429" v="628"/>
          <ac:inkMkLst>
            <pc:docMk/>
            <pc:sldMk cId="2228380559" sldId="266"/>
            <ac:inkMk id="2" creationId="{8D2FA46A-02BE-4477-BCEF-D86467117277}"/>
          </ac:inkMkLst>
        </pc:inkChg>
        <pc:inkChg chg="add del">
          <ac:chgData name="alain desombre" userId="79cdecc42f8c13b8" providerId="Windows Live" clId="Web-{F76F3E65-47E3-4C2C-91A0-0312AEC85931}" dt="2020-05-02T09:37:13.538" v="627"/>
          <ac:inkMkLst>
            <pc:docMk/>
            <pc:sldMk cId="2228380559" sldId="266"/>
            <ac:inkMk id="4" creationId="{0A6EBDC9-5A4D-4EC8-844F-357ABE5B632E}"/>
          </ac:inkMkLst>
        </pc:inkChg>
        <pc:inkChg chg="add del">
          <ac:chgData name="alain desombre" userId="79cdecc42f8c13b8" providerId="Windows Live" clId="Web-{F76F3E65-47E3-4C2C-91A0-0312AEC85931}" dt="2020-05-02T09:37:12.008" v="626"/>
          <ac:inkMkLst>
            <pc:docMk/>
            <pc:sldMk cId="2228380559" sldId="266"/>
            <ac:inkMk id="5" creationId="{FB085EDA-3BC7-4763-B049-24A8D1D9CEEB}"/>
          </ac:inkMkLst>
        </pc:inkChg>
        <pc:inkChg chg="add del">
          <ac:chgData name="alain desombre" userId="79cdecc42f8c13b8" providerId="Windows Live" clId="Web-{F76F3E65-47E3-4C2C-91A0-0312AEC85931}" dt="2020-05-02T09:37:12.008" v="625"/>
          <ac:inkMkLst>
            <pc:docMk/>
            <pc:sldMk cId="2228380559" sldId="266"/>
            <ac:inkMk id="6" creationId="{55F296CF-6EBA-468D-A38E-7D1CDA18B33A}"/>
          </ac:inkMkLst>
        </pc:inkChg>
        <pc:inkChg chg="add del">
          <ac:chgData name="alain desombre" userId="79cdecc42f8c13b8" providerId="Windows Live" clId="Web-{F76F3E65-47E3-4C2C-91A0-0312AEC85931}" dt="2020-05-02T09:37:10.648" v="624"/>
          <ac:inkMkLst>
            <pc:docMk/>
            <pc:sldMk cId="2228380559" sldId="266"/>
            <ac:inkMk id="14" creationId="{69633C54-29D4-4C36-9F93-6EBE31BA7D46}"/>
          </ac:inkMkLst>
        </pc:inkChg>
        <pc:inkChg chg="add del">
          <ac:chgData name="alain desombre" userId="79cdecc42f8c13b8" providerId="Windows Live" clId="Web-{F76F3E65-47E3-4C2C-91A0-0312AEC85931}" dt="2020-05-02T09:37:10.648" v="623"/>
          <ac:inkMkLst>
            <pc:docMk/>
            <pc:sldMk cId="2228380559" sldId="266"/>
            <ac:inkMk id="16" creationId="{2E0A8541-E338-4B4E-9928-1270FF4A4C95}"/>
          </ac:inkMkLst>
        </pc:inkChg>
        <pc:inkChg chg="add del">
          <ac:chgData name="alain desombre" userId="79cdecc42f8c13b8" providerId="Windows Live" clId="Web-{F76F3E65-47E3-4C2C-91A0-0312AEC85931}" dt="2020-05-02T09:37:08.991" v="622"/>
          <ac:inkMkLst>
            <pc:docMk/>
            <pc:sldMk cId="2228380559" sldId="266"/>
            <ac:inkMk id="18" creationId="{FDE5BA57-063A-4E54-A60F-835A2DCB182A}"/>
          </ac:inkMkLst>
        </pc:inkChg>
        <pc:inkChg chg="add del">
          <ac:chgData name="alain desombre" userId="79cdecc42f8c13b8" providerId="Windows Live" clId="Web-{F76F3E65-47E3-4C2C-91A0-0312AEC85931}" dt="2020-05-02T09:37:08.991" v="621"/>
          <ac:inkMkLst>
            <pc:docMk/>
            <pc:sldMk cId="2228380559" sldId="266"/>
            <ac:inkMk id="19" creationId="{A738DA59-0A77-4A43-B908-81C20FA8F643}"/>
          </ac:inkMkLst>
        </pc:inkChg>
        <pc:inkChg chg="add del">
          <ac:chgData name="alain desombre" userId="79cdecc42f8c13b8" providerId="Windows Live" clId="Web-{F76F3E65-47E3-4C2C-91A0-0312AEC85931}" dt="2020-05-02T09:38:21.867" v="632"/>
          <ac:inkMkLst>
            <pc:docMk/>
            <pc:sldMk cId="2228380559" sldId="266"/>
            <ac:inkMk id="20" creationId="{07900DD1-F653-47EA-A944-CC52F9D3A546}"/>
          </ac:inkMkLst>
        </pc:inkChg>
        <pc:inkChg chg="add del">
          <ac:chgData name="alain desombre" userId="79cdecc42f8c13b8" providerId="Windows Live" clId="Web-{F76F3E65-47E3-4C2C-91A0-0312AEC85931}" dt="2020-05-02T09:39:25.353" v="642"/>
          <ac:inkMkLst>
            <pc:docMk/>
            <pc:sldMk cId="2228380559" sldId="266"/>
            <ac:inkMk id="21" creationId="{AFBC4A8E-D149-48DF-8401-0A3805C4B223}"/>
          </ac:inkMkLst>
        </pc:inkChg>
        <pc:inkChg chg="add del">
          <ac:chgData name="alain desombre" userId="79cdecc42f8c13b8" providerId="Windows Live" clId="Web-{F76F3E65-47E3-4C2C-91A0-0312AEC85931}" dt="2020-05-02T09:39:21.884" v="641"/>
          <ac:inkMkLst>
            <pc:docMk/>
            <pc:sldMk cId="2228380559" sldId="266"/>
            <ac:inkMk id="22" creationId="{A170FD41-3804-41B0-BC21-D9CC9654EDC8}"/>
          </ac:inkMkLst>
        </pc:inkChg>
        <pc:inkChg chg="add del">
          <ac:chgData name="alain desombre" userId="79cdecc42f8c13b8" providerId="Windows Live" clId="Web-{F76F3E65-47E3-4C2C-91A0-0312AEC85931}" dt="2020-05-02T09:39:20.009" v="640"/>
          <ac:inkMkLst>
            <pc:docMk/>
            <pc:sldMk cId="2228380559" sldId="266"/>
            <ac:inkMk id="23" creationId="{1BE6430C-2790-4DD7-A963-3983DC303BFD}"/>
          </ac:inkMkLst>
        </pc:inkChg>
      </pc:sldChg>
      <pc:sldChg chg="addSp modSp">
        <pc:chgData name="alain desombre" userId="79cdecc42f8c13b8" providerId="Windows Live" clId="Web-{F76F3E65-47E3-4C2C-91A0-0312AEC85931}" dt="2020-05-02T09:33:28.254" v="589" actId="20577"/>
        <pc:sldMkLst>
          <pc:docMk/>
          <pc:sldMk cId="2309381025" sldId="272"/>
        </pc:sldMkLst>
        <pc:spChg chg="add mod">
          <ac:chgData name="alain desombre" userId="79cdecc42f8c13b8" providerId="Windows Live" clId="Web-{F76F3E65-47E3-4C2C-91A0-0312AEC85931}" dt="2020-05-02T09:33:28.254" v="589" actId="20577"/>
          <ac:spMkLst>
            <pc:docMk/>
            <pc:sldMk cId="2309381025" sldId="272"/>
            <ac:spMk id="2" creationId="{86757BEC-3D12-4E3B-B717-1A040A2040D3}"/>
          </ac:spMkLst>
        </pc:spChg>
        <pc:spChg chg="mod">
          <ac:chgData name="alain desombre" userId="79cdecc42f8c13b8" providerId="Windows Live" clId="Web-{F76F3E65-47E3-4C2C-91A0-0312AEC85931}" dt="2020-05-02T09:33:06.832" v="585" actId="20577"/>
          <ac:spMkLst>
            <pc:docMk/>
            <pc:sldMk cId="2309381025" sldId="272"/>
            <ac:spMk id="4" creationId="{67816B53-AEAF-4E92-8D39-D56575A8DEFB}"/>
          </ac:spMkLst>
        </pc:spChg>
      </pc:sldChg>
      <pc:sldChg chg="modSp">
        <pc:chgData name="alain desombre" userId="79cdecc42f8c13b8" providerId="Windows Live" clId="Web-{F76F3E65-47E3-4C2C-91A0-0312AEC85931}" dt="2020-05-02T09:34:27.583" v="608" actId="20577"/>
        <pc:sldMkLst>
          <pc:docMk/>
          <pc:sldMk cId="1361226019" sldId="274"/>
        </pc:sldMkLst>
        <pc:spChg chg="mod">
          <ac:chgData name="alain desombre" userId="79cdecc42f8c13b8" providerId="Windows Live" clId="Web-{F76F3E65-47E3-4C2C-91A0-0312AEC85931}" dt="2020-05-02T09:34:27.583" v="608" actId="20577"/>
          <ac:spMkLst>
            <pc:docMk/>
            <pc:sldMk cId="1361226019" sldId="274"/>
            <ac:spMk id="2" creationId="{8C92AAEA-89C1-403B-B2E2-2FB9534FE3CE}"/>
          </ac:spMkLst>
        </pc:spChg>
        <pc:spChg chg="mod">
          <ac:chgData name="alain desombre" userId="79cdecc42f8c13b8" providerId="Windows Live" clId="Web-{F76F3E65-47E3-4C2C-91A0-0312AEC85931}" dt="2020-05-02T09:21:11.463" v="138" actId="20577"/>
          <ac:spMkLst>
            <pc:docMk/>
            <pc:sldMk cId="1361226019" sldId="274"/>
            <ac:spMk id="3" creationId="{F03A26FC-CFD0-4E6A-916B-BAB88C1B912A}"/>
          </ac:spMkLst>
        </pc:spChg>
      </pc:sldChg>
      <pc:sldChg chg="modSp ord">
        <pc:chgData name="alain desombre" userId="79cdecc42f8c13b8" providerId="Windows Live" clId="Web-{F76F3E65-47E3-4C2C-91A0-0312AEC85931}" dt="2020-05-02T09:23:14.605" v="236" actId="20577"/>
        <pc:sldMkLst>
          <pc:docMk/>
          <pc:sldMk cId="1004045936" sldId="275"/>
        </pc:sldMkLst>
        <pc:spChg chg="mod">
          <ac:chgData name="alain desombre" userId="79cdecc42f8c13b8" providerId="Windows Live" clId="Web-{F76F3E65-47E3-4C2C-91A0-0312AEC85931}" dt="2020-05-02T09:23:14.605" v="236" actId="20577"/>
          <ac:spMkLst>
            <pc:docMk/>
            <pc:sldMk cId="1004045936" sldId="275"/>
            <ac:spMk id="2" creationId="{9D69D1C0-2BCA-4B2A-9781-54DCD0D46F1D}"/>
          </ac:spMkLst>
        </pc:spChg>
      </pc:sldChg>
    </pc:docChg>
  </pc:docChgLst>
  <pc:docChgLst>
    <pc:chgData name="alain desombre" userId="79cdecc42f8c13b8" providerId="Windows Live" clId="Web-{07C2CDCF-8E69-482D-8415-D1D714FE29A3}"/>
    <pc:docChg chg="modSld">
      <pc:chgData name="alain desombre" userId="79cdecc42f8c13b8" providerId="Windows Live" clId="Web-{07C2CDCF-8E69-482D-8415-D1D714FE29A3}" dt="2020-04-29T14:33:51.385" v="22" actId="1076"/>
      <pc:docMkLst>
        <pc:docMk/>
      </pc:docMkLst>
      <pc:sldChg chg="modSp">
        <pc:chgData name="alain desombre" userId="79cdecc42f8c13b8" providerId="Windows Live" clId="Web-{07C2CDCF-8E69-482D-8415-D1D714FE29A3}" dt="2020-04-29T14:32:33.761" v="12" actId="20577"/>
        <pc:sldMkLst>
          <pc:docMk/>
          <pc:sldMk cId="2826607830" sldId="262"/>
        </pc:sldMkLst>
        <pc:spChg chg="mod">
          <ac:chgData name="alain desombre" userId="79cdecc42f8c13b8" providerId="Windows Live" clId="Web-{07C2CDCF-8E69-482D-8415-D1D714FE29A3}" dt="2020-04-29T14:32:33.761" v="12" actId="20577"/>
          <ac:spMkLst>
            <pc:docMk/>
            <pc:sldMk cId="2826607830" sldId="262"/>
            <ac:spMk id="6" creationId="{CF3BEA61-58D5-4058-97A7-D81BE3448735}"/>
          </ac:spMkLst>
        </pc:spChg>
      </pc:sldChg>
      <pc:sldChg chg="modSp">
        <pc:chgData name="alain desombre" userId="79cdecc42f8c13b8" providerId="Windows Live" clId="Web-{07C2CDCF-8E69-482D-8415-D1D714FE29A3}" dt="2020-04-29T14:32:48.136" v="20" actId="20577"/>
        <pc:sldMkLst>
          <pc:docMk/>
          <pc:sldMk cId="3131725471" sldId="263"/>
        </pc:sldMkLst>
        <pc:spChg chg="mod">
          <ac:chgData name="alain desombre" userId="79cdecc42f8c13b8" providerId="Windows Live" clId="Web-{07C2CDCF-8E69-482D-8415-D1D714FE29A3}" dt="2020-04-29T14:32:48.136" v="20" actId="20577"/>
          <ac:spMkLst>
            <pc:docMk/>
            <pc:sldMk cId="3131725471" sldId="263"/>
            <ac:spMk id="9" creationId="{9FA4B309-846F-4687-9507-95753C86DE84}"/>
          </ac:spMkLst>
        </pc:spChg>
      </pc:sldChg>
      <pc:sldChg chg="modSp">
        <pc:chgData name="alain desombre" userId="79cdecc42f8c13b8" providerId="Windows Live" clId="Web-{07C2CDCF-8E69-482D-8415-D1D714FE29A3}" dt="2020-04-29T14:33:51.385" v="22" actId="1076"/>
        <pc:sldMkLst>
          <pc:docMk/>
          <pc:sldMk cId="2228380559" sldId="266"/>
        </pc:sldMkLst>
        <pc:picChg chg="mod">
          <ac:chgData name="alain desombre" userId="79cdecc42f8c13b8" providerId="Windows Live" clId="Web-{07C2CDCF-8E69-482D-8415-D1D714FE29A3}" dt="2020-04-29T14:33:51.385" v="22" actId="1076"/>
          <ac:picMkLst>
            <pc:docMk/>
            <pc:sldMk cId="2228380559" sldId="266"/>
            <ac:picMk id="9" creationId="{1DFF6F21-369B-4CC5-84EA-2E47DD0823A0}"/>
          </ac:picMkLst>
        </pc:picChg>
      </pc:sldChg>
    </pc:docChg>
  </pc:docChgLst>
  <pc:docChgLst>
    <pc:chgData name="alain desombre" userId="79cdecc42f8c13b8" providerId="Windows Live" clId="Web-{F1D63990-5919-43D1-AC89-027E19F59A60}"/>
    <pc:docChg chg="addSld modSld">
      <pc:chgData name="alain desombre" userId="79cdecc42f8c13b8" providerId="Windows Live" clId="Web-{F1D63990-5919-43D1-AC89-027E19F59A60}" dt="2020-05-01T08:29:26.057" v="499" actId="20577"/>
      <pc:docMkLst>
        <pc:docMk/>
      </pc:docMkLst>
      <pc:sldChg chg="modSp">
        <pc:chgData name="alain desombre" userId="79cdecc42f8c13b8" providerId="Windows Live" clId="Web-{F1D63990-5919-43D1-AC89-027E19F59A60}" dt="2020-05-01T08:20:02.570" v="10" actId="20577"/>
        <pc:sldMkLst>
          <pc:docMk/>
          <pc:sldMk cId="3048587470" sldId="268"/>
        </pc:sldMkLst>
        <pc:spChg chg="mod">
          <ac:chgData name="alain desombre" userId="79cdecc42f8c13b8" providerId="Windows Live" clId="Web-{F1D63990-5919-43D1-AC89-027E19F59A60}" dt="2020-05-01T08:20:02.570" v="10" actId="20577"/>
          <ac:spMkLst>
            <pc:docMk/>
            <pc:sldMk cId="3048587470" sldId="268"/>
            <ac:spMk id="2" creationId="{712AD056-EC7C-4D1F-9D7E-D741D0FEE935}"/>
          </ac:spMkLst>
        </pc:spChg>
      </pc:sldChg>
      <pc:sldChg chg="modSp">
        <pc:chgData name="alain desombre" userId="79cdecc42f8c13b8" providerId="Windows Live" clId="Web-{F1D63990-5919-43D1-AC89-027E19F59A60}" dt="2020-05-01T08:17:50.988" v="6" actId="20577"/>
        <pc:sldMkLst>
          <pc:docMk/>
          <pc:sldMk cId="1150103603" sldId="270"/>
        </pc:sldMkLst>
        <pc:spChg chg="mod">
          <ac:chgData name="alain desombre" userId="79cdecc42f8c13b8" providerId="Windows Live" clId="Web-{F1D63990-5919-43D1-AC89-027E19F59A60}" dt="2020-05-01T08:17:50.988" v="6" actId="20577"/>
          <ac:spMkLst>
            <pc:docMk/>
            <pc:sldMk cId="1150103603" sldId="270"/>
            <ac:spMk id="4" creationId="{23FF0368-5B71-4346-8EC9-170C0817FCC0}"/>
          </ac:spMkLst>
        </pc:spChg>
      </pc:sldChg>
      <pc:sldChg chg="addSp delSp modSp add replId">
        <pc:chgData name="alain desombre" userId="79cdecc42f8c13b8" providerId="Windows Live" clId="Web-{F1D63990-5919-43D1-AC89-027E19F59A60}" dt="2020-05-01T08:28:04.899" v="498" actId="20577"/>
        <pc:sldMkLst>
          <pc:docMk/>
          <pc:sldMk cId="2309381025" sldId="272"/>
        </pc:sldMkLst>
        <pc:spChg chg="del mod">
          <ac:chgData name="alain desombre" userId="79cdecc42f8c13b8" providerId="Windows Live" clId="Web-{F1D63990-5919-43D1-AC89-027E19F59A60}" dt="2020-05-01T08:20:21.680" v="16"/>
          <ac:spMkLst>
            <pc:docMk/>
            <pc:sldMk cId="2309381025" sldId="272"/>
            <ac:spMk id="2" creationId="{9A5ECF87-F1B0-48E0-801E-0A7FDA3B7418}"/>
          </ac:spMkLst>
        </pc:spChg>
        <pc:spChg chg="add mod">
          <ac:chgData name="alain desombre" userId="79cdecc42f8c13b8" providerId="Windows Live" clId="Web-{F1D63990-5919-43D1-AC89-027E19F59A60}" dt="2020-05-01T08:28:04.899" v="498" actId="20577"/>
          <ac:spMkLst>
            <pc:docMk/>
            <pc:sldMk cId="2309381025" sldId="272"/>
            <ac:spMk id="4" creationId="{67816B53-AEAF-4E92-8D39-D56575A8DEFB}"/>
          </ac:spMkLst>
        </pc:spChg>
      </pc:sldChg>
    </pc:docChg>
  </pc:docChgLst>
  <pc:docChgLst>
    <pc:chgData name="alain desombre" userId="79cdecc42f8c13b8" providerId="LiveId" clId="{6FCBEC2C-D9B9-487C-96FD-7B5030B25B06}"/>
    <pc:docChg chg="custSel mod addSld delSld modSld sldOrd">
      <pc:chgData name="alain desombre" userId="79cdecc42f8c13b8" providerId="LiveId" clId="{6FCBEC2C-D9B9-487C-96FD-7B5030B25B06}" dt="2020-04-29T16:17:20.575" v="786" actId="20577"/>
      <pc:docMkLst>
        <pc:docMk/>
      </pc:docMkLst>
      <pc:sldChg chg="addSp modSp">
        <pc:chgData name="alain desombre" userId="79cdecc42f8c13b8" providerId="LiveId" clId="{6FCBEC2C-D9B9-487C-96FD-7B5030B25B06}" dt="2020-04-28T15:41:06.656" v="51" actId="20577"/>
        <pc:sldMkLst>
          <pc:docMk/>
          <pc:sldMk cId="3695670337" sldId="261"/>
        </pc:sldMkLst>
        <pc:spChg chg="mod">
          <ac:chgData name="alain desombre" userId="79cdecc42f8c13b8" providerId="LiveId" clId="{6FCBEC2C-D9B9-487C-96FD-7B5030B25B06}" dt="2020-04-28T15:40:04.202" v="7" actId="20577"/>
          <ac:spMkLst>
            <pc:docMk/>
            <pc:sldMk cId="3695670337" sldId="261"/>
            <ac:spMk id="6" creationId="{8602B7AD-9DF5-47D2-98CD-55243631EF64}"/>
          </ac:spMkLst>
        </pc:spChg>
        <pc:spChg chg="add mod">
          <ac:chgData name="alain desombre" userId="79cdecc42f8c13b8" providerId="LiveId" clId="{6FCBEC2C-D9B9-487C-96FD-7B5030B25B06}" dt="2020-04-28T15:41:06.656" v="51" actId="20577"/>
          <ac:spMkLst>
            <pc:docMk/>
            <pc:sldMk cId="3695670337" sldId="261"/>
            <ac:spMk id="7" creationId="{3DF2A6E0-68DD-4BCD-A951-33299A468893}"/>
          </ac:spMkLst>
        </pc:spChg>
      </pc:sldChg>
      <pc:sldChg chg="addSp delSp modSp mod setBg">
        <pc:chgData name="alain desombre" userId="79cdecc42f8c13b8" providerId="LiveId" clId="{6FCBEC2C-D9B9-487C-96FD-7B5030B25B06}" dt="2020-04-28T21:06:10.789" v="679" actId="20577"/>
        <pc:sldMkLst>
          <pc:docMk/>
          <pc:sldMk cId="2826607830" sldId="262"/>
        </pc:sldMkLst>
        <pc:spChg chg="del">
          <ac:chgData name="alain desombre" userId="79cdecc42f8c13b8" providerId="LiveId" clId="{6FCBEC2C-D9B9-487C-96FD-7B5030B25B06}" dt="2020-04-28T15:41:43.713" v="52" actId="21"/>
          <ac:spMkLst>
            <pc:docMk/>
            <pc:sldMk cId="2826607830" sldId="262"/>
            <ac:spMk id="2" creationId="{25209076-53DA-4080-A302-14EE208CA482}"/>
          </ac:spMkLst>
        </pc:spChg>
        <pc:spChg chg="del mod">
          <ac:chgData name="alain desombre" userId="79cdecc42f8c13b8" providerId="LiveId" clId="{6FCBEC2C-D9B9-487C-96FD-7B5030B25B06}" dt="2020-04-28T20:48:52.760" v="56" actId="931"/>
          <ac:spMkLst>
            <pc:docMk/>
            <pc:sldMk cId="2826607830" sldId="262"/>
            <ac:spMk id="3" creationId="{A53306C8-BAA6-4727-8C44-4D4FE9A98F38}"/>
          </ac:spMkLst>
        </pc:spChg>
        <pc:spChg chg="add mod">
          <ac:chgData name="alain desombre" userId="79cdecc42f8c13b8" providerId="LiveId" clId="{6FCBEC2C-D9B9-487C-96FD-7B5030B25B06}" dt="2020-04-28T21:06:10.789" v="679" actId="20577"/>
          <ac:spMkLst>
            <pc:docMk/>
            <pc:sldMk cId="2826607830" sldId="262"/>
            <ac:spMk id="6" creationId="{CF3BEA61-58D5-4058-97A7-D81BE3448735}"/>
          </ac:spMkLst>
        </pc:spChg>
        <pc:spChg chg="add">
          <ac:chgData name="alain desombre" userId="79cdecc42f8c13b8" providerId="LiveId" clId="{6FCBEC2C-D9B9-487C-96FD-7B5030B25B06}" dt="2020-04-28T20:48:00.780" v="55" actId="26606"/>
          <ac:spMkLst>
            <pc:docMk/>
            <pc:sldMk cId="2826607830" sldId="262"/>
            <ac:spMk id="8" creationId="{7515D20E-1AB7-4E74-9236-2B72B63D60B6}"/>
          </ac:spMkLst>
        </pc:spChg>
        <pc:spChg chg="add">
          <ac:chgData name="alain desombre" userId="79cdecc42f8c13b8" providerId="LiveId" clId="{6FCBEC2C-D9B9-487C-96FD-7B5030B25B06}" dt="2020-04-28T20:48:00.780" v="55" actId="26606"/>
          <ac:spMkLst>
            <pc:docMk/>
            <pc:sldMk cId="2826607830" sldId="262"/>
            <ac:spMk id="15" creationId="{3873B707-463F-40B0-8227-E8CC6C67EB25}"/>
          </ac:spMkLst>
        </pc:spChg>
        <pc:spChg chg="add">
          <ac:chgData name="alain desombre" userId="79cdecc42f8c13b8" providerId="LiveId" clId="{6FCBEC2C-D9B9-487C-96FD-7B5030B25B06}" dt="2020-04-28T20:48:00.780" v="55" actId="26606"/>
          <ac:spMkLst>
            <pc:docMk/>
            <pc:sldMk cId="2826607830" sldId="262"/>
            <ac:spMk id="17" creationId="{19C9EAEA-39D0-4B0E-A0EB-51E7B26740B1}"/>
          </ac:spMkLst>
        </pc:spChg>
        <pc:grpChg chg="add">
          <ac:chgData name="alain desombre" userId="79cdecc42f8c13b8" providerId="LiveId" clId="{6FCBEC2C-D9B9-487C-96FD-7B5030B25B06}" dt="2020-04-28T20:48:00.780" v="55" actId="26606"/>
          <ac:grpSpMkLst>
            <pc:docMk/>
            <pc:sldMk cId="2826607830" sldId="262"/>
            <ac:grpSpMk id="10" creationId="{032D8612-31EB-44CF-A1D0-14FD4C705424}"/>
          </ac:grpSpMkLst>
        </pc:grpChg>
        <pc:picChg chg="add mod">
          <ac:chgData name="alain desombre" userId="79cdecc42f8c13b8" providerId="LiveId" clId="{6FCBEC2C-D9B9-487C-96FD-7B5030B25B06}" dt="2020-04-28T20:48:52.760" v="56" actId="931"/>
          <ac:picMkLst>
            <pc:docMk/>
            <pc:sldMk cId="2826607830" sldId="262"/>
            <ac:picMk id="5" creationId="{FB10A386-39B3-487E-821F-E0C276CBB251}"/>
          </ac:picMkLst>
        </pc:picChg>
      </pc:sldChg>
      <pc:sldChg chg="addSp delSp modSp new mod setBg">
        <pc:chgData name="alain desombre" userId="79cdecc42f8c13b8" providerId="LiveId" clId="{6FCBEC2C-D9B9-487C-96FD-7B5030B25B06}" dt="2020-04-28T20:54:00.935" v="325" actId="20577"/>
        <pc:sldMkLst>
          <pc:docMk/>
          <pc:sldMk cId="3131725471" sldId="263"/>
        </pc:sldMkLst>
        <pc:spChg chg="del mod">
          <ac:chgData name="alain desombre" userId="79cdecc42f8c13b8" providerId="LiveId" clId="{6FCBEC2C-D9B9-487C-96FD-7B5030B25B06}" dt="2020-04-28T20:52:27.120" v="223" actId="21"/>
          <ac:spMkLst>
            <pc:docMk/>
            <pc:sldMk cId="3131725471" sldId="263"/>
            <ac:spMk id="2" creationId="{C59AB1A7-80AB-492B-85DC-05520EA0220C}"/>
          </ac:spMkLst>
        </pc:spChg>
        <pc:spChg chg="del mod">
          <ac:chgData name="alain desombre" userId="79cdecc42f8c13b8" providerId="LiveId" clId="{6FCBEC2C-D9B9-487C-96FD-7B5030B25B06}" dt="2020-04-28T20:51:09.356" v="171" actId="931"/>
          <ac:spMkLst>
            <pc:docMk/>
            <pc:sldMk cId="3131725471" sldId="263"/>
            <ac:spMk id="3" creationId="{6F3B13E9-08EC-4EC3-AF6E-F5AFA86FF4D1}"/>
          </ac:spMkLst>
        </pc:spChg>
        <pc:spChg chg="add del mod">
          <ac:chgData name="alain desombre" userId="79cdecc42f8c13b8" providerId="LiveId" clId="{6FCBEC2C-D9B9-487C-96FD-7B5030B25B06}" dt="2020-04-28T20:52:41.811" v="224" actId="21"/>
          <ac:spMkLst>
            <pc:docMk/>
            <pc:sldMk cId="3131725471" sldId="263"/>
            <ac:spMk id="7" creationId="{C090A333-C591-47C7-8D23-26F34A39A9B2}"/>
          </ac:spMkLst>
        </pc:spChg>
        <pc:spChg chg="add">
          <ac:chgData name="alain desombre" userId="79cdecc42f8c13b8" providerId="LiveId" clId="{6FCBEC2C-D9B9-487C-96FD-7B5030B25B06}" dt="2020-04-28T20:50:53.986" v="170" actId="26606"/>
          <ac:spMkLst>
            <pc:docMk/>
            <pc:sldMk cId="3131725471" sldId="263"/>
            <ac:spMk id="8" creationId="{7515D20E-1AB7-4E74-9236-2B72B63D60B6}"/>
          </ac:spMkLst>
        </pc:spChg>
        <pc:spChg chg="add mod">
          <ac:chgData name="alain desombre" userId="79cdecc42f8c13b8" providerId="LiveId" clId="{6FCBEC2C-D9B9-487C-96FD-7B5030B25B06}" dt="2020-04-28T20:54:00.935" v="325" actId="20577"/>
          <ac:spMkLst>
            <pc:docMk/>
            <pc:sldMk cId="3131725471" sldId="263"/>
            <ac:spMk id="9" creationId="{9FA4B309-846F-4687-9507-95753C86DE84}"/>
          </ac:spMkLst>
        </pc:spChg>
        <pc:spChg chg="add">
          <ac:chgData name="alain desombre" userId="79cdecc42f8c13b8" providerId="LiveId" clId="{6FCBEC2C-D9B9-487C-96FD-7B5030B25B06}" dt="2020-04-28T20:50:53.986" v="170" actId="26606"/>
          <ac:spMkLst>
            <pc:docMk/>
            <pc:sldMk cId="3131725471" sldId="263"/>
            <ac:spMk id="15" creationId="{3873B707-463F-40B0-8227-E8CC6C67EB25}"/>
          </ac:spMkLst>
        </pc:spChg>
        <pc:spChg chg="add">
          <ac:chgData name="alain desombre" userId="79cdecc42f8c13b8" providerId="LiveId" clId="{6FCBEC2C-D9B9-487C-96FD-7B5030B25B06}" dt="2020-04-28T20:50:53.986" v="170" actId="26606"/>
          <ac:spMkLst>
            <pc:docMk/>
            <pc:sldMk cId="3131725471" sldId="263"/>
            <ac:spMk id="17" creationId="{19C9EAEA-39D0-4B0E-A0EB-51E7B26740B1}"/>
          </ac:spMkLst>
        </pc:spChg>
        <pc:grpChg chg="add">
          <ac:chgData name="alain desombre" userId="79cdecc42f8c13b8" providerId="LiveId" clId="{6FCBEC2C-D9B9-487C-96FD-7B5030B25B06}" dt="2020-04-28T20:50:53.986" v="170" actId="26606"/>
          <ac:grpSpMkLst>
            <pc:docMk/>
            <pc:sldMk cId="3131725471" sldId="263"/>
            <ac:grpSpMk id="10" creationId="{032D8612-31EB-44CF-A1D0-14FD4C705424}"/>
          </ac:grpSpMkLst>
        </pc:grpChg>
        <pc:picChg chg="add mod">
          <ac:chgData name="alain desombre" userId="79cdecc42f8c13b8" providerId="LiveId" clId="{6FCBEC2C-D9B9-487C-96FD-7B5030B25B06}" dt="2020-04-28T20:51:11.464" v="173" actId="962"/>
          <ac:picMkLst>
            <pc:docMk/>
            <pc:sldMk cId="3131725471" sldId="263"/>
            <ac:picMk id="5" creationId="{6D7CDBA7-20C2-46CF-AE30-67DB1C78E2D3}"/>
          </ac:picMkLst>
        </pc:picChg>
      </pc:sldChg>
      <pc:sldChg chg="addSp delSp modSp new mod setBg">
        <pc:chgData name="alain desombre" userId="79cdecc42f8c13b8" providerId="LiveId" clId="{6FCBEC2C-D9B9-487C-96FD-7B5030B25B06}" dt="2020-04-28T21:05:09.894" v="620" actId="20577"/>
        <pc:sldMkLst>
          <pc:docMk/>
          <pc:sldMk cId="2836824980" sldId="264"/>
        </pc:sldMkLst>
        <pc:spChg chg="del mod">
          <ac:chgData name="alain desombre" userId="79cdecc42f8c13b8" providerId="LiveId" clId="{6FCBEC2C-D9B9-487C-96FD-7B5030B25B06}" dt="2020-04-28T20:55:02.452" v="331" actId="21"/>
          <ac:spMkLst>
            <pc:docMk/>
            <pc:sldMk cId="2836824980" sldId="264"/>
            <ac:spMk id="2" creationId="{D2D48E15-D25C-466D-AD3E-709AB7713ADD}"/>
          </ac:spMkLst>
        </pc:spChg>
        <pc:spChg chg="del mod">
          <ac:chgData name="alain desombre" userId="79cdecc42f8c13b8" providerId="LiveId" clId="{6FCBEC2C-D9B9-487C-96FD-7B5030B25B06}" dt="2020-04-28T20:54:51.352" v="328" actId="931"/>
          <ac:spMkLst>
            <pc:docMk/>
            <pc:sldMk cId="2836824980" sldId="264"/>
            <ac:spMk id="3" creationId="{D0AADD20-9A09-4512-9137-EF6586BADFD9}"/>
          </ac:spMkLst>
        </pc:spChg>
        <pc:spChg chg="add mod">
          <ac:chgData name="alain desombre" userId="79cdecc42f8c13b8" providerId="LiveId" clId="{6FCBEC2C-D9B9-487C-96FD-7B5030B25B06}" dt="2020-04-28T21:05:09.894" v="620" actId="20577"/>
          <ac:spMkLst>
            <pc:docMk/>
            <pc:sldMk cId="2836824980" sldId="264"/>
            <ac:spMk id="6" creationId="{78E802D7-10C1-4D48-9C16-6485CE61BF2A}"/>
          </ac:spMkLst>
        </pc:spChg>
        <pc:spChg chg="add">
          <ac:chgData name="alain desombre" userId="79cdecc42f8c13b8" providerId="LiveId" clId="{6FCBEC2C-D9B9-487C-96FD-7B5030B25B06}" dt="2020-04-28T20:54:27.019" v="327" actId="26606"/>
          <ac:spMkLst>
            <pc:docMk/>
            <pc:sldMk cId="2836824980" sldId="264"/>
            <ac:spMk id="8" creationId="{7515D20E-1AB7-4E74-9236-2B72B63D60B6}"/>
          </ac:spMkLst>
        </pc:spChg>
        <pc:spChg chg="add">
          <ac:chgData name="alain desombre" userId="79cdecc42f8c13b8" providerId="LiveId" clId="{6FCBEC2C-D9B9-487C-96FD-7B5030B25B06}" dt="2020-04-28T20:54:27.019" v="327" actId="26606"/>
          <ac:spMkLst>
            <pc:docMk/>
            <pc:sldMk cId="2836824980" sldId="264"/>
            <ac:spMk id="15" creationId="{3873B707-463F-40B0-8227-E8CC6C67EB25}"/>
          </ac:spMkLst>
        </pc:spChg>
        <pc:spChg chg="add">
          <ac:chgData name="alain desombre" userId="79cdecc42f8c13b8" providerId="LiveId" clId="{6FCBEC2C-D9B9-487C-96FD-7B5030B25B06}" dt="2020-04-28T20:54:27.019" v="327" actId="26606"/>
          <ac:spMkLst>
            <pc:docMk/>
            <pc:sldMk cId="2836824980" sldId="264"/>
            <ac:spMk id="17" creationId="{19C9EAEA-39D0-4B0E-A0EB-51E7B26740B1}"/>
          </ac:spMkLst>
        </pc:spChg>
        <pc:grpChg chg="add">
          <ac:chgData name="alain desombre" userId="79cdecc42f8c13b8" providerId="LiveId" clId="{6FCBEC2C-D9B9-487C-96FD-7B5030B25B06}" dt="2020-04-28T20:54:27.019" v="327" actId="26606"/>
          <ac:grpSpMkLst>
            <pc:docMk/>
            <pc:sldMk cId="2836824980" sldId="264"/>
            <ac:grpSpMk id="10" creationId="{032D8612-31EB-44CF-A1D0-14FD4C705424}"/>
          </ac:grpSpMkLst>
        </pc:grpChg>
        <pc:picChg chg="add mod">
          <ac:chgData name="alain desombre" userId="79cdecc42f8c13b8" providerId="LiveId" clId="{6FCBEC2C-D9B9-487C-96FD-7B5030B25B06}" dt="2020-04-28T20:54:53.140" v="330" actId="962"/>
          <ac:picMkLst>
            <pc:docMk/>
            <pc:sldMk cId="2836824980" sldId="264"/>
            <ac:picMk id="5" creationId="{C0691F3B-30CC-436F-B037-26CA6CF787DF}"/>
          </ac:picMkLst>
        </pc:picChg>
      </pc:sldChg>
      <pc:sldChg chg="addSp delSp modSp new mod setBg">
        <pc:chgData name="alain desombre" userId="79cdecc42f8c13b8" providerId="LiveId" clId="{6FCBEC2C-D9B9-487C-96FD-7B5030B25B06}" dt="2020-04-28T20:58:16.526" v="486" actId="20577"/>
        <pc:sldMkLst>
          <pc:docMk/>
          <pc:sldMk cId="2146253586" sldId="265"/>
        </pc:sldMkLst>
        <pc:spChg chg="del mod">
          <ac:chgData name="alain desombre" userId="79cdecc42f8c13b8" providerId="LiveId" clId="{6FCBEC2C-D9B9-487C-96FD-7B5030B25B06}" dt="2020-04-28T20:57:18.305" v="406" actId="21"/>
          <ac:spMkLst>
            <pc:docMk/>
            <pc:sldMk cId="2146253586" sldId="265"/>
            <ac:spMk id="2" creationId="{39F99005-EAD3-4E58-9086-02AB58848B91}"/>
          </ac:spMkLst>
        </pc:spChg>
        <pc:spChg chg="del mod">
          <ac:chgData name="alain desombre" userId="79cdecc42f8c13b8" providerId="LiveId" clId="{6FCBEC2C-D9B9-487C-96FD-7B5030B25B06}" dt="2020-04-28T20:57:09.782" v="403" actId="931"/>
          <ac:spMkLst>
            <pc:docMk/>
            <pc:sldMk cId="2146253586" sldId="265"/>
            <ac:spMk id="3" creationId="{960555CC-932C-44C7-B626-275399229F47}"/>
          </ac:spMkLst>
        </pc:spChg>
        <pc:spChg chg="add mod">
          <ac:chgData name="alain desombre" userId="79cdecc42f8c13b8" providerId="LiveId" clId="{6FCBEC2C-D9B9-487C-96FD-7B5030B25B06}" dt="2020-04-28T20:58:16.526" v="486" actId="20577"/>
          <ac:spMkLst>
            <pc:docMk/>
            <pc:sldMk cId="2146253586" sldId="265"/>
            <ac:spMk id="6" creationId="{A9D25835-23ED-4184-8BA9-45F114B5803C}"/>
          </ac:spMkLst>
        </pc:spChg>
        <pc:spChg chg="add">
          <ac:chgData name="alain desombre" userId="79cdecc42f8c13b8" providerId="LiveId" clId="{6FCBEC2C-D9B9-487C-96FD-7B5030B25B06}" dt="2020-04-28T20:56:14.475" v="402" actId="26606"/>
          <ac:spMkLst>
            <pc:docMk/>
            <pc:sldMk cId="2146253586" sldId="265"/>
            <ac:spMk id="8" creationId="{7515D20E-1AB7-4E74-9236-2B72B63D60B6}"/>
          </ac:spMkLst>
        </pc:spChg>
        <pc:spChg chg="add">
          <ac:chgData name="alain desombre" userId="79cdecc42f8c13b8" providerId="LiveId" clId="{6FCBEC2C-D9B9-487C-96FD-7B5030B25B06}" dt="2020-04-28T20:56:14.475" v="402" actId="26606"/>
          <ac:spMkLst>
            <pc:docMk/>
            <pc:sldMk cId="2146253586" sldId="265"/>
            <ac:spMk id="15" creationId="{3873B707-463F-40B0-8227-E8CC6C67EB25}"/>
          </ac:spMkLst>
        </pc:spChg>
        <pc:spChg chg="add">
          <ac:chgData name="alain desombre" userId="79cdecc42f8c13b8" providerId="LiveId" clId="{6FCBEC2C-D9B9-487C-96FD-7B5030B25B06}" dt="2020-04-28T20:56:14.475" v="402" actId="26606"/>
          <ac:spMkLst>
            <pc:docMk/>
            <pc:sldMk cId="2146253586" sldId="265"/>
            <ac:spMk id="17" creationId="{19C9EAEA-39D0-4B0E-A0EB-51E7B26740B1}"/>
          </ac:spMkLst>
        </pc:spChg>
        <pc:grpChg chg="add">
          <ac:chgData name="alain desombre" userId="79cdecc42f8c13b8" providerId="LiveId" clId="{6FCBEC2C-D9B9-487C-96FD-7B5030B25B06}" dt="2020-04-28T20:56:14.475" v="402" actId="26606"/>
          <ac:grpSpMkLst>
            <pc:docMk/>
            <pc:sldMk cId="2146253586" sldId="265"/>
            <ac:grpSpMk id="10" creationId="{032D8612-31EB-44CF-A1D0-14FD4C705424}"/>
          </ac:grpSpMkLst>
        </pc:grpChg>
        <pc:picChg chg="add mod">
          <ac:chgData name="alain desombre" userId="79cdecc42f8c13b8" providerId="LiveId" clId="{6FCBEC2C-D9B9-487C-96FD-7B5030B25B06}" dt="2020-04-28T20:57:11.766" v="405" actId="962"/>
          <ac:picMkLst>
            <pc:docMk/>
            <pc:sldMk cId="2146253586" sldId="265"/>
            <ac:picMk id="5" creationId="{86B7D708-07CE-48A3-93A1-2AB37E6B3523}"/>
          </ac:picMkLst>
        </pc:picChg>
      </pc:sldChg>
      <pc:sldChg chg="addSp delSp modSp new mod setBg">
        <pc:chgData name="alain desombre" userId="79cdecc42f8c13b8" providerId="LiveId" clId="{6FCBEC2C-D9B9-487C-96FD-7B5030B25B06}" dt="2020-04-29T16:17:20.575" v="786" actId="20577"/>
        <pc:sldMkLst>
          <pc:docMk/>
          <pc:sldMk cId="2228380559" sldId="266"/>
        </pc:sldMkLst>
        <pc:spChg chg="mod">
          <ac:chgData name="alain desombre" userId="79cdecc42f8c13b8" providerId="LiveId" clId="{6FCBEC2C-D9B9-487C-96FD-7B5030B25B06}" dt="2020-04-28T21:01:18.545" v="538" actId="26606"/>
          <ac:spMkLst>
            <pc:docMk/>
            <pc:sldMk cId="2228380559" sldId="266"/>
            <ac:spMk id="2" creationId="{CA2DF732-78C4-4E89-B688-4C35888D9476}"/>
          </ac:spMkLst>
        </pc:spChg>
        <pc:spChg chg="del mod">
          <ac:chgData name="alain desombre" userId="79cdecc42f8c13b8" providerId="LiveId" clId="{6FCBEC2C-D9B9-487C-96FD-7B5030B25B06}" dt="2020-04-28T21:01:30.985" v="539" actId="21"/>
          <ac:spMkLst>
            <pc:docMk/>
            <pc:sldMk cId="2228380559" sldId="266"/>
            <ac:spMk id="3" creationId="{5E3337E3-069C-4979-BD52-7B1BA33E1A4F}"/>
          </ac:spMkLst>
        </pc:spChg>
        <pc:spChg chg="add mod">
          <ac:chgData name="alain desombre" userId="79cdecc42f8c13b8" providerId="LiveId" clId="{6FCBEC2C-D9B9-487C-96FD-7B5030B25B06}" dt="2020-04-28T21:01:30.985" v="539" actId="21"/>
          <ac:spMkLst>
            <pc:docMk/>
            <pc:sldMk cId="2228380559" sldId="266"/>
            <ac:spMk id="5" creationId="{5763C041-9FCF-4ED2-8005-4C7CFE0269B0}"/>
          </ac:spMkLst>
        </pc:spChg>
        <pc:spChg chg="add del mod">
          <ac:chgData name="alain desombre" userId="79cdecc42f8c13b8" providerId="LiveId" clId="{6FCBEC2C-D9B9-487C-96FD-7B5030B25B06}" dt="2020-04-28T21:03:18.784" v="545"/>
          <ac:spMkLst>
            <pc:docMk/>
            <pc:sldMk cId="2228380559" sldId="266"/>
            <ac:spMk id="6" creationId="{625E2EBD-3579-43AD-8BE1-94C37A9E73B1}"/>
          </ac:spMkLst>
        </pc:spChg>
        <pc:spChg chg="mod">
          <ac:chgData name="alain desombre" userId="79cdecc42f8c13b8" providerId="LiveId" clId="{6FCBEC2C-D9B9-487C-96FD-7B5030B25B06}" dt="2020-04-29T16:17:20.575" v="786" actId="20577"/>
          <ac:spMkLst>
            <pc:docMk/>
            <pc:sldMk cId="2228380559" sldId="266"/>
            <ac:spMk id="7" creationId="{84CD875F-10E8-4D3D-A5D2-35055B8AEC77}"/>
          </ac:spMkLst>
        </pc:spChg>
        <pc:spChg chg="add del mod">
          <ac:chgData name="alain desombre" userId="79cdecc42f8c13b8" providerId="LiveId" clId="{6FCBEC2C-D9B9-487C-96FD-7B5030B25B06}" dt="2020-04-28T21:03:18.787" v="547"/>
          <ac:spMkLst>
            <pc:docMk/>
            <pc:sldMk cId="2228380559" sldId="266"/>
            <ac:spMk id="7" creationId="{FB1B25FF-5144-41AD-B8A9-573FF1DB9BAA}"/>
          </ac:spMkLst>
        </pc:spChg>
        <pc:spChg chg="add">
          <ac:chgData name="alain desombre" userId="79cdecc42f8c13b8" providerId="LiveId" clId="{6FCBEC2C-D9B9-487C-96FD-7B5030B25B06}" dt="2020-04-28T21:01:18.545" v="538" actId="26606"/>
          <ac:spMkLst>
            <pc:docMk/>
            <pc:sldMk cId="2228380559" sldId="266"/>
            <ac:spMk id="8" creationId="{7515D20E-1AB7-4E74-9236-2B72B63D60B6}"/>
          </ac:spMkLst>
        </pc:spChg>
        <pc:spChg chg="add">
          <ac:chgData name="alain desombre" userId="79cdecc42f8c13b8" providerId="LiveId" clId="{6FCBEC2C-D9B9-487C-96FD-7B5030B25B06}" dt="2020-04-28T21:01:18.545" v="538" actId="26606"/>
          <ac:spMkLst>
            <pc:docMk/>
            <pc:sldMk cId="2228380559" sldId="266"/>
            <ac:spMk id="15" creationId="{3873B707-463F-40B0-8227-E8CC6C67EB25}"/>
          </ac:spMkLst>
        </pc:spChg>
        <pc:spChg chg="add">
          <ac:chgData name="alain desombre" userId="79cdecc42f8c13b8" providerId="LiveId" clId="{6FCBEC2C-D9B9-487C-96FD-7B5030B25B06}" dt="2020-04-28T21:01:18.545" v="538" actId="26606"/>
          <ac:spMkLst>
            <pc:docMk/>
            <pc:sldMk cId="2228380559" sldId="266"/>
            <ac:spMk id="17" creationId="{19C9EAEA-39D0-4B0E-A0EB-51E7B26740B1}"/>
          </ac:spMkLst>
        </pc:spChg>
        <pc:grpChg chg="add">
          <ac:chgData name="alain desombre" userId="79cdecc42f8c13b8" providerId="LiveId" clId="{6FCBEC2C-D9B9-487C-96FD-7B5030B25B06}" dt="2020-04-28T21:01:18.545" v="538" actId="26606"/>
          <ac:grpSpMkLst>
            <pc:docMk/>
            <pc:sldMk cId="2228380559" sldId="266"/>
            <ac:grpSpMk id="10" creationId="{032D8612-31EB-44CF-A1D0-14FD4C705424}"/>
          </ac:grpSpMkLst>
        </pc:grpChg>
        <pc:picChg chg="mod">
          <ac:chgData name="alain desombre" userId="79cdecc42f8c13b8" providerId="LiveId" clId="{6FCBEC2C-D9B9-487C-96FD-7B5030B25B06}" dt="2020-04-29T16:01:54.926" v="692" actId="1076"/>
          <ac:picMkLst>
            <pc:docMk/>
            <pc:sldMk cId="2228380559" sldId="266"/>
            <ac:picMk id="9" creationId="{1DFF6F21-369B-4CC5-84EA-2E47DD0823A0}"/>
          </ac:picMkLst>
        </pc:picChg>
      </pc:sldChg>
      <pc:sldChg chg="addSp delSp modSp new mod setBg">
        <pc:chgData name="alain desombre" userId="79cdecc42f8c13b8" providerId="LiveId" clId="{6FCBEC2C-D9B9-487C-96FD-7B5030B25B06}" dt="2020-04-28T21:08:20.197" v="691" actId="14100"/>
        <pc:sldMkLst>
          <pc:docMk/>
          <pc:sldMk cId="314404111" sldId="267"/>
        </pc:sldMkLst>
        <pc:spChg chg="del">
          <ac:chgData name="alain desombre" userId="79cdecc42f8c13b8" providerId="LiveId" clId="{6FCBEC2C-D9B9-487C-96FD-7B5030B25B06}" dt="2020-04-28T21:06:42.337" v="681" actId="21"/>
          <ac:spMkLst>
            <pc:docMk/>
            <pc:sldMk cId="314404111" sldId="267"/>
            <ac:spMk id="2" creationId="{E77823D7-4F68-403A-BC7B-9AF6B7ECECCB}"/>
          </ac:spMkLst>
        </pc:spChg>
        <pc:spChg chg="mod">
          <ac:chgData name="alain desombre" userId="79cdecc42f8c13b8" providerId="LiveId" clId="{6FCBEC2C-D9B9-487C-96FD-7B5030B25B06}" dt="2020-04-28T21:08:20.197" v="691" actId="14100"/>
          <ac:spMkLst>
            <pc:docMk/>
            <pc:sldMk cId="314404111" sldId="267"/>
            <ac:spMk id="3" creationId="{4060353C-BA9B-4E86-BC68-0651C8557D27}"/>
          </ac:spMkLst>
        </pc:spChg>
        <pc:spChg chg="add">
          <ac:chgData name="alain desombre" userId="79cdecc42f8c13b8" providerId="LiveId" clId="{6FCBEC2C-D9B9-487C-96FD-7B5030B25B06}" dt="2020-04-28T21:07:48.905" v="686" actId="26606"/>
          <ac:spMkLst>
            <pc:docMk/>
            <pc:sldMk cId="314404111" sldId="267"/>
            <ac:spMk id="8" creationId="{4DA718D0-4865-4629-8134-44F68D41D574}"/>
          </ac:spMkLst>
        </pc:spChg>
        <pc:spChg chg="add">
          <ac:chgData name="alain desombre" userId="79cdecc42f8c13b8" providerId="LiveId" clId="{6FCBEC2C-D9B9-487C-96FD-7B5030B25B06}" dt="2020-04-28T21:07:48.905" v="686" actId="26606"/>
          <ac:spMkLst>
            <pc:docMk/>
            <pc:sldMk cId="314404111" sldId="267"/>
            <ac:spMk id="14" creationId="{CBC4F608-B4B8-48C3-9572-C0F061B1CD99}"/>
          </ac:spMkLst>
        </pc:spChg>
        <pc:grpChg chg="add">
          <ac:chgData name="alain desombre" userId="79cdecc42f8c13b8" providerId="LiveId" clId="{6FCBEC2C-D9B9-487C-96FD-7B5030B25B06}" dt="2020-04-28T21:07:48.905" v="686" actId="26606"/>
          <ac:grpSpMkLst>
            <pc:docMk/>
            <pc:sldMk cId="314404111" sldId="267"/>
            <ac:grpSpMk id="10" creationId="{65167ED7-6315-43AB-B1B6-C326D5FD8F84}"/>
          </ac:grpSpMkLst>
        </pc:grpChg>
      </pc:sldChg>
      <pc:sldChg chg="del">
        <pc:chgData name="alain desombre" userId="79cdecc42f8c13b8" providerId="LiveId" clId="{6FCBEC2C-D9B9-487C-96FD-7B5030B25B06}" dt="2020-04-29T16:15:06.221" v="738" actId="47"/>
        <pc:sldMkLst>
          <pc:docMk/>
          <pc:sldMk cId="1395036159" sldId="267"/>
        </pc:sldMkLst>
      </pc:sldChg>
      <pc:sldChg chg="addSp delSp modSp add ord">
        <pc:chgData name="alain desombre" userId="79cdecc42f8c13b8" providerId="LiveId" clId="{6FCBEC2C-D9B9-487C-96FD-7B5030B25B06}" dt="2020-04-29T16:05:51.304" v="704"/>
        <pc:sldMkLst>
          <pc:docMk/>
          <pc:sldMk cId="3048587470" sldId="268"/>
        </pc:sldMkLst>
        <pc:spChg chg="add mod">
          <ac:chgData name="alain desombre" userId="79cdecc42f8c13b8" providerId="LiveId" clId="{6FCBEC2C-D9B9-487C-96FD-7B5030B25B06}" dt="2020-04-29T16:05:37.146" v="701"/>
          <ac:spMkLst>
            <pc:docMk/>
            <pc:sldMk cId="3048587470" sldId="268"/>
            <ac:spMk id="2" creationId="{712AD056-EC7C-4D1F-9D7E-D741D0FEE935}"/>
          </ac:spMkLst>
        </pc:spChg>
        <pc:spChg chg="del">
          <ac:chgData name="alain desombre" userId="79cdecc42f8c13b8" providerId="LiveId" clId="{6FCBEC2C-D9B9-487C-96FD-7B5030B25B06}" dt="2020-04-29T16:05:15.050" v="699" actId="478"/>
          <ac:spMkLst>
            <pc:docMk/>
            <pc:sldMk cId="3048587470" sldId="268"/>
            <ac:spMk id="7" creationId="{84CD875F-10E8-4D3D-A5D2-35055B8AEC77}"/>
          </ac:spMkLst>
        </pc:spChg>
        <pc:picChg chg="del">
          <ac:chgData name="alain desombre" userId="79cdecc42f8c13b8" providerId="LiveId" clId="{6FCBEC2C-D9B9-487C-96FD-7B5030B25B06}" dt="2020-04-29T16:05:06.686" v="698" actId="478"/>
          <ac:picMkLst>
            <pc:docMk/>
            <pc:sldMk cId="3048587470" sldId="268"/>
            <ac:picMk id="9" creationId="{1DFF6F21-369B-4CC5-84EA-2E47DD0823A0}"/>
          </ac:picMkLst>
        </pc:picChg>
      </pc:sldChg>
      <pc:sldChg chg="addSp delSp modSp add">
        <pc:chgData name="alain desombre" userId="79cdecc42f8c13b8" providerId="LiveId" clId="{6FCBEC2C-D9B9-487C-96FD-7B5030B25B06}" dt="2020-04-29T16:16:58.108" v="784" actId="20577"/>
        <pc:sldMkLst>
          <pc:docMk/>
          <pc:sldMk cId="250498672" sldId="269"/>
        </pc:sldMkLst>
        <pc:spChg chg="add mod">
          <ac:chgData name="alain desombre" userId="79cdecc42f8c13b8" providerId="LiveId" clId="{6FCBEC2C-D9B9-487C-96FD-7B5030B25B06}" dt="2020-04-29T16:16:58.108" v="784" actId="20577"/>
          <ac:spMkLst>
            <pc:docMk/>
            <pc:sldMk cId="250498672" sldId="269"/>
            <ac:spMk id="2" creationId="{BDAF8467-A43C-4F2C-A9EC-7634A641574F}"/>
          </ac:spMkLst>
        </pc:spChg>
        <pc:spChg chg="add mod">
          <ac:chgData name="alain desombre" userId="79cdecc42f8c13b8" providerId="LiveId" clId="{6FCBEC2C-D9B9-487C-96FD-7B5030B25B06}" dt="2020-04-29T16:12:10.449" v="726"/>
          <ac:spMkLst>
            <pc:docMk/>
            <pc:sldMk cId="250498672" sldId="269"/>
            <ac:spMk id="4" creationId="{959588E3-D4F6-4DBD-990F-AD659EE14945}"/>
          </ac:spMkLst>
        </pc:spChg>
        <pc:spChg chg="del">
          <ac:chgData name="alain desombre" userId="79cdecc42f8c13b8" providerId="LiveId" clId="{6FCBEC2C-D9B9-487C-96FD-7B5030B25B06}" dt="2020-04-29T16:08:37.952" v="720" actId="478"/>
          <ac:spMkLst>
            <pc:docMk/>
            <pc:sldMk cId="250498672" sldId="269"/>
            <ac:spMk id="7" creationId="{84CD875F-10E8-4D3D-A5D2-35055B8AEC77}"/>
          </ac:spMkLst>
        </pc:spChg>
        <pc:picChg chg="del">
          <ac:chgData name="alain desombre" userId="79cdecc42f8c13b8" providerId="LiveId" clId="{6FCBEC2C-D9B9-487C-96FD-7B5030B25B06}" dt="2020-04-29T16:08:34.025" v="719" actId="478"/>
          <ac:picMkLst>
            <pc:docMk/>
            <pc:sldMk cId="250498672" sldId="269"/>
            <ac:picMk id="9" creationId="{1DFF6F21-369B-4CC5-84EA-2E47DD0823A0}"/>
          </ac:picMkLst>
        </pc:picChg>
      </pc:sldChg>
      <pc:sldChg chg="addSp delSp modSp add ord">
        <pc:chgData name="alain desombre" userId="79cdecc42f8c13b8" providerId="LiveId" clId="{6FCBEC2C-D9B9-487C-96FD-7B5030B25B06}" dt="2020-04-29T16:08:27.762" v="718"/>
        <pc:sldMkLst>
          <pc:docMk/>
          <pc:sldMk cId="1150103603" sldId="270"/>
        </pc:sldMkLst>
        <pc:spChg chg="add del mod">
          <ac:chgData name="alain desombre" userId="79cdecc42f8c13b8" providerId="LiveId" clId="{6FCBEC2C-D9B9-487C-96FD-7B5030B25B06}" dt="2020-04-29T16:07:23.261" v="712" actId="478"/>
          <ac:spMkLst>
            <pc:docMk/>
            <pc:sldMk cId="1150103603" sldId="270"/>
            <ac:spMk id="2" creationId="{EAE85251-FC45-4508-A617-68B245222767}"/>
          </ac:spMkLst>
        </pc:spChg>
        <pc:spChg chg="add mod">
          <ac:chgData name="alain desombre" userId="79cdecc42f8c13b8" providerId="LiveId" clId="{6FCBEC2C-D9B9-487C-96FD-7B5030B25B06}" dt="2020-04-29T16:08:07.078" v="714"/>
          <ac:spMkLst>
            <pc:docMk/>
            <pc:sldMk cId="1150103603" sldId="270"/>
            <ac:spMk id="4" creationId="{23FF0368-5B71-4346-8EC9-170C0817FCC0}"/>
          </ac:spMkLst>
        </pc:spChg>
        <pc:spChg chg="del mod">
          <ac:chgData name="alain desombre" userId="79cdecc42f8c13b8" providerId="LiveId" clId="{6FCBEC2C-D9B9-487C-96FD-7B5030B25B06}" dt="2020-04-29T16:06:19.317" v="709" actId="21"/>
          <ac:spMkLst>
            <pc:docMk/>
            <pc:sldMk cId="1150103603" sldId="270"/>
            <ac:spMk id="7" creationId="{84CD875F-10E8-4D3D-A5D2-35055B8AEC77}"/>
          </ac:spMkLst>
        </pc:spChg>
        <pc:picChg chg="del">
          <ac:chgData name="alain desombre" userId="79cdecc42f8c13b8" providerId="LiveId" clId="{6FCBEC2C-D9B9-487C-96FD-7B5030B25B06}" dt="2020-04-29T16:06:06.234" v="706" actId="478"/>
          <ac:picMkLst>
            <pc:docMk/>
            <pc:sldMk cId="1150103603" sldId="270"/>
            <ac:picMk id="9" creationId="{1DFF6F21-369B-4CC5-84EA-2E47DD0823A0}"/>
          </ac:picMkLst>
        </pc:picChg>
      </pc:sldChg>
      <pc:sldChg chg="addSp delSp modSp add ord">
        <pc:chgData name="alain desombre" userId="79cdecc42f8c13b8" providerId="LiveId" clId="{6FCBEC2C-D9B9-487C-96FD-7B5030B25B06}" dt="2020-04-29T16:16:13.264" v="780" actId="313"/>
        <pc:sldMkLst>
          <pc:docMk/>
          <pc:sldMk cId="4179780907" sldId="271"/>
        </pc:sldMkLst>
        <pc:spChg chg="add mod">
          <ac:chgData name="alain desombre" userId="79cdecc42f8c13b8" providerId="LiveId" clId="{6FCBEC2C-D9B9-487C-96FD-7B5030B25B06}" dt="2020-04-29T16:16:13.264" v="780" actId="313"/>
          <ac:spMkLst>
            <pc:docMk/>
            <pc:sldMk cId="4179780907" sldId="271"/>
            <ac:spMk id="2" creationId="{9A5ECF87-F1B0-48E0-801E-0A7FDA3B7418}"/>
          </ac:spMkLst>
        </pc:spChg>
        <pc:spChg chg="del">
          <ac:chgData name="alain desombre" userId="79cdecc42f8c13b8" providerId="LiveId" clId="{6FCBEC2C-D9B9-487C-96FD-7B5030B25B06}" dt="2020-04-29T16:12:57.897" v="731" actId="478"/>
          <ac:spMkLst>
            <pc:docMk/>
            <pc:sldMk cId="4179780907" sldId="271"/>
            <ac:spMk id="7" creationId="{84CD875F-10E8-4D3D-A5D2-35055B8AEC77}"/>
          </ac:spMkLst>
        </pc:spChg>
        <pc:picChg chg="del">
          <ac:chgData name="alain desombre" userId="79cdecc42f8c13b8" providerId="LiveId" clId="{6FCBEC2C-D9B9-487C-96FD-7B5030B25B06}" dt="2020-04-29T16:12:54.523" v="730" actId="478"/>
          <ac:picMkLst>
            <pc:docMk/>
            <pc:sldMk cId="4179780907" sldId="271"/>
            <ac:picMk id="9" creationId="{1DFF6F21-369B-4CC5-84EA-2E47DD0823A0}"/>
          </ac:picMkLst>
        </pc:picChg>
      </pc:sldChg>
    </pc:docChg>
  </pc:docChgLst>
  <pc:docChgLst>
    <pc:chgData name="alain desombre" userId="79cdecc42f8c13b8" providerId="Windows Live" clId="Web-{4439087D-58C0-4318-950B-96C8EC222E8A}"/>
    <pc:docChg chg="addSld delSld modSld">
      <pc:chgData name="alain desombre" userId="79cdecc42f8c13b8" providerId="Windows Live" clId="Web-{4439087D-58C0-4318-950B-96C8EC222E8A}" dt="2020-04-29T14:26:25.382" v="162" actId="20577"/>
      <pc:docMkLst>
        <pc:docMk/>
      </pc:docMkLst>
      <pc:sldChg chg="addSp delSp modSp">
        <pc:chgData name="alain desombre" userId="79cdecc42f8c13b8" providerId="Windows Live" clId="Web-{4439087D-58C0-4318-950B-96C8EC222E8A}" dt="2020-04-29T14:26:25.382" v="161" actId="20577"/>
        <pc:sldMkLst>
          <pc:docMk/>
          <pc:sldMk cId="2228380559" sldId="266"/>
        </pc:sldMkLst>
        <pc:spChg chg="del">
          <ac:chgData name="alain desombre" userId="79cdecc42f8c13b8" providerId="Windows Live" clId="Web-{4439087D-58C0-4318-950B-96C8EC222E8A}" dt="2020-04-29T14:22:45.853" v="34"/>
          <ac:spMkLst>
            <pc:docMk/>
            <pc:sldMk cId="2228380559" sldId="266"/>
            <ac:spMk id="2" creationId="{CA2DF732-78C4-4E89-B688-4C35888D9476}"/>
          </ac:spMkLst>
        </pc:spChg>
        <pc:spChg chg="del">
          <ac:chgData name="alain desombre" userId="79cdecc42f8c13b8" providerId="Windows Live" clId="Web-{4439087D-58C0-4318-950B-96C8EC222E8A}" dt="2020-04-29T14:22:35.868" v="33"/>
          <ac:spMkLst>
            <pc:docMk/>
            <pc:sldMk cId="2228380559" sldId="266"/>
            <ac:spMk id="5" creationId="{5763C041-9FCF-4ED2-8005-4C7CFE0269B0}"/>
          </ac:spMkLst>
        </pc:spChg>
        <pc:spChg chg="add del mod">
          <ac:chgData name="alain desombre" userId="79cdecc42f8c13b8" providerId="Windows Live" clId="Web-{4439087D-58C0-4318-950B-96C8EC222E8A}" dt="2020-04-29T14:22:56.557" v="35"/>
          <ac:spMkLst>
            <pc:docMk/>
            <pc:sldMk cId="2228380559" sldId="266"/>
            <ac:spMk id="6" creationId="{B6FC91EA-5AC1-4AF3-A4C6-ABC369B99E94}"/>
          </ac:spMkLst>
        </pc:spChg>
        <pc:spChg chg="add mod">
          <ac:chgData name="alain desombre" userId="79cdecc42f8c13b8" providerId="Windows Live" clId="Web-{4439087D-58C0-4318-950B-96C8EC222E8A}" dt="2020-04-29T14:26:25.382" v="161" actId="20577"/>
          <ac:spMkLst>
            <pc:docMk/>
            <pc:sldMk cId="2228380559" sldId="266"/>
            <ac:spMk id="7" creationId="{84CD875F-10E8-4D3D-A5D2-35055B8AEC77}"/>
          </ac:spMkLst>
        </pc:spChg>
        <pc:picChg chg="add mod">
          <ac:chgData name="alain desombre" userId="79cdecc42f8c13b8" providerId="Windows Live" clId="Web-{4439087D-58C0-4318-950B-96C8EC222E8A}" dt="2020-04-29T14:24:34.219" v="45" actId="1076"/>
          <ac:picMkLst>
            <pc:docMk/>
            <pc:sldMk cId="2228380559" sldId="266"/>
            <ac:picMk id="9" creationId="{1DFF6F21-369B-4CC5-84EA-2E47DD0823A0}"/>
          </ac:picMkLst>
        </pc:picChg>
        <pc:inkChg chg="add">
          <ac:chgData name="alain desombre" userId="79cdecc42f8c13b8" providerId="Windows Live" clId="Web-{4439087D-58C0-4318-950B-96C8EC222E8A}" dt="2020-04-29T14:22:17.289" v="32"/>
          <ac:inkMkLst>
            <pc:docMk/>
            <pc:sldMk cId="2228380559" sldId="266"/>
            <ac:inkMk id="3" creationId="{79BEF462-F001-4BD5-9BF8-510F60B60BAA}"/>
          </ac:inkMkLst>
        </pc:inkChg>
      </pc:sldChg>
      <pc:sldChg chg="addSp delSp modSp del">
        <pc:chgData name="alain desombre" userId="79cdecc42f8c13b8" providerId="Windows Live" clId="Web-{4439087D-58C0-4318-950B-96C8EC222E8A}" dt="2020-04-29T14:17:46.585" v="27"/>
        <pc:sldMkLst>
          <pc:docMk/>
          <pc:sldMk cId="314404111" sldId="267"/>
        </pc:sldMkLst>
        <pc:spChg chg="del">
          <ac:chgData name="alain desombre" userId="79cdecc42f8c13b8" providerId="Windows Live" clId="Web-{4439087D-58C0-4318-950B-96C8EC222E8A}" dt="2020-04-29T14:12:39.582" v="0"/>
          <ac:spMkLst>
            <pc:docMk/>
            <pc:sldMk cId="314404111" sldId="267"/>
            <ac:spMk id="6" creationId="{001D15C2-3E77-4173-B3A1-9B94A19EB8C4}"/>
          </ac:spMkLst>
        </pc:spChg>
        <pc:spChg chg="add del mod">
          <ac:chgData name="alain desombre" userId="79cdecc42f8c13b8" providerId="Windows Live" clId="Web-{4439087D-58C0-4318-950B-96C8EC222E8A}" dt="2020-04-29T14:14:08.322" v="10"/>
          <ac:spMkLst>
            <pc:docMk/>
            <pc:sldMk cId="314404111" sldId="267"/>
            <ac:spMk id="7" creationId="{5DEA818F-AF59-4BE0-90B9-A93826754ABD}"/>
          </ac:spMkLst>
        </pc:spChg>
        <pc:spChg chg="add del">
          <ac:chgData name="alain desombre" userId="79cdecc42f8c13b8" providerId="Windows Live" clId="Web-{4439087D-58C0-4318-950B-96C8EC222E8A}" dt="2020-04-29T14:17:19.068" v="26"/>
          <ac:spMkLst>
            <pc:docMk/>
            <pc:sldMk cId="314404111" sldId="267"/>
            <ac:spMk id="8" creationId="{4DA718D0-4865-4629-8134-44F68D41D574}"/>
          </ac:spMkLst>
        </pc:spChg>
        <pc:spChg chg="add mod">
          <ac:chgData name="alain desombre" userId="79cdecc42f8c13b8" providerId="Windows Live" clId="Web-{4439087D-58C0-4318-950B-96C8EC222E8A}" dt="2020-04-29T14:17:19.068" v="26"/>
          <ac:spMkLst>
            <pc:docMk/>
            <pc:sldMk cId="314404111" sldId="267"/>
            <ac:spMk id="9" creationId="{F8AEB926-CEC1-4131-B3BE-4C46A3E0AA45}"/>
          </ac:spMkLst>
        </pc:spChg>
        <pc:spChg chg="add del">
          <ac:chgData name="alain desombre" userId="79cdecc42f8c13b8" providerId="Windows Live" clId="Web-{4439087D-58C0-4318-950B-96C8EC222E8A}" dt="2020-04-29T14:17:19.068" v="26"/>
          <ac:spMkLst>
            <pc:docMk/>
            <pc:sldMk cId="314404111" sldId="267"/>
            <ac:spMk id="14" creationId="{CBC4F608-B4B8-48C3-9572-C0F061B1CD99}"/>
          </ac:spMkLst>
        </pc:spChg>
        <pc:spChg chg="add">
          <ac:chgData name="alain desombre" userId="79cdecc42f8c13b8" providerId="Windows Live" clId="Web-{4439087D-58C0-4318-950B-96C8EC222E8A}" dt="2020-04-29T14:17:19.068" v="26"/>
          <ac:spMkLst>
            <pc:docMk/>
            <pc:sldMk cId="314404111" sldId="267"/>
            <ac:spMk id="16" creationId="{A4AC5506-6312-4701-8D3C-40187889A947}"/>
          </ac:spMkLst>
        </pc:spChg>
        <pc:spChg chg="add del">
          <ac:chgData name="alain desombre" userId="79cdecc42f8c13b8" providerId="Windows Live" clId="Web-{4439087D-58C0-4318-950B-96C8EC222E8A}" dt="2020-04-29T14:17:19.052" v="25"/>
          <ac:spMkLst>
            <pc:docMk/>
            <pc:sldMk cId="314404111" sldId="267"/>
            <ac:spMk id="19" creationId="{74426AB7-D619-4515-962A-BC83909EC015}"/>
          </ac:spMkLst>
        </pc:spChg>
        <pc:spChg chg="add del">
          <ac:chgData name="alain desombre" userId="79cdecc42f8c13b8" providerId="Windows Live" clId="Web-{4439087D-58C0-4318-950B-96C8EC222E8A}" dt="2020-04-29T14:17:19.052" v="25"/>
          <ac:spMkLst>
            <pc:docMk/>
            <pc:sldMk cId="314404111" sldId="267"/>
            <ac:spMk id="21" creationId="{DE47DF98-723F-4AAC-ABCF-CACBC438F78F}"/>
          </ac:spMkLst>
        </pc:spChg>
        <pc:grpChg chg="add del">
          <ac:chgData name="alain desombre" userId="79cdecc42f8c13b8" providerId="Windows Live" clId="Web-{4439087D-58C0-4318-950B-96C8EC222E8A}" dt="2020-04-29T14:17:19.068" v="26"/>
          <ac:grpSpMkLst>
            <pc:docMk/>
            <pc:sldMk cId="314404111" sldId="267"/>
            <ac:grpSpMk id="10" creationId="{65167ED7-6315-43AB-B1B6-C326D5FD8F84}"/>
          </ac:grpSpMkLst>
        </pc:grpChg>
        <pc:picChg chg="add del mod ord">
          <ac:chgData name="alain desombre" userId="79cdecc42f8c13b8" providerId="Windows Live" clId="Web-{4439087D-58C0-4318-950B-96C8EC222E8A}" dt="2020-04-29T14:13:49.571" v="6"/>
          <ac:picMkLst>
            <pc:docMk/>
            <pc:sldMk cId="314404111" sldId="267"/>
            <ac:picMk id="3" creationId="{41C78BFF-37BF-472D-853C-88637043930F}"/>
          </ac:picMkLst>
        </pc:picChg>
        <pc:picChg chg="add mod">
          <ac:chgData name="alain desombre" userId="79cdecc42f8c13b8" providerId="Windows Live" clId="Web-{4439087D-58C0-4318-950B-96C8EC222E8A}" dt="2020-04-29T14:17:19.068" v="26"/>
          <ac:picMkLst>
            <pc:docMk/>
            <pc:sldMk cId="314404111" sldId="267"/>
            <ac:picMk id="13" creationId="{4FE4BDEA-4B3B-4E30-9DEF-BFDE04A0ED62}"/>
          </ac:picMkLst>
        </pc:picChg>
        <pc:cxnChg chg="add del">
          <ac:chgData name="alain desombre" userId="79cdecc42f8c13b8" providerId="Windows Live" clId="Web-{4439087D-58C0-4318-950B-96C8EC222E8A}" dt="2020-04-29T14:17:19.052" v="25"/>
          <ac:cxnSpMkLst>
            <pc:docMk/>
            <pc:sldMk cId="314404111" sldId="267"/>
            <ac:cxnSpMk id="23" creationId="{EA29FC7C-9308-4FDE-8DCA-405668055B0F}"/>
          </ac:cxnSpMkLst>
        </pc:cxnChg>
      </pc:sldChg>
      <pc:sldChg chg="addSp delSp modSp new del">
        <pc:chgData name="alain desombre" userId="79cdecc42f8c13b8" providerId="Windows Live" clId="Web-{4439087D-58C0-4318-950B-96C8EC222E8A}" dt="2020-04-29T14:20:43.830" v="30"/>
        <pc:sldMkLst>
          <pc:docMk/>
          <pc:sldMk cId="380725821" sldId="267"/>
        </pc:sldMkLst>
        <pc:spChg chg="del">
          <ac:chgData name="alain desombre" userId="79cdecc42f8c13b8" providerId="Windows Live" clId="Web-{4439087D-58C0-4318-950B-96C8EC222E8A}" dt="2020-04-29T14:19:13.966" v="29"/>
          <ac:spMkLst>
            <pc:docMk/>
            <pc:sldMk cId="380725821" sldId="267"/>
            <ac:spMk id="3" creationId="{BE06C2DE-2824-42F7-A863-0121B9284A0C}"/>
          </ac:spMkLst>
        </pc:spChg>
        <pc:picChg chg="add mod ord">
          <ac:chgData name="alain desombre" userId="79cdecc42f8c13b8" providerId="Windows Live" clId="Web-{4439087D-58C0-4318-950B-96C8EC222E8A}" dt="2020-04-29T14:19:13.966" v="29"/>
          <ac:picMkLst>
            <pc:docMk/>
            <pc:sldMk cId="380725821" sldId="267"/>
            <ac:picMk id="4" creationId="{D95B8780-E3B5-4A16-9C2E-382514AC662A}"/>
          </ac:picMkLst>
        </pc:picChg>
      </pc:sldChg>
      <pc:sldChg chg="new">
        <pc:chgData name="alain desombre" userId="79cdecc42f8c13b8" providerId="Windows Live" clId="Web-{4439087D-58C0-4318-950B-96C8EC222E8A}" dt="2020-04-29T14:21:03.456" v="31"/>
        <pc:sldMkLst>
          <pc:docMk/>
          <pc:sldMk cId="1395036159" sldId="267"/>
        </pc:sldMkLst>
      </pc:sldChg>
    </pc:docChg>
  </pc:docChgLst>
  <pc:docChgLst>
    <pc:chgData name="alain desombre" userId="79cdecc42f8c13b8" providerId="Windows Live" clId="Web-{55C062D2-0DB4-489F-A7C8-95C44F213725}"/>
    <pc:docChg chg="addSld modSld sldOrd">
      <pc:chgData name="alain desombre" userId="79cdecc42f8c13b8" providerId="Windows Live" clId="Web-{55C062D2-0DB4-489F-A7C8-95C44F213725}" dt="2020-05-02T09:15:45.334" v="821" actId="20577"/>
      <pc:docMkLst>
        <pc:docMk/>
      </pc:docMkLst>
      <pc:sldChg chg="addSp delSp modSp">
        <pc:chgData name="alain desombre" userId="79cdecc42f8c13b8" providerId="Windows Live" clId="Web-{55C062D2-0DB4-489F-A7C8-95C44F213725}" dt="2020-05-02T08:58:16.414" v="558" actId="1076"/>
        <pc:sldMkLst>
          <pc:docMk/>
          <pc:sldMk cId="1004045936" sldId="275"/>
        </pc:sldMkLst>
        <pc:spChg chg="add mod">
          <ac:chgData name="alain desombre" userId="79cdecc42f8c13b8" providerId="Windows Live" clId="Web-{55C062D2-0DB4-489F-A7C8-95C44F213725}" dt="2020-05-02T08:57:57.210" v="555" actId="20577"/>
          <ac:spMkLst>
            <pc:docMk/>
            <pc:sldMk cId="1004045936" sldId="275"/>
            <ac:spMk id="2" creationId="{9D69D1C0-2BCA-4B2A-9781-54DCD0D46F1D}"/>
          </ac:spMkLst>
        </pc:spChg>
        <pc:spChg chg="mod">
          <ac:chgData name="alain desombre" userId="79cdecc42f8c13b8" providerId="Windows Live" clId="Web-{55C062D2-0DB4-489F-A7C8-95C44F213725}" dt="2020-05-02T08:58:16.414" v="558" actId="1076"/>
          <ac:spMkLst>
            <pc:docMk/>
            <pc:sldMk cId="1004045936" sldId="275"/>
            <ac:spMk id="5" creationId="{26BF59BB-63C4-4052-9D20-259EEA6FB44F}"/>
          </ac:spMkLst>
        </pc:spChg>
        <pc:spChg chg="del mod">
          <ac:chgData name="alain desombre" userId="79cdecc42f8c13b8" providerId="Windows Live" clId="Web-{55C062D2-0DB4-489F-A7C8-95C44F213725}" dt="2020-05-02T08:49:34.735" v="93"/>
          <ac:spMkLst>
            <pc:docMk/>
            <pc:sldMk cId="1004045936" sldId="275"/>
            <ac:spMk id="7" creationId="{9785E89A-3A1A-4FA0-8E59-F8EB50D9330A}"/>
          </ac:spMkLst>
        </pc:spChg>
      </pc:sldChg>
      <pc:sldChg chg="addSp delSp modSp add ord replId">
        <pc:chgData name="alain desombre" userId="79cdecc42f8c13b8" providerId="Windows Live" clId="Web-{55C062D2-0DB4-489F-A7C8-95C44F213725}" dt="2020-05-02T09:15:45.334" v="820" actId="20577"/>
        <pc:sldMkLst>
          <pc:docMk/>
          <pc:sldMk cId="1489990235" sldId="276"/>
        </pc:sldMkLst>
        <pc:spChg chg="del mod">
          <ac:chgData name="alain desombre" userId="79cdecc42f8c13b8" providerId="Windows Live" clId="Web-{55C062D2-0DB4-489F-A7C8-95C44F213725}" dt="2020-05-02T09:00:03.775" v="570"/>
          <ac:spMkLst>
            <pc:docMk/>
            <pc:sldMk cId="1489990235" sldId="276"/>
            <ac:spMk id="2" creationId="{8C92AAEA-89C1-403B-B2E2-2FB9534FE3CE}"/>
          </ac:spMkLst>
        </pc:spChg>
        <pc:spChg chg="del mod">
          <ac:chgData name="alain desombre" userId="79cdecc42f8c13b8" providerId="Windows Live" clId="Web-{55C062D2-0DB4-489F-A7C8-95C44F213725}" dt="2020-05-02T08:59:50.806" v="566"/>
          <ac:spMkLst>
            <pc:docMk/>
            <pc:sldMk cId="1489990235" sldId="276"/>
            <ac:spMk id="3" creationId="{F03A26FC-CFD0-4E6A-916B-BAB88C1B912A}"/>
          </ac:spMkLst>
        </pc:spChg>
        <pc:spChg chg="add mod">
          <ac:chgData name="alain desombre" userId="79cdecc42f8c13b8" providerId="Windows Live" clId="Web-{55C062D2-0DB4-489F-A7C8-95C44F213725}" dt="2020-05-02T09:15:45.334" v="820" actId="20577"/>
          <ac:spMkLst>
            <pc:docMk/>
            <pc:sldMk cId="1489990235" sldId="276"/>
            <ac:spMk id="5" creationId="{6175EAC7-E3D9-4EEA-958F-E1AE20A46C30}"/>
          </ac:spMkLst>
        </pc:spChg>
        <pc:spChg chg="add mod">
          <ac:chgData name="alain desombre" userId="79cdecc42f8c13b8" providerId="Windows Live" clId="Web-{55C062D2-0DB4-489F-A7C8-95C44F213725}" dt="2020-05-02T09:07:13.671" v="764" actId="20577"/>
          <ac:spMkLst>
            <pc:docMk/>
            <pc:sldMk cId="1489990235" sldId="276"/>
            <ac:spMk id="7" creationId="{139D4D3E-A4CA-45A0-82D8-F1D1C3284BCD}"/>
          </ac:spMkLst>
        </pc:spChg>
      </pc:sldChg>
    </pc:docChg>
  </pc:docChgLst>
  <pc:docChgLst>
    <pc:chgData name="alain desombre" userId="79cdecc42f8c13b8" providerId="Windows Live" clId="Web-{16CC47DD-5F52-45A0-9381-E5AB63C4A301}"/>
    <pc:docChg chg="modSld">
      <pc:chgData name="alain desombre" userId="79cdecc42f8c13b8" providerId="Windows Live" clId="Web-{16CC47DD-5F52-45A0-9381-E5AB63C4A301}" dt="2020-04-29T13:49:25.136" v="1"/>
      <pc:docMkLst>
        <pc:docMk/>
      </pc:docMkLst>
      <pc:sldChg chg="addSp delSp">
        <pc:chgData name="alain desombre" userId="79cdecc42f8c13b8" providerId="Windows Live" clId="Web-{16CC47DD-5F52-45A0-9381-E5AB63C4A301}" dt="2020-04-29T13:49:25.136" v="1"/>
        <pc:sldMkLst>
          <pc:docMk/>
          <pc:sldMk cId="314404111" sldId="267"/>
        </pc:sldMkLst>
        <pc:spChg chg="add del">
          <ac:chgData name="alain desombre" userId="79cdecc42f8c13b8" providerId="Windows Live" clId="Web-{16CC47DD-5F52-45A0-9381-E5AB63C4A301}" dt="2020-04-29T13:49:25.136" v="1"/>
          <ac:spMkLst>
            <pc:docMk/>
            <pc:sldMk cId="314404111" sldId="267"/>
            <ac:spMk id="2" creationId="{B1E71ECC-7304-4463-AFD5-CAE3B980837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B3315-F611-4873-8696-DEFCF531407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34A44E5-CAFD-49A1-86DD-04CE6C6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0DF7A9E-3C69-4141-93E2-615951A3BC23}"/>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5" name="Espace réservé du pied de page 4">
            <a:extLst>
              <a:ext uri="{FF2B5EF4-FFF2-40B4-BE49-F238E27FC236}">
                <a16:creationId xmlns:a16="http://schemas.microsoft.com/office/drawing/2014/main" id="{0F03E2F0-1A39-4E39-B198-4802E8CB5B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77D75C-C855-4D58-8E00-34C962F13D7D}"/>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1003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7A848-E047-414D-932D-CDBE41A045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0FC3093-72E7-433A-BA99-C9D3A26D120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AA4E7C-71BF-4D97-9224-980A08155939}"/>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5" name="Espace réservé du pied de page 4">
            <a:extLst>
              <a:ext uri="{FF2B5EF4-FFF2-40B4-BE49-F238E27FC236}">
                <a16:creationId xmlns:a16="http://schemas.microsoft.com/office/drawing/2014/main" id="{77EDECE5-ECD2-47C1-A22A-9FAAAC84BF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34CF0F-D112-49AB-AE19-33A356A64037}"/>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4379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3E9360-6D89-4032-9E70-9EDBDE8D5F5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A0393D7-AE44-4F3F-B6D1-32BEE9A55A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33B433-D405-4536-8F61-5086F4496744}"/>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5" name="Espace réservé du pied de page 4">
            <a:extLst>
              <a:ext uri="{FF2B5EF4-FFF2-40B4-BE49-F238E27FC236}">
                <a16:creationId xmlns:a16="http://schemas.microsoft.com/office/drawing/2014/main" id="{067EDF2B-7841-4E07-A7D1-6996FE697F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9C3AC2-0F6E-49E9-93B5-FB0761D8ADE3}"/>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84097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798A2-327E-4C30-84A8-899EFFB8D7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7E85B92-965D-448F-9283-A1B2749BDE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647034-67DF-48CB-8DB8-BE1254473CEC}"/>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5" name="Espace réservé du pied de page 4">
            <a:extLst>
              <a:ext uri="{FF2B5EF4-FFF2-40B4-BE49-F238E27FC236}">
                <a16:creationId xmlns:a16="http://schemas.microsoft.com/office/drawing/2014/main" id="{9BB81526-8CF0-4E3F-AA60-69C07434F3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51D867-69A1-4A2B-BF26-22085ADAA06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66848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441A5-C9F5-48C2-9F9F-B9E411112B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984CD57-FF96-4A01-8BDA-12944971C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21DF9E-5C02-41AE-99C3-A5109117CE95}"/>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5" name="Espace réservé du pied de page 4">
            <a:extLst>
              <a:ext uri="{FF2B5EF4-FFF2-40B4-BE49-F238E27FC236}">
                <a16:creationId xmlns:a16="http://schemas.microsoft.com/office/drawing/2014/main" id="{E38E47CF-87F4-4DBD-9693-7075496E3C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8B5D12-158D-4D80-B323-66166C2B7E6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20251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FCE87-7827-4639-8528-D35041FB74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D1EFE-A7FC-4B10-A3B2-3FC41D4CC7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8A76F8D-1FB0-4BE5-B6DC-77FB878C5A6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87C9088-83AF-408A-B59F-B5B90D9D3CF2}"/>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6" name="Espace réservé du pied de page 5">
            <a:extLst>
              <a:ext uri="{FF2B5EF4-FFF2-40B4-BE49-F238E27FC236}">
                <a16:creationId xmlns:a16="http://schemas.microsoft.com/office/drawing/2014/main" id="{4981078C-9CAF-4218-830B-A1D2AD4E41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5A6FAE-E7B5-406B-904F-59BD4C5C195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21149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CD930-95E8-466E-B9FF-E1ED67A66B1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DC238E-CF89-403E-91D0-E6E0CFE8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2D1FCD5-6CDB-4495-A2E8-2E3785D193A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691323-B848-41F7-A01D-8B105920B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CF623DB-ED84-4B92-A25F-7572537FDA0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5F17B29-DC22-4A87-AF54-F69B225841BE}"/>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8" name="Espace réservé du pied de page 7">
            <a:extLst>
              <a:ext uri="{FF2B5EF4-FFF2-40B4-BE49-F238E27FC236}">
                <a16:creationId xmlns:a16="http://schemas.microsoft.com/office/drawing/2014/main" id="{4727751C-D3BF-417B-981F-124C7363544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024F29C-86AC-4AE0-973A-F9212966CEA0}"/>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48427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9E3A1-7977-4263-9279-C6B33B0062C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A562F1B-CB1A-4C79-B740-55AA1F5C3349}"/>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4" name="Espace réservé du pied de page 3">
            <a:extLst>
              <a:ext uri="{FF2B5EF4-FFF2-40B4-BE49-F238E27FC236}">
                <a16:creationId xmlns:a16="http://schemas.microsoft.com/office/drawing/2014/main" id="{98C71E42-6E8D-4722-900F-A40B8FBB2A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F8B2205-5D05-4F73-8029-80D8A6D23D0D}"/>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60617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CA9D86-B158-4EC2-A65E-B110F615A9F2}"/>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3" name="Espace réservé du pied de page 2">
            <a:extLst>
              <a:ext uri="{FF2B5EF4-FFF2-40B4-BE49-F238E27FC236}">
                <a16:creationId xmlns:a16="http://schemas.microsoft.com/office/drawing/2014/main" id="{1FE71CAE-16B4-4042-A7DB-6771399B4E5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7BE7D7E-77BC-4DC7-AE6C-7820D6DCAB85}"/>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54318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1CBA9-16B7-43D6-8D6A-DF82FFA82B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4B73FD-1571-45FA-90F9-D0350E21D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59BF6C-0353-4A7F-BF61-52D713712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03627-7008-401B-B6CF-49C2167F4515}"/>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6" name="Espace réservé du pied de page 5">
            <a:extLst>
              <a:ext uri="{FF2B5EF4-FFF2-40B4-BE49-F238E27FC236}">
                <a16:creationId xmlns:a16="http://schemas.microsoft.com/office/drawing/2014/main" id="{5F431662-1EFE-4EB0-8327-DCA0B4FF3D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DA257A-A049-47DE-8FAA-5AB2624F1E72}"/>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20117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78EB8-BA04-46FC-B324-DBE325F769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EF7B38-7F60-444C-9F02-8CEE5599D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B040421-B048-46AE-A11F-52451E1E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575778-7211-4839-BEF5-C82C973B097B}"/>
              </a:ext>
            </a:extLst>
          </p:cNvPr>
          <p:cNvSpPr>
            <a:spLocks noGrp="1"/>
          </p:cNvSpPr>
          <p:nvPr>
            <p:ph type="dt" sz="half" idx="10"/>
          </p:nvPr>
        </p:nvSpPr>
        <p:spPr/>
        <p:txBody>
          <a:bodyPr/>
          <a:lstStyle/>
          <a:p>
            <a:fld id="{DFEF7640-E7CA-41C6-BF35-DCCB2ED5DC60}" type="datetimeFigureOut">
              <a:rPr lang="fr-FR" smtClean="0"/>
              <a:t>02/05/2020</a:t>
            </a:fld>
            <a:endParaRPr lang="fr-FR"/>
          </a:p>
        </p:txBody>
      </p:sp>
      <p:sp>
        <p:nvSpPr>
          <p:cNvPr id="6" name="Espace réservé du pied de page 5">
            <a:extLst>
              <a:ext uri="{FF2B5EF4-FFF2-40B4-BE49-F238E27FC236}">
                <a16:creationId xmlns:a16="http://schemas.microsoft.com/office/drawing/2014/main" id="{BF9E04C8-F62D-4777-BEA0-19232F6C15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11CFCC-C19C-4138-9DCC-4DFB7835AEF7}"/>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45327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76F5F7F-3CDD-42CE-B092-9C25A84FA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03AB40-3F3D-445B-9B49-85FDA86A8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FBCC7B-CEEE-4A13-B729-3D3E0DBD8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F7640-E7CA-41C6-BF35-DCCB2ED5DC60}" type="datetimeFigureOut">
              <a:rPr lang="fr-FR" smtClean="0"/>
              <a:t>02/05/2020</a:t>
            </a:fld>
            <a:endParaRPr lang="fr-FR"/>
          </a:p>
        </p:txBody>
      </p:sp>
      <p:sp>
        <p:nvSpPr>
          <p:cNvPr id="5" name="Espace réservé du pied de page 4">
            <a:extLst>
              <a:ext uri="{FF2B5EF4-FFF2-40B4-BE49-F238E27FC236}">
                <a16:creationId xmlns:a16="http://schemas.microsoft.com/office/drawing/2014/main" id="{23604C88-5CA5-4347-BF12-5165FE666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EA348B6-DACE-4C07-AF6F-031BEB4BC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CE690-5010-49F9-8157-384CBC3DD370}" type="slidenum">
              <a:rPr lang="fr-FR" smtClean="0"/>
              <a:t>‹N°›</a:t>
            </a:fld>
            <a:endParaRPr lang="fr-FR"/>
          </a:p>
        </p:txBody>
      </p:sp>
    </p:spTree>
    <p:extLst>
      <p:ext uri="{BB962C8B-B14F-4D97-AF65-F5344CB8AC3E}">
        <p14:creationId xmlns:p14="http://schemas.microsoft.com/office/powerpoint/2010/main" val="242134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desombre/projet3.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C92AAEA-89C1-403B-B2E2-2FB9534FE3CE}"/>
              </a:ext>
            </a:extLst>
          </p:cNvPr>
          <p:cNvSpPr>
            <a:spLocks noGrp="1"/>
          </p:cNvSpPr>
          <p:nvPr>
            <p:ph type="ctrTitle"/>
          </p:nvPr>
        </p:nvSpPr>
        <p:spPr>
          <a:xfrm>
            <a:off x="987689" y="3071183"/>
            <a:ext cx="9910296" cy="2590027"/>
          </a:xfrm>
        </p:spPr>
        <p:txBody>
          <a:bodyPr anchor="t">
            <a:normAutofit/>
          </a:bodyPr>
          <a:lstStyle/>
          <a:p>
            <a:pPr algn="l"/>
            <a:r>
              <a:rPr lang="fr-FR" sz="8000"/>
              <a:t>Soutenance python</a:t>
            </a:r>
          </a:p>
        </p:txBody>
      </p:sp>
      <p:sp>
        <p:nvSpPr>
          <p:cNvPr id="3" name="Sous-titre 2">
            <a:extLst>
              <a:ext uri="{FF2B5EF4-FFF2-40B4-BE49-F238E27FC236}">
                <a16:creationId xmlns:a16="http://schemas.microsoft.com/office/drawing/2014/main" id="{F03A26FC-CFD0-4E6A-916B-BAB88C1B912A}"/>
              </a:ext>
            </a:extLst>
          </p:cNvPr>
          <p:cNvSpPr>
            <a:spLocks noGrp="1"/>
          </p:cNvSpPr>
          <p:nvPr>
            <p:ph type="subTitle" idx="1"/>
          </p:nvPr>
        </p:nvSpPr>
        <p:spPr>
          <a:xfrm>
            <a:off x="987688" y="1553518"/>
            <a:ext cx="9910295" cy="1281733"/>
          </a:xfrm>
        </p:spPr>
        <p:txBody>
          <a:bodyPr anchor="b">
            <a:normAutofit/>
          </a:bodyPr>
          <a:lstStyle/>
          <a:p>
            <a:pPr algn="l"/>
            <a:r>
              <a:rPr lang="fr-FR"/>
              <a:t>Projet Maze(labyrinthe)</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29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FB10A386-39B3-487E-821F-E0C276CBB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580" y="1336675"/>
            <a:ext cx="4085815" cy="4381500"/>
          </a:xfrm>
        </p:spPr>
      </p:pic>
      <p:sp>
        <p:nvSpPr>
          <p:cNvPr id="6" name="ZoneTexte 5">
            <a:extLst>
              <a:ext uri="{FF2B5EF4-FFF2-40B4-BE49-F238E27FC236}">
                <a16:creationId xmlns:a16="http://schemas.microsoft.com/office/drawing/2014/main" id="{CF3BEA61-58D5-4058-97A7-D81BE3448735}"/>
              </a:ext>
            </a:extLst>
          </p:cNvPr>
          <p:cNvSpPr txBox="1"/>
          <p:nvPr/>
        </p:nvSpPr>
        <p:spPr>
          <a:xfrm>
            <a:off x="1129004" y="1175657"/>
            <a:ext cx="3312367" cy="1754326"/>
          </a:xfrm>
          <a:prstGeom prst="rect">
            <a:avLst/>
          </a:prstGeom>
          <a:noFill/>
        </p:spPr>
        <p:txBody>
          <a:bodyPr wrap="square" rtlCol="0" anchor="t">
            <a:spAutoFit/>
          </a:bodyPr>
          <a:lstStyle/>
          <a:p>
            <a:r>
              <a:rPr lang="fr-FR"/>
              <a:t>Au début du jeu nous avons mac </a:t>
            </a:r>
            <a:r>
              <a:rPr lang="fr-FR" err="1"/>
              <a:t>giver</a:t>
            </a:r>
            <a:r>
              <a:rPr lang="fr-FR"/>
              <a:t> qui dois retrouver 3 </a:t>
            </a:r>
            <a:r>
              <a:rPr lang="fr-FR" err="1"/>
              <a:t>objects</a:t>
            </a:r>
            <a:r>
              <a:rPr lang="fr-FR"/>
              <a:t>,</a:t>
            </a:r>
          </a:p>
          <a:p>
            <a:r>
              <a:rPr lang="fr-FR"/>
              <a:t>Puis dois ce débarrasser du gardien.</a:t>
            </a:r>
            <a:endParaRPr lang="fr-FR">
              <a:cs typeface="Calibri"/>
            </a:endParaRPr>
          </a:p>
          <a:p>
            <a:r>
              <a:rPr lang="fr-FR"/>
              <a:t>Mac </a:t>
            </a:r>
            <a:r>
              <a:rPr lang="fr-FR" err="1"/>
              <a:t>giver</a:t>
            </a:r>
            <a:r>
              <a:rPr lang="fr-FR"/>
              <a:t> ne peut pas passer au travers des murs.</a:t>
            </a:r>
            <a:endParaRPr lang="fr-FR">
              <a:cs typeface="Calibri"/>
            </a:endParaRPr>
          </a:p>
        </p:txBody>
      </p:sp>
    </p:spTree>
    <p:extLst>
      <p:ext uri="{BB962C8B-B14F-4D97-AF65-F5344CB8AC3E}">
        <p14:creationId xmlns:p14="http://schemas.microsoft.com/office/powerpoint/2010/main" val="282660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capture d’écran&#10;&#10;Description générée automatiquement">
            <a:extLst>
              <a:ext uri="{FF2B5EF4-FFF2-40B4-BE49-F238E27FC236}">
                <a16:creationId xmlns:a16="http://schemas.microsoft.com/office/drawing/2014/main" id="{6D7CDBA7-20C2-46CF-AE30-67DB1C78E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879" y="1336675"/>
            <a:ext cx="4419217" cy="4381500"/>
          </a:xfrm>
        </p:spPr>
      </p:pic>
      <p:sp>
        <p:nvSpPr>
          <p:cNvPr id="9" name="ZoneTexte 8">
            <a:extLst>
              <a:ext uri="{FF2B5EF4-FFF2-40B4-BE49-F238E27FC236}">
                <a16:creationId xmlns:a16="http://schemas.microsoft.com/office/drawing/2014/main" id="{9FA4B309-846F-4687-9507-95753C86DE84}"/>
              </a:ext>
            </a:extLst>
          </p:cNvPr>
          <p:cNvSpPr txBox="1"/>
          <p:nvPr/>
        </p:nvSpPr>
        <p:spPr>
          <a:xfrm>
            <a:off x="1315453" y="1604211"/>
            <a:ext cx="3424989" cy="923330"/>
          </a:xfrm>
          <a:prstGeom prst="rect">
            <a:avLst/>
          </a:prstGeom>
          <a:noFill/>
        </p:spPr>
        <p:txBody>
          <a:bodyPr wrap="square" rtlCol="0" anchor="t">
            <a:spAutoFit/>
          </a:bodyPr>
          <a:lstStyle/>
          <a:p>
            <a:r>
              <a:rPr lang="fr-FR"/>
              <a:t>A chaque </a:t>
            </a:r>
            <a:r>
              <a:rPr lang="fr-FR" err="1"/>
              <a:t>object</a:t>
            </a:r>
            <a:r>
              <a:rPr lang="fr-FR"/>
              <a:t> </a:t>
            </a:r>
            <a:r>
              <a:rPr lang="fr-FR" err="1"/>
              <a:t>récupèré</a:t>
            </a:r>
            <a:r>
              <a:rPr lang="fr-FR"/>
              <a:t> il reçoit </a:t>
            </a:r>
          </a:p>
          <a:p>
            <a:r>
              <a:rPr lang="fr-FR"/>
              <a:t>Un point ,il en faut 3 pour pouvoir tuer le gardien et gagner</a:t>
            </a:r>
            <a:endParaRPr lang="fr-FR">
              <a:cs typeface="Calibri"/>
            </a:endParaRPr>
          </a:p>
        </p:txBody>
      </p:sp>
    </p:spTree>
    <p:extLst>
      <p:ext uri="{BB962C8B-B14F-4D97-AF65-F5344CB8AC3E}">
        <p14:creationId xmlns:p14="http://schemas.microsoft.com/office/powerpoint/2010/main" val="313172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able&#10;&#10;Description générée automatiquement">
            <a:extLst>
              <a:ext uri="{FF2B5EF4-FFF2-40B4-BE49-F238E27FC236}">
                <a16:creationId xmlns:a16="http://schemas.microsoft.com/office/drawing/2014/main" id="{C0691F3B-30CC-436F-B037-26CA6CF78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7612" y="2794000"/>
            <a:ext cx="4857750" cy="1466850"/>
          </a:xfrm>
        </p:spPr>
      </p:pic>
      <p:sp>
        <p:nvSpPr>
          <p:cNvPr id="6" name="ZoneTexte 5">
            <a:extLst>
              <a:ext uri="{FF2B5EF4-FFF2-40B4-BE49-F238E27FC236}">
                <a16:creationId xmlns:a16="http://schemas.microsoft.com/office/drawing/2014/main" id="{78E802D7-10C1-4D48-9C16-6485CE61BF2A}"/>
              </a:ext>
            </a:extLst>
          </p:cNvPr>
          <p:cNvSpPr txBox="1"/>
          <p:nvPr/>
        </p:nvSpPr>
        <p:spPr>
          <a:xfrm>
            <a:off x="1122947" y="1628274"/>
            <a:ext cx="3400927" cy="923330"/>
          </a:xfrm>
          <a:prstGeom prst="rect">
            <a:avLst/>
          </a:prstGeom>
          <a:noFill/>
        </p:spPr>
        <p:txBody>
          <a:bodyPr wrap="square" rtlCol="0">
            <a:spAutoFit/>
          </a:bodyPr>
          <a:lstStyle/>
          <a:p>
            <a:r>
              <a:rPr lang="fr-FR"/>
              <a:t>Ceci est la fin du jeu  quand vous avez  </a:t>
            </a:r>
            <a:r>
              <a:rPr lang="fr-FR" err="1"/>
              <a:t>recupere</a:t>
            </a:r>
            <a:r>
              <a:rPr lang="fr-FR"/>
              <a:t> les 3 objets plus le gardien votre objectif est </a:t>
            </a:r>
            <a:r>
              <a:rPr lang="fr-FR" err="1"/>
              <a:t>atteind</a:t>
            </a:r>
            <a:endParaRPr lang="fr-FR"/>
          </a:p>
        </p:txBody>
      </p:sp>
    </p:spTree>
    <p:extLst>
      <p:ext uri="{BB962C8B-B14F-4D97-AF65-F5344CB8AC3E}">
        <p14:creationId xmlns:p14="http://schemas.microsoft.com/office/powerpoint/2010/main" val="283682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able&#10;&#10;Description générée automatiquement">
            <a:extLst>
              <a:ext uri="{FF2B5EF4-FFF2-40B4-BE49-F238E27FC236}">
                <a16:creationId xmlns:a16="http://schemas.microsoft.com/office/drawing/2014/main" id="{86B7D708-07CE-48A3-93A1-2AB37E6B3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0087" y="3046412"/>
            <a:ext cx="3352800" cy="962025"/>
          </a:xfrm>
        </p:spPr>
      </p:pic>
      <p:sp>
        <p:nvSpPr>
          <p:cNvPr id="6" name="ZoneTexte 5">
            <a:extLst>
              <a:ext uri="{FF2B5EF4-FFF2-40B4-BE49-F238E27FC236}">
                <a16:creationId xmlns:a16="http://schemas.microsoft.com/office/drawing/2014/main" id="{A9D25835-23ED-4184-8BA9-45F114B5803C}"/>
              </a:ext>
            </a:extLst>
          </p:cNvPr>
          <p:cNvSpPr txBox="1"/>
          <p:nvPr/>
        </p:nvSpPr>
        <p:spPr>
          <a:xfrm>
            <a:off x="842211" y="1251284"/>
            <a:ext cx="3962400" cy="646331"/>
          </a:xfrm>
          <a:prstGeom prst="rect">
            <a:avLst/>
          </a:prstGeom>
          <a:noFill/>
        </p:spPr>
        <p:txBody>
          <a:bodyPr wrap="square" rtlCol="0">
            <a:spAutoFit/>
          </a:bodyPr>
          <a:lstStyle/>
          <a:p>
            <a:r>
              <a:rPr lang="fr-FR"/>
              <a:t>Ceci est la fin du jeu quand vous tuer directement le gardien sans les </a:t>
            </a:r>
            <a:r>
              <a:rPr lang="fr-FR" err="1"/>
              <a:t>objects</a:t>
            </a:r>
            <a:endParaRPr lang="fr-FR"/>
          </a:p>
        </p:txBody>
      </p:sp>
    </p:spTree>
    <p:extLst>
      <p:ext uri="{BB962C8B-B14F-4D97-AF65-F5344CB8AC3E}">
        <p14:creationId xmlns:p14="http://schemas.microsoft.com/office/powerpoint/2010/main" val="214625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7" name="ZoneTexte 6">
            <a:extLst>
              <a:ext uri="{FF2B5EF4-FFF2-40B4-BE49-F238E27FC236}">
                <a16:creationId xmlns:a16="http://schemas.microsoft.com/office/drawing/2014/main" id="{84CD875F-10E8-4D3D-A5D2-35055B8AEC77}"/>
              </a:ext>
            </a:extLst>
          </p:cNvPr>
          <p:cNvSpPr txBox="1"/>
          <p:nvPr/>
        </p:nvSpPr>
        <p:spPr>
          <a:xfrm>
            <a:off x="921391" y="844492"/>
            <a:ext cx="9734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cs typeface="Calibri"/>
              </a:rPr>
              <a:t>schéma de fonctionnement    interne du jeu</a:t>
            </a:r>
          </a:p>
        </p:txBody>
      </p:sp>
      <p:pic>
        <p:nvPicPr>
          <p:cNvPr id="9" name="Image 13">
            <a:extLst>
              <a:ext uri="{FF2B5EF4-FFF2-40B4-BE49-F238E27FC236}">
                <a16:creationId xmlns:a16="http://schemas.microsoft.com/office/drawing/2014/main" id="{1DFF6F21-369B-4CC5-84EA-2E47DD0823A0}"/>
              </a:ext>
            </a:extLst>
          </p:cNvPr>
          <p:cNvPicPr>
            <a:picLocks noChangeAspect="1"/>
          </p:cNvPicPr>
          <p:nvPr/>
        </p:nvPicPr>
        <p:blipFill>
          <a:blip r:embed="rId4"/>
          <a:stretch>
            <a:fillRect/>
          </a:stretch>
        </p:blipFill>
        <p:spPr>
          <a:xfrm>
            <a:off x="551129" y="2139653"/>
            <a:ext cx="10893706" cy="3791883"/>
          </a:xfrm>
          <a:prstGeom prst="rect">
            <a:avLst/>
          </a:prstGeom>
        </p:spPr>
      </p:pic>
    </p:spTree>
    <p:extLst>
      <p:ext uri="{BB962C8B-B14F-4D97-AF65-F5344CB8AC3E}">
        <p14:creationId xmlns:p14="http://schemas.microsoft.com/office/powerpoint/2010/main" val="222838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712AD056-EC7C-4D1F-9D7E-D741D0FEE935}"/>
              </a:ext>
            </a:extLst>
          </p:cNvPr>
          <p:cNvSpPr txBox="1"/>
          <p:nvPr/>
        </p:nvSpPr>
        <p:spPr>
          <a:xfrm>
            <a:off x="1035698" y="1110343"/>
            <a:ext cx="8229600" cy="3693319"/>
          </a:xfrm>
          <a:prstGeom prst="rect">
            <a:avLst/>
          </a:prstGeom>
          <a:noFill/>
        </p:spPr>
        <p:txBody>
          <a:bodyPr wrap="square" rtlCol="0" anchor="t">
            <a:spAutoFit/>
          </a:bodyPr>
          <a:lstStyle/>
          <a:p>
            <a:r>
              <a:rPr lang="fr-FR"/>
              <a:t>Quand je lance le jeu au départ je vais crée une classe labyrinthe qui se chargeras de crée le labyrinthe</a:t>
            </a:r>
          </a:p>
          <a:p>
            <a:r>
              <a:rPr lang="fr-FR"/>
              <a:t>Je vais chercher mon joueur et pouvoir lancer le jeu pour pouvoir lancer l’affichage</a:t>
            </a:r>
          </a:p>
          <a:p>
            <a:r>
              <a:rPr lang="fr-FR"/>
              <a:t>La classe labyrinthe  elle crée un tableau  pour charger celui-ci</a:t>
            </a:r>
          </a:p>
          <a:p>
            <a:r>
              <a:rPr lang="fr-FR"/>
              <a:t>Puis elle vas le charger dans la fonction  </a:t>
            </a:r>
            <a:r>
              <a:rPr lang="fr-FR" err="1"/>
              <a:t>load_labyrinth</a:t>
            </a:r>
            <a:endParaRPr lang="fr-FR"/>
          </a:p>
          <a:p>
            <a:r>
              <a:rPr lang="fr-FR" err="1"/>
              <a:t>Load_labyrnthe</a:t>
            </a:r>
            <a:r>
              <a:rPr lang="fr-FR"/>
              <a:t> prend en paramètre l’adresse du fichier map.txt puis va parcourir toute les lignes </a:t>
            </a:r>
          </a:p>
          <a:p>
            <a:r>
              <a:rPr lang="fr-FR"/>
              <a:t>De celui-ci. Chaque caractere de chaque ligne et verifie si ce n’’est pas  un saut de ligne</a:t>
            </a:r>
          </a:p>
          <a:p>
            <a:r>
              <a:rPr lang="fr-FR"/>
              <a:t>Si le caractere n’est pas un saut de ligne donc il ajoute le caractere # a la ligne du labyrinthe</a:t>
            </a:r>
          </a:p>
          <a:p>
            <a:r>
              <a:rPr lang="fr-FR"/>
              <a:t>Puis on ajoute la ligne au labyrinthe.</a:t>
            </a:r>
          </a:p>
          <a:p>
            <a:endParaRPr lang="fr-FR"/>
          </a:p>
        </p:txBody>
      </p:sp>
    </p:spTree>
    <p:extLst>
      <p:ext uri="{BB962C8B-B14F-4D97-AF65-F5344CB8AC3E}">
        <p14:creationId xmlns:p14="http://schemas.microsoft.com/office/powerpoint/2010/main" val="304858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4" name="ZoneTexte 3">
            <a:extLst>
              <a:ext uri="{FF2B5EF4-FFF2-40B4-BE49-F238E27FC236}">
                <a16:creationId xmlns:a16="http://schemas.microsoft.com/office/drawing/2014/main" id="{23FF0368-5B71-4346-8EC9-170C0817FCC0}"/>
              </a:ext>
            </a:extLst>
          </p:cNvPr>
          <p:cNvSpPr txBox="1"/>
          <p:nvPr/>
        </p:nvSpPr>
        <p:spPr>
          <a:xfrm>
            <a:off x="802105" y="1090863"/>
            <a:ext cx="9994232" cy="4247317"/>
          </a:xfrm>
          <a:prstGeom prst="rect">
            <a:avLst/>
          </a:prstGeom>
          <a:noFill/>
        </p:spPr>
        <p:txBody>
          <a:bodyPr wrap="square" rtlCol="0" anchor="t">
            <a:spAutoFit/>
          </a:bodyPr>
          <a:lstStyle/>
          <a:p>
            <a:endParaRPr lang="fr-FR"/>
          </a:p>
          <a:p>
            <a:r>
              <a:rPr lang="fr-FR"/>
              <a:t>La fonction </a:t>
            </a:r>
            <a:r>
              <a:rPr lang="fr-FR" err="1"/>
              <a:t>find_player</a:t>
            </a:r>
            <a:endParaRPr lang="fr-FR"/>
          </a:p>
          <a:p>
            <a:r>
              <a:rPr lang="fr-FR"/>
              <a:t>On vas chercher la position de mac </a:t>
            </a:r>
            <a:r>
              <a:rPr lang="fr-FR" err="1"/>
              <a:t>giver</a:t>
            </a:r>
            <a:r>
              <a:rPr lang="fr-FR"/>
              <a:t> </a:t>
            </a:r>
          </a:p>
          <a:p>
            <a:r>
              <a:rPr lang="fr-FR"/>
              <a:t>Donc avoir une double boucle for  scrute toutes les ligne et case du labyrinthe pour </a:t>
            </a:r>
            <a:r>
              <a:rPr lang="fr-FR" err="1"/>
              <a:t>touvé</a:t>
            </a:r>
            <a:r>
              <a:rPr lang="fr-FR"/>
              <a:t> ‘m’ (mac </a:t>
            </a:r>
            <a:r>
              <a:rPr lang="fr-FR" err="1"/>
              <a:t>giver</a:t>
            </a:r>
            <a:r>
              <a:rPr lang="fr-FR"/>
              <a:t>)</a:t>
            </a:r>
          </a:p>
          <a:p>
            <a:r>
              <a:rPr lang="fr-FR"/>
              <a:t>Dans le cas ou  on trouve pas ‘m’ la case par default et 0x,0y</a:t>
            </a:r>
          </a:p>
          <a:p>
            <a:r>
              <a:rPr lang="fr-FR"/>
              <a:t>Main</a:t>
            </a:r>
          </a:p>
          <a:p>
            <a:r>
              <a:rPr lang="fr-FR"/>
              <a:t>Une fois que le labyrinthe et initialisé avec la class Display</a:t>
            </a:r>
          </a:p>
          <a:p>
            <a:r>
              <a:rPr lang="fr-FR"/>
              <a:t>On gère tous ce qui  s’occupe </a:t>
            </a:r>
            <a:r>
              <a:rPr lang="fr-FR" err="1"/>
              <a:t>pygame</a:t>
            </a:r>
            <a:r>
              <a:rPr lang="fr-FR"/>
              <a:t> </a:t>
            </a:r>
          </a:p>
          <a:p>
            <a:r>
              <a:rPr lang="fr-FR" err="1"/>
              <a:t>Initaliser</a:t>
            </a:r>
            <a:r>
              <a:rPr lang="fr-FR"/>
              <a:t> </a:t>
            </a:r>
            <a:r>
              <a:rPr lang="fr-FR" err="1"/>
              <a:t>pygame</a:t>
            </a:r>
            <a:r>
              <a:rPr lang="fr-FR"/>
              <a:t> </a:t>
            </a:r>
          </a:p>
          <a:p>
            <a:r>
              <a:rPr lang="fr-FR"/>
              <a:t>Définir la taille d’écran  </a:t>
            </a:r>
          </a:p>
          <a:p>
            <a:r>
              <a:rPr lang="fr-FR"/>
              <a:t>Cree dictionnaire d assets</a:t>
            </a:r>
          </a:p>
          <a:p>
            <a:r>
              <a:rPr lang="fr-FR"/>
              <a:t>Charger les personnages avec  la fonction </a:t>
            </a:r>
            <a:r>
              <a:rPr lang="fr-FR" err="1"/>
              <a:t>load_assets</a:t>
            </a:r>
            <a:endParaRPr lang="fr-FR"/>
          </a:p>
          <a:p>
            <a:r>
              <a:rPr lang="fr-FR"/>
              <a:t>Chaque assets a une clé qui correspond a une image </a:t>
            </a:r>
          </a:p>
          <a:p>
            <a:r>
              <a:rPr lang="fr-FR"/>
              <a:t>Apres avec la fonction  </a:t>
            </a:r>
            <a:r>
              <a:rPr lang="fr-FR" err="1"/>
              <a:t>prepare_assets</a:t>
            </a:r>
            <a:endParaRPr lang="fr-FR"/>
          </a:p>
          <a:p>
            <a:r>
              <a:rPr lang="fr-FR"/>
              <a:t>Je gère la dimension et la transparence des images</a:t>
            </a:r>
          </a:p>
        </p:txBody>
      </p:sp>
    </p:spTree>
    <p:extLst>
      <p:ext uri="{BB962C8B-B14F-4D97-AF65-F5344CB8AC3E}">
        <p14:creationId xmlns:p14="http://schemas.microsoft.com/office/powerpoint/2010/main" val="115010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BDAF8467-A43C-4F2C-A9EC-7634A641574F}"/>
              </a:ext>
            </a:extLst>
          </p:cNvPr>
          <p:cNvSpPr txBox="1"/>
          <p:nvPr/>
        </p:nvSpPr>
        <p:spPr>
          <a:xfrm>
            <a:off x="842211" y="982976"/>
            <a:ext cx="10226842" cy="2031325"/>
          </a:xfrm>
          <a:prstGeom prst="rect">
            <a:avLst/>
          </a:prstGeom>
          <a:noFill/>
        </p:spPr>
        <p:txBody>
          <a:bodyPr wrap="square" rtlCol="0">
            <a:spAutoFit/>
          </a:bodyPr>
          <a:lstStyle/>
          <a:p>
            <a:r>
              <a:rPr lang="fr-FR"/>
              <a:t>Main </a:t>
            </a:r>
          </a:p>
          <a:p>
            <a:r>
              <a:rPr lang="fr-FR"/>
              <a:t>Appel la fonction display </a:t>
            </a:r>
          </a:p>
          <a:p>
            <a:r>
              <a:rPr lang="fr-FR"/>
              <a:t>L'affichage du labyrinthe</a:t>
            </a:r>
          </a:p>
          <a:p>
            <a:r>
              <a:rPr lang="fr-FR"/>
              <a:t>Qui vas s’occupée de l’affichage des personnage et objet a l’écran</a:t>
            </a:r>
          </a:p>
          <a:p>
            <a:r>
              <a:rPr lang="fr-FR"/>
              <a:t>Il y a un boucle qui verifi si c’est un ‘#’  donc il affiche l’image </a:t>
            </a:r>
            <a:r>
              <a:rPr lang="fr-FR" err="1"/>
              <a:t>wall</a:t>
            </a:r>
            <a:endParaRPr lang="fr-FR"/>
          </a:p>
          <a:p>
            <a:r>
              <a:rPr lang="fr-FR"/>
              <a:t>Si c’est  ‘ ‘  donc il affiche  l’image de fond</a:t>
            </a:r>
          </a:p>
          <a:p>
            <a:r>
              <a:rPr lang="fr-FR"/>
              <a:t>Si c’est un ‘m’ il affiche l’image de mac </a:t>
            </a:r>
            <a:r>
              <a:rPr lang="fr-FR" err="1"/>
              <a:t>giver</a:t>
            </a:r>
            <a:endParaRPr lang="fr-FR"/>
          </a:p>
        </p:txBody>
      </p:sp>
      <p:sp>
        <p:nvSpPr>
          <p:cNvPr id="4" name="ZoneTexte 3">
            <a:extLst>
              <a:ext uri="{FF2B5EF4-FFF2-40B4-BE49-F238E27FC236}">
                <a16:creationId xmlns:a16="http://schemas.microsoft.com/office/drawing/2014/main" id="{959588E3-D4F6-4DBD-990F-AD659EE14945}"/>
              </a:ext>
            </a:extLst>
          </p:cNvPr>
          <p:cNvSpPr txBox="1"/>
          <p:nvPr/>
        </p:nvSpPr>
        <p:spPr>
          <a:xfrm>
            <a:off x="908886" y="3320716"/>
            <a:ext cx="9614735" cy="1200329"/>
          </a:xfrm>
          <a:prstGeom prst="rect">
            <a:avLst/>
          </a:prstGeom>
          <a:noFill/>
        </p:spPr>
        <p:txBody>
          <a:bodyPr wrap="square" rtlCol="0">
            <a:spAutoFit/>
          </a:bodyPr>
          <a:lstStyle/>
          <a:p>
            <a:r>
              <a:rPr lang="fr-FR"/>
              <a:t>Si c’est  un ‘g’ il affiche  l’image du gardien</a:t>
            </a:r>
          </a:p>
          <a:p>
            <a:r>
              <a:rPr lang="fr-FR"/>
              <a:t>Si c’est  un  ‘a’ il affiche l’image de l’aiguille</a:t>
            </a:r>
          </a:p>
          <a:p>
            <a:r>
              <a:rPr lang="fr-FR"/>
              <a:t>Si  c’est  un  ‘b’ il affiche l’image de  la seringue</a:t>
            </a:r>
          </a:p>
          <a:p>
            <a:r>
              <a:rPr lang="fr-FR"/>
              <a:t>Si c’est un ‘c’  il affiche  l’image de la bouteille d’ether</a:t>
            </a:r>
          </a:p>
        </p:txBody>
      </p:sp>
    </p:spTree>
    <p:extLst>
      <p:ext uri="{BB962C8B-B14F-4D97-AF65-F5344CB8AC3E}">
        <p14:creationId xmlns:p14="http://schemas.microsoft.com/office/powerpoint/2010/main" val="25049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9A5ECF87-F1B0-48E0-801E-0A7FDA3B7418}"/>
              </a:ext>
            </a:extLst>
          </p:cNvPr>
          <p:cNvSpPr txBox="1"/>
          <p:nvPr/>
        </p:nvSpPr>
        <p:spPr>
          <a:xfrm>
            <a:off x="731521" y="982976"/>
            <a:ext cx="9383026" cy="3416320"/>
          </a:xfrm>
          <a:prstGeom prst="rect">
            <a:avLst/>
          </a:prstGeom>
          <a:noFill/>
        </p:spPr>
        <p:txBody>
          <a:bodyPr wrap="square" rtlCol="0">
            <a:spAutoFit/>
          </a:bodyPr>
          <a:lstStyle/>
          <a:p>
            <a:r>
              <a:rPr lang="fr-FR"/>
              <a:t>je rentre dans la boucle du jeu </a:t>
            </a:r>
          </a:p>
          <a:p>
            <a:r>
              <a:rPr lang="fr-FR"/>
              <a:t>Si c’est un élément de type QUIT je quitte le jeu</a:t>
            </a:r>
          </a:p>
          <a:p>
            <a:r>
              <a:rPr lang="fr-FR"/>
              <a:t>Sinon je verifi si correspondance au touche directionnel</a:t>
            </a:r>
          </a:p>
          <a:p>
            <a:r>
              <a:rPr lang="fr-FR"/>
              <a:t>Regarde la fonction </a:t>
            </a:r>
            <a:r>
              <a:rPr lang="fr-FR" err="1"/>
              <a:t>check_move</a:t>
            </a:r>
            <a:r>
              <a:rPr lang="fr-FR"/>
              <a:t> si le personnage a bouger et si il ne percute pas un mur</a:t>
            </a:r>
          </a:p>
          <a:p>
            <a:r>
              <a:rPr lang="fr-FR"/>
              <a:t>Verifi avec </a:t>
            </a:r>
            <a:r>
              <a:rPr lang="fr-FR" err="1"/>
              <a:t>collect_item</a:t>
            </a:r>
            <a:r>
              <a:rPr lang="fr-FR"/>
              <a:t>  la collision avec les </a:t>
            </a:r>
            <a:r>
              <a:rPr lang="fr-FR" err="1"/>
              <a:t>object</a:t>
            </a:r>
            <a:r>
              <a:rPr lang="fr-FR"/>
              <a:t> et le gardien  pour donner des points</a:t>
            </a:r>
          </a:p>
          <a:p>
            <a:r>
              <a:rPr lang="fr-FR"/>
              <a:t>Et gère la fin du jeu</a:t>
            </a:r>
          </a:p>
          <a:p>
            <a:r>
              <a:rPr lang="fr-FR" err="1"/>
              <a:t>Lab.update</a:t>
            </a:r>
            <a:r>
              <a:rPr lang="fr-FR"/>
              <a:t>  met ajour la position de ‘m’</a:t>
            </a:r>
          </a:p>
          <a:p>
            <a:r>
              <a:rPr lang="fr-FR"/>
              <a:t>Le fait bouger d’une case vers la position souhaité</a:t>
            </a:r>
          </a:p>
          <a:p>
            <a:r>
              <a:rPr lang="fr-FR"/>
              <a:t>Et après je rafraichit l’affichage du labyrinthe  avec les nouvelles informations(position de ‘m’ , </a:t>
            </a:r>
            <a:r>
              <a:rPr lang="fr-FR" err="1"/>
              <a:t>object</a:t>
            </a:r>
            <a:r>
              <a:rPr lang="fr-FR"/>
              <a:t> pris ,gardien prit )</a:t>
            </a:r>
          </a:p>
          <a:p>
            <a:br>
              <a:rPr lang="fr-FR"/>
            </a:br>
            <a:r>
              <a:rPr lang="fr-FR"/>
              <a:t> </a:t>
            </a:r>
          </a:p>
        </p:txBody>
      </p:sp>
    </p:spTree>
    <p:extLst>
      <p:ext uri="{BB962C8B-B14F-4D97-AF65-F5344CB8AC3E}">
        <p14:creationId xmlns:p14="http://schemas.microsoft.com/office/powerpoint/2010/main" val="417978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4" name="ZoneTexte 3">
            <a:extLst>
              <a:ext uri="{FF2B5EF4-FFF2-40B4-BE49-F238E27FC236}">
                <a16:creationId xmlns:a16="http://schemas.microsoft.com/office/drawing/2014/main" id="{67816B53-AEAF-4E92-8D39-D56575A8DEFB}"/>
              </a:ext>
            </a:extLst>
          </p:cNvPr>
          <p:cNvSpPr txBox="1"/>
          <p:nvPr/>
        </p:nvSpPr>
        <p:spPr>
          <a:xfrm>
            <a:off x="5647188" y="1599501"/>
            <a:ext cx="597995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cs typeface="Calibri"/>
              </a:rPr>
              <a:t>J'ai eu pas mal de difficulté pourtant j'ai lu des livres  vu des vidéos</a:t>
            </a:r>
          </a:p>
          <a:p>
            <a:r>
              <a:rPr lang="fr-FR">
                <a:cs typeface="Calibri"/>
              </a:rPr>
              <a:t>Mais j'avais toujours pas le déclic pour faire quoi que ce soit .</a:t>
            </a:r>
          </a:p>
          <a:p>
            <a:r>
              <a:rPr lang="fr-FR">
                <a:cs typeface="Calibri"/>
              </a:rPr>
              <a:t>J'ai étais aiguilles par mon mentor.</a:t>
            </a:r>
          </a:p>
          <a:p>
            <a:r>
              <a:rPr lang="fr-FR">
                <a:cs typeface="Calibri"/>
              </a:rPr>
              <a:t>La construction du labyrinthe n'étais pas simple et le déplacement à l'intérieur.</a:t>
            </a:r>
          </a:p>
          <a:p>
            <a:endParaRPr lang="fr-FR">
              <a:cs typeface="Calibri"/>
            </a:endParaRPr>
          </a:p>
        </p:txBody>
      </p:sp>
      <p:sp>
        <p:nvSpPr>
          <p:cNvPr id="2" name="ZoneTexte 1">
            <a:extLst>
              <a:ext uri="{FF2B5EF4-FFF2-40B4-BE49-F238E27FC236}">
                <a16:creationId xmlns:a16="http://schemas.microsoft.com/office/drawing/2014/main" id="{86757BEC-3D12-4E3B-B717-1A040A2040D3}"/>
              </a:ext>
            </a:extLst>
          </p:cNvPr>
          <p:cNvSpPr txBox="1"/>
          <p:nvPr/>
        </p:nvSpPr>
        <p:spPr>
          <a:xfrm>
            <a:off x="788566" y="1648437"/>
            <a:ext cx="462372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5400">
                <a:cs typeface="Calibri"/>
              </a:rPr>
              <a:t>        Mes                difficultés</a:t>
            </a:r>
          </a:p>
          <a:p>
            <a:r>
              <a:rPr lang="fr-FR" sz="5400">
                <a:cs typeface="Calibri"/>
              </a:rPr>
              <a:t>         de compréhension</a:t>
            </a:r>
          </a:p>
          <a:p>
            <a:r>
              <a:rPr lang="fr-FR" sz="5400">
                <a:cs typeface="Calibri"/>
              </a:rPr>
              <a:t>     du code</a:t>
            </a:r>
          </a:p>
        </p:txBody>
      </p:sp>
    </p:spTree>
    <p:extLst>
      <p:ext uri="{BB962C8B-B14F-4D97-AF65-F5344CB8AC3E}">
        <p14:creationId xmlns:p14="http://schemas.microsoft.com/office/powerpoint/2010/main" val="230938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2219CDD-BE9B-4825-A4FA-CC192FC4D67A}"/>
              </a:ext>
            </a:extLst>
          </p:cNvPr>
          <p:cNvSpPr>
            <a:spLocks noGrp="1"/>
          </p:cNvSpPr>
          <p:nvPr>
            <p:ph type="title"/>
          </p:nvPr>
        </p:nvSpPr>
        <p:spPr>
          <a:xfrm>
            <a:off x="1045028" y="1336329"/>
            <a:ext cx="3892732" cy="4382588"/>
          </a:xfrm>
        </p:spPr>
        <p:txBody>
          <a:bodyPr anchor="ctr">
            <a:normAutofit/>
          </a:bodyPr>
          <a:lstStyle/>
          <a:p>
            <a:r>
              <a:rPr lang="fr-FR" sz="5400"/>
              <a:t>       Ma Présentation </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2C7E6AEB-2467-4509-A906-685B370C37A2}"/>
              </a:ext>
            </a:extLst>
          </p:cNvPr>
          <p:cNvSpPr>
            <a:spLocks noGrp="1"/>
          </p:cNvSpPr>
          <p:nvPr>
            <p:ph idx="1"/>
          </p:nvPr>
        </p:nvSpPr>
        <p:spPr>
          <a:xfrm>
            <a:off x="6340681" y="1133595"/>
            <a:ext cx="5267838" cy="4662221"/>
          </a:xfrm>
        </p:spPr>
        <p:txBody>
          <a:bodyPr anchor="ctr">
            <a:normAutofit/>
          </a:bodyPr>
          <a:lstStyle/>
          <a:p>
            <a:pPr marL="0" indent="0">
              <a:buNone/>
            </a:pPr>
            <a:r>
              <a:rPr lang="fr-FR" sz="2000"/>
              <a:t>                     Bonjour monsieur</a:t>
            </a:r>
            <a:endParaRPr lang="fr-FR">
              <a:cs typeface="Calibri" panose="020F0502020204030204"/>
            </a:endParaRPr>
          </a:p>
          <a:p>
            <a:pPr marL="0" indent="0">
              <a:buNone/>
            </a:pPr>
            <a:r>
              <a:rPr lang="fr-FR" sz="2000"/>
              <a:t> je m’appelle monsieur Desombre </a:t>
            </a:r>
            <a:r>
              <a:rPr lang="fr-FR" sz="2000" dirty="0"/>
              <a:t>Alain je suis un employé de la logistique INTERMARCHE depuis 30 ans et 8 année dans un  magasin cora.</a:t>
            </a:r>
            <a:endParaRPr lang="fr-FR">
              <a:cs typeface="Calibri" panose="020F0502020204030204"/>
            </a:endParaRPr>
          </a:p>
          <a:p>
            <a:pPr marL="0" indent="0">
              <a:buNone/>
            </a:pPr>
            <a:r>
              <a:rPr lang="fr-FR" sz="2000" dirty="0"/>
              <a:t>Depuis le 9 avril 2014 j’étudie vos cours.</a:t>
            </a:r>
            <a:endParaRPr lang="fr-FR" sz="2000" dirty="0">
              <a:cs typeface="Calibri"/>
            </a:endParaRPr>
          </a:p>
          <a:p>
            <a:pPr marL="0" indent="0">
              <a:buNone/>
            </a:pPr>
            <a:r>
              <a:rPr lang="fr-FR" sz="2000" dirty="0"/>
              <a:t>En espérant un jour pouvoir me diplôme chez vous.</a:t>
            </a:r>
            <a:endParaRPr lang="fr-FR" sz="2000" dirty="0">
              <a:cs typeface="Calibri"/>
            </a:endParaRPr>
          </a:p>
          <a:p>
            <a:pPr marL="0" indent="0">
              <a:buNone/>
            </a:pPr>
            <a:r>
              <a:rPr lang="fr-FR" sz="2000" dirty="0"/>
              <a:t> J’ai profité de mes points CPF pour faire cette formation.</a:t>
            </a:r>
            <a:endParaRPr lang="fr-FR" sz="2000" dirty="0">
              <a:cs typeface="Calibri"/>
            </a:endParaRPr>
          </a:p>
          <a:p>
            <a:endParaRPr lang="fr-FR" sz="2000"/>
          </a:p>
          <a:p>
            <a:pPr marL="0" indent="0">
              <a:buNone/>
            </a:pPr>
            <a:r>
              <a:rPr lang="fr-FR" sz="2000"/>
              <a:t>Je travaille de nuit  en parallèle de la formation.</a:t>
            </a:r>
            <a:endParaRPr lang="fr-FR" sz="2000">
              <a:cs typeface="Calibri"/>
            </a:endParaRPr>
          </a:p>
          <a:p>
            <a:endParaRPr lang="fr-FR" sz="2000"/>
          </a:p>
          <a:p>
            <a:endParaRPr lang="fr-FR" sz="2000"/>
          </a:p>
        </p:txBody>
      </p:sp>
    </p:spTree>
    <p:extLst>
      <p:ext uri="{BB962C8B-B14F-4D97-AF65-F5344CB8AC3E}">
        <p14:creationId xmlns:p14="http://schemas.microsoft.com/office/powerpoint/2010/main" val="387033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9B106050-2A1A-48C6-82A6-0213372CAAE1}"/>
              </a:ext>
            </a:extLst>
          </p:cNvPr>
          <p:cNvSpPr txBox="1"/>
          <p:nvPr/>
        </p:nvSpPr>
        <p:spPr>
          <a:xfrm>
            <a:off x="6400800" y="2084831"/>
            <a:ext cx="4793894" cy="2031325"/>
          </a:xfrm>
          <a:prstGeom prst="rect">
            <a:avLst/>
          </a:prstGeom>
          <a:noFill/>
        </p:spPr>
        <p:txBody>
          <a:bodyPr wrap="square" rtlCol="0">
            <a:spAutoFit/>
          </a:bodyPr>
          <a:lstStyle/>
          <a:p>
            <a:r>
              <a:rPr lang="fr-FR"/>
              <a:t>pour faire le </a:t>
            </a:r>
            <a:r>
              <a:rPr lang="fr-FR" err="1"/>
              <a:t>project</a:t>
            </a:r>
            <a:r>
              <a:rPr lang="fr-FR"/>
              <a:t> python </a:t>
            </a:r>
          </a:p>
          <a:p>
            <a:r>
              <a:rPr lang="fr-FR"/>
              <a:t>j'ai crée un environnement virtuelle</a:t>
            </a:r>
          </a:p>
          <a:p>
            <a:r>
              <a:rPr lang="fr-FR"/>
              <a:t>avec le logiciel Virtual environnement</a:t>
            </a:r>
          </a:p>
          <a:p>
            <a:r>
              <a:rPr lang="fr-FR"/>
              <a:t>ceci me permet de tester mon Project</a:t>
            </a:r>
          </a:p>
          <a:p>
            <a:r>
              <a:rPr lang="fr-FR"/>
              <a:t>avec plusieurs version de python.</a:t>
            </a:r>
          </a:p>
          <a:p>
            <a:r>
              <a:rPr lang="fr-FR"/>
              <a:t>et de stocker mon travail  dans un endroit sur de mon pc</a:t>
            </a:r>
          </a:p>
        </p:txBody>
      </p:sp>
      <p:sp>
        <p:nvSpPr>
          <p:cNvPr id="15" name="Titre 1">
            <a:extLst>
              <a:ext uri="{FF2B5EF4-FFF2-40B4-BE49-F238E27FC236}">
                <a16:creationId xmlns:a16="http://schemas.microsoft.com/office/drawing/2014/main" id="{DDD91E6B-9161-4779-94F7-687C778FAC13}"/>
              </a:ext>
            </a:extLst>
          </p:cNvPr>
          <p:cNvSpPr txBox="1">
            <a:spLocks/>
          </p:cNvSpPr>
          <p:nvPr/>
        </p:nvSpPr>
        <p:spPr>
          <a:xfrm>
            <a:off x="406065" y="1270958"/>
            <a:ext cx="4458541" cy="43825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a:t>Mon</a:t>
            </a:r>
          </a:p>
          <a:p>
            <a:r>
              <a:rPr lang="fr-FR" sz="5400"/>
              <a:t>Environnement</a:t>
            </a:r>
          </a:p>
          <a:p>
            <a:r>
              <a:rPr lang="fr-FR" sz="5400"/>
              <a:t>De travail</a:t>
            </a:r>
          </a:p>
        </p:txBody>
      </p:sp>
    </p:spTree>
    <p:extLst>
      <p:ext uri="{BB962C8B-B14F-4D97-AF65-F5344CB8AC3E}">
        <p14:creationId xmlns:p14="http://schemas.microsoft.com/office/powerpoint/2010/main" val="29940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C92AAEA-89C1-403B-B2E2-2FB9534FE3CE}"/>
              </a:ext>
            </a:extLst>
          </p:cNvPr>
          <p:cNvSpPr>
            <a:spLocks noGrp="1"/>
          </p:cNvSpPr>
          <p:nvPr>
            <p:ph type="ctrTitle"/>
          </p:nvPr>
        </p:nvSpPr>
        <p:spPr>
          <a:xfrm>
            <a:off x="1221637" y="1769222"/>
            <a:ext cx="4572001" cy="2554061"/>
          </a:xfrm>
        </p:spPr>
        <p:txBody>
          <a:bodyPr anchor="t">
            <a:normAutofit/>
          </a:bodyPr>
          <a:lstStyle/>
          <a:p>
            <a:pPr algn="l"/>
            <a:r>
              <a:rPr lang="fr-FR" sz="5400"/>
              <a:t>Documentation     du code</a:t>
            </a:r>
          </a:p>
        </p:txBody>
      </p:sp>
      <p:sp>
        <p:nvSpPr>
          <p:cNvPr id="3" name="Sous-titre 2">
            <a:extLst>
              <a:ext uri="{FF2B5EF4-FFF2-40B4-BE49-F238E27FC236}">
                <a16:creationId xmlns:a16="http://schemas.microsoft.com/office/drawing/2014/main" id="{F03A26FC-CFD0-4E6A-916B-BAB88C1B912A}"/>
              </a:ext>
            </a:extLst>
          </p:cNvPr>
          <p:cNvSpPr>
            <a:spLocks noGrp="1"/>
          </p:cNvSpPr>
          <p:nvPr>
            <p:ph type="subTitle" idx="1"/>
          </p:nvPr>
        </p:nvSpPr>
        <p:spPr>
          <a:xfrm>
            <a:off x="6225235" y="1997050"/>
            <a:ext cx="5229703" cy="2756868"/>
          </a:xfrm>
        </p:spPr>
        <p:txBody>
          <a:bodyPr anchor="b">
            <a:normAutofit/>
          </a:bodyPr>
          <a:lstStyle/>
          <a:p>
            <a:pPr algn="l"/>
            <a:r>
              <a:rPr lang="fr-FR"/>
              <a:t>la documentation de mon logiciel sert a renseigne mon </a:t>
            </a:r>
            <a:r>
              <a:rPr lang="fr-FR" err="1"/>
              <a:t>project</a:t>
            </a:r>
            <a:r>
              <a:rPr lang="fr-FR"/>
              <a:t> avec des phrases courte et compréhensible.</a:t>
            </a:r>
          </a:p>
          <a:p>
            <a:pPr algn="l"/>
            <a:r>
              <a:rPr lang="fr-FR"/>
              <a:t>une autre personne que moi pourrez aller voir le programme et comprendre le fonctionnement.</a:t>
            </a:r>
          </a:p>
          <a:p>
            <a:pPr algn="l"/>
            <a:endParaRPr lang="fr-F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22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26BF59BB-63C4-4052-9D20-259EEA6FB44F}"/>
              </a:ext>
            </a:extLst>
          </p:cNvPr>
          <p:cNvSpPr>
            <a:spLocks noGrp="1"/>
          </p:cNvSpPr>
          <p:nvPr>
            <p:ph type="ctrTitle"/>
          </p:nvPr>
        </p:nvSpPr>
        <p:spPr>
          <a:xfrm>
            <a:off x="1356578" y="1793181"/>
            <a:ext cx="3618015" cy="3739952"/>
          </a:xfrm>
        </p:spPr>
        <p:txBody>
          <a:bodyPr>
            <a:normAutofit fontScale="90000"/>
          </a:bodyPr>
          <a:lstStyle/>
          <a:p>
            <a:br>
              <a:rPr lang="fr-FR" sz="5400"/>
            </a:br>
            <a:br>
              <a:rPr lang="fr-FR" sz="5400"/>
            </a:br>
            <a:br>
              <a:rPr lang="fr-FR" sz="5400"/>
            </a:br>
            <a:br>
              <a:rPr lang="fr-FR" sz="5400"/>
            </a:br>
            <a:r>
              <a:rPr lang="fr-FR" sz="5400"/>
              <a:t>Parlons </a:t>
            </a:r>
            <a:br>
              <a:rPr lang="fr-FR" sz="5400"/>
            </a:br>
            <a:r>
              <a:rPr lang="fr-FR" sz="5400"/>
              <a:t> PEP8</a:t>
            </a:r>
            <a:br>
              <a:rPr lang="fr-FR" sz="5400"/>
            </a:br>
            <a:br>
              <a:rPr lang="fr-FR" sz="5400"/>
            </a:br>
            <a:br>
              <a:rPr lang="fr-FR" sz="5400"/>
            </a:br>
            <a:endParaRPr lang="fr-FR" sz="5400"/>
          </a:p>
        </p:txBody>
      </p:sp>
      <p:sp>
        <p:nvSpPr>
          <p:cNvPr id="2" name="ZoneTexte 1">
            <a:extLst>
              <a:ext uri="{FF2B5EF4-FFF2-40B4-BE49-F238E27FC236}">
                <a16:creationId xmlns:a16="http://schemas.microsoft.com/office/drawing/2014/main" id="{9D69D1C0-2BCA-4B2A-9781-54DCD0D46F1D}"/>
              </a:ext>
            </a:extLst>
          </p:cNvPr>
          <p:cNvSpPr txBox="1"/>
          <p:nvPr/>
        </p:nvSpPr>
        <p:spPr>
          <a:xfrm>
            <a:off x="6507060" y="1389776"/>
            <a:ext cx="4742576" cy="38882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fr-FR">
                <a:ea typeface="+mn-lt"/>
                <a:cs typeface="+mn-lt"/>
              </a:rPr>
              <a:t>La PEP8</a:t>
            </a:r>
            <a:endParaRPr lang="en-US">
              <a:ea typeface="+mn-lt"/>
              <a:cs typeface="+mn-lt"/>
            </a:endParaRPr>
          </a:p>
          <a:p>
            <a:pPr algn="ctr">
              <a:lnSpc>
                <a:spcPct val="90000"/>
              </a:lnSpc>
              <a:spcBef>
                <a:spcPts val="1000"/>
              </a:spcBef>
            </a:pPr>
            <a:endParaRPr lang="fr-FR">
              <a:ea typeface="+mn-lt"/>
              <a:cs typeface="+mn-lt"/>
            </a:endParaRPr>
          </a:p>
          <a:p>
            <a:pPr algn="ctr">
              <a:lnSpc>
                <a:spcPct val="90000"/>
              </a:lnSpc>
              <a:spcBef>
                <a:spcPts val="1000"/>
              </a:spcBef>
            </a:pPr>
            <a:r>
              <a:rPr lang="fr-FR">
                <a:ea typeface="+mn-lt"/>
                <a:cs typeface="+mn-lt"/>
              </a:rPr>
              <a:t>     mon code est dirigé par la norme PEP8.</a:t>
            </a:r>
            <a:endParaRPr lang="en-US">
              <a:ea typeface="+mn-lt"/>
              <a:cs typeface="+mn-lt"/>
            </a:endParaRPr>
          </a:p>
          <a:p>
            <a:pPr algn="ctr">
              <a:lnSpc>
                <a:spcPct val="90000"/>
              </a:lnSpc>
              <a:spcBef>
                <a:spcPts val="1000"/>
              </a:spcBef>
            </a:pPr>
            <a:r>
              <a:rPr lang="fr-FR">
                <a:cs typeface="Calibri"/>
              </a:rPr>
              <a:t>        Il n'y a pas d'espace inutile dans le code .</a:t>
            </a:r>
          </a:p>
          <a:p>
            <a:pPr algn="ctr">
              <a:lnSpc>
                <a:spcPct val="90000"/>
              </a:lnSpc>
              <a:spcBef>
                <a:spcPts val="1000"/>
              </a:spcBef>
            </a:pPr>
            <a:r>
              <a:rPr lang="fr-FR">
                <a:cs typeface="Calibri"/>
              </a:rPr>
              <a:t>Mon indentation est de 4 caractères,</a:t>
            </a:r>
            <a:endParaRPr lang="fr-FR"/>
          </a:p>
          <a:p>
            <a:pPr algn="ctr">
              <a:lnSpc>
                <a:spcPct val="90000"/>
              </a:lnSpc>
              <a:spcBef>
                <a:spcPts val="1000"/>
              </a:spcBef>
            </a:pPr>
            <a:r>
              <a:rPr lang="fr-FR">
                <a:cs typeface="Calibri"/>
              </a:rPr>
              <a:t>pas de tabulation pour l'indentation.</a:t>
            </a:r>
          </a:p>
          <a:p>
            <a:pPr algn="ctr">
              <a:lnSpc>
                <a:spcPct val="90000"/>
              </a:lnSpc>
              <a:spcBef>
                <a:spcPts val="1000"/>
              </a:spcBef>
            </a:pPr>
            <a:r>
              <a:rPr lang="fr-FR">
                <a:cs typeface="Calibri"/>
              </a:rPr>
              <a:t>Mes documentations sont en anglais.</a:t>
            </a:r>
          </a:p>
          <a:p>
            <a:pPr algn="ctr">
              <a:lnSpc>
                <a:spcPct val="90000"/>
              </a:lnSpc>
              <a:spcBef>
                <a:spcPts val="1000"/>
              </a:spcBef>
            </a:pPr>
            <a:r>
              <a:rPr lang="fr-FR">
                <a:cs typeface="Calibri"/>
              </a:rPr>
              <a:t>          Mes variables sont en minuscule si il y        a deux mot .</a:t>
            </a:r>
          </a:p>
          <a:p>
            <a:pPr algn="ctr">
              <a:lnSpc>
                <a:spcPct val="90000"/>
              </a:lnSpc>
              <a:spcBef>
                <a:spcPts val="1000"/>
              </a:spcBef>
            </a:pPr>
            <a:r>
              <a:rPr lang="fr-FR">
                <a:cs typeface="Calibri"/>
              </a:rPr>
              <a:t>Je mets un tiret du bas centre .</a:t>
            </a:r>
          </a:p>
          <a:p>
            <a:endParaRPr lang="fr-FR">
              <a:cs typeface="Calibri"/>
            </a:endParaRPr>
          </a:p>
        </p:txBody>
      </p:sp>
    </p:spTree>
    <p:extLst>
      <p:ext uri="{BB962C8B-B14F-4D97-AF65-F5344CB8AC3E}">
        <p14:creationId xmlns:p14="http://schemas.microsoft.com/office/powerpoint/2010/main" val="100404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ous-titre 4">
            <a:extLst>
              <a:ext uri="{FF2B5EF4-FFF2-40B4-BE49-F238E27FC236}">
                <a16:creationId xmlns:a16="http://schemas.microsoft.com/office/drawing/2014/main" id="{6175EAC7-E3D9-4EEA-958F-E1AE20A46C30}"/>
              </a:ext>
            </a:extLst>
          </p:cNvPr>
          <p:cNvSpPr>
            <a:spLocks noGrp="1"/>
          </p:cNvSpPr>
          <p:nvPr>
            <p:ph type="subTitle" idx="1"/>
          </p:nvPr>
        </p:nvSpPr>
        <p:spPr>
          <a:xfrm>
            <a:off x="5466826" y="1148260"/>
            <a:ext cx="5767430" cy="4116531"/>
          </a:xfrm>
        </p:spPr>
        <p:txBody>
          <a:bodyPr vert="horz" lIns="91440" tIns="45720" rIns="91440" bIns="45720" rtlCol="0" anchor="t">
            <a:normAutofit/>
          </a:bodyPr>
          <a:lstStyle/>
          <a:p>
            <a:r>
              <a:rPr lang="fr-FR">
                <a:cs typeface="Calibri"/>
              </a:rPr>
              <a:t>Tous mon code ce trouve dans le  dépôt </a:t>
            </a:r>
            <a:r>
              <a:rPr lang="fr-FR" err="1">
                <a:cs typeface="Calibri"/>
              </a:rPr>
              <a:t>Github</a:t>
            </a:r>
            <a:r>
              <a:rPr lang="fr-FR">
                <a:cs typeface="Calibri"/>
              </a:rPr>
              <a:t>.</a:t>
            </a:r>
          </a:p>
          <a:p>
            <a:r>
              <a:rPr lang="fr-FR">
                <a:cs typeface="Calibri"/>
              </a:rPr>
              <a:t>Mon liens </a:t>
            </a:r>
            <a:r>
              <a:rPr lang="fr-FR" err="1">
                <a:cs typeface="Calibri"/>
              </a:rPr>
              <a:t>Github</a:t>
            </a:r>
            <a:r>
              <a:rPr lang="fr-FR">
                <a:cs typeface="Calibri"/>
              </a:rPr>
              <a:t>:</a:t>
            </a:r>
          </a:p>
          <a:p>
            <a:endParaRPr lang="fr-FR">
              <a:cs typeface="Calibri"/>
            </a:endParaRPr>
          </a:p>
          <a:p>
            <a:r>
              <a:rPr lang="fr-FR" sz="3200" b="1" i="1">
                <a:cs typeface="Calibri"/>
                <a:hlinkClick r:id="rId2"/>
              </a:rPr>
              <a:t>maze(labyrinthe)</a:t>
            </a:r>
            <a:endParaRPr lang="fr-FR" sz="3200" b="1" i="1">
              <a:cs typeface="Calibri"/>
            </a:endParaRPr>
          </a:p>
        </p:txBody>
      </p:sp>
      <p:sp>
        <p:nvSpPr>
          <p:cNvPr id="7" name="Titre 6">
            <a:extLst>
              <a:ext uri="{FF2B5EF4-FFF2-40B4-BE49-F238E27FC236}">
                <a16:creationId xmlns:a16="http://schemas.microsoft.com/office/drawing/2014/main" id="{139D4D3E-A4CA-45A0-82D8-F1D1C3284BCD}"/>
              </a:ext>
            </a:extLst>
          </p:cNvPr>
          <p:cNvSpPr>
            <a:spLocks noGrp="1"/>
          </p:cNvSpPr>
          <p:nvPr>
            <p:ph type="ctrTitle"/>
          </p:nvPr>
        </p:nvSpPr>
        <p:spPr>
          <a:xfrm>
            <a:off x="671119" y="2884051"/>
            <a:ext cx="5026404" cy="905544"/>
          </a:xfrm>
        </p:spPr>
        <p:txBody>
          <a:bodyPr>
            <a:normAutofit fontScale="90000"/>
          </a:bodyPr>
          <a:lstStyle/>
          <a:p>
            <a:r>
              <a:rPr lang="fr-FR">
                <a:cs typeface="Calibri Light"/>
              </a:rPr>
              <a:t>Dépôt </a:t>
            </a:r>
            <a:r>
              <a:rPr lang="fr-FR" b="1">
                <a:cs typeface="Calibri Light"/>
              </a:rPr>
              <a:t>GITHUB</a:t>
            </a:r>
            <a:endParaRPr lang="fr-FR" b="1" err="1"/>
          </a:p>
        </p:txBody>
      </p:sp>
    </p:spTree>
    <p:extLst>
      <p:ext uri="{BB962C8B-B14F-4D97-AF65-F5344CB8AC3E}">
        <p14:creationId xmlns:p14="http://schemas.microsoft.com/office/powerpoint/2010/main" val="148999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C671AFA-B25D-4338-B990-54B74C9AFD22}"/>
              </a:ext>
            </a:extLst>
          </p:cNvPr>
          <p:cNvSpPr>
            <a:spLocks noGrp="1"/>
          </p:cNvSpPr>
          <p:nvPr>
            <p:ph idx="1"/>
          </p:nvPr>
        </p:nvSpPr>
        <p:spPr>
          <a:xfrm>
            <a:off x="6096001" y="1336329"/>
            <a:ext cx="5260848" cy="4382588"/>
          </a:xfrm>
        </p:spPr>
        <p:txBody>
          <a:bodyPr anchor="ctr">
            <a:normAutofit/>
          </a:bodyPr>
          <a:lstStyle/>
          <a:p>
            <a:r>
              <a:rPr lang="fr-FR" sz="2000"/>
              <a:t>Le Project 3 (MAZE)en français labyrinthe :</a:t>
            </a:r>
          </a:p>
          <a:p>
            <a:r>
              <a:rPr lang="fr-FR" sz="2000"/>
              <a:t>Le mode d’emploi du jeu le programme représente un labyrinthe avec deux personnages </a:t>
            </a:r>
            <a:endParaRPr lang="fr-FR" sz="2000">
              <a:cs typeface="Calibri"/>
            </a:endParaRPr>
          </a:p>
          <a:p>
            <a:r>
              <a:rPr lang="fr-FR" sz="2000"/>
              <a:t>Le premier personnage s’appelle Mac </a:t>
            </a:r>
            <a:r>
              <a:rPr lang="fr-FR" sz="2000" err="1"/>
              <a:t>Giver</a:t>
            </a:r>
            <a:r>
              <a:rPr lang="fr-FR" sz="2000"/>
              <a:t> représenter par le m minuscule en chaine de caractères qui doit se déplacer dans le labyrinthe ,ainsi que son Gardien lui représenter par un g minuscule lui reste statique et se  trois objets a ,b ,c eux sont déposer aléatoirement dans le labyrinthe .Pour gagner il faut récupère les trois objets avant le gardien ,si vous récupère le gardien avant les objets vous perdez.</a:t>
            </a:r>
            <a:endParaRPr lang="fr-FR" sz="2000">
              <a:cs typeface="Calibri"/>
            </a:endParaRPr>
          </a:p>
          <a:p>
            <a:endParaRPr lang="fr-FR" sz="2000"/>
          </a:p>
        </p:txBody>
      </p:sp>
      <p:sp>
        <p:nvSpPr>
          <p:cNvPr id="14" name="Titre 1">
            <a:extLst>
              <a:ext uri="{FF2B5EF4-FFF2-40B4-BE49-F238E27FC236}">
                <a16:creationId xmlns:a16="http://schemas.microsoft.com/office/drawing/2014/main" id="{E412B0E6-09D8-476C-82D0-194AE17351B6}"/>
              </a:ext>
            </a:extLst>
          </p:cNvPr>
          <p:cNvSpPr txBox="1">
            <a:spLocks/>
          </p:cNvSpPr>
          <p:nvPr/>
        </p:nvSpPr>
        <p:spPr>
          <a:xfrm>
            <a:off x="1221637" y="1769222"/>
            <a:ext cx="4572001" cy="255406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a:t>Project Maze</a:t>
            </a:r>
          </a:p>
          <a:p>
            <a:r>
              <a:rPr lang="fr-FR" sz="5400"/>
              <a:t>(labyrinthe)</a:t>
            </a:r>
          </a:p>
        </p:txBody>
      </p:sp>
    </p:spTree>
    <p:extLst>
      <p:ext uri="{BB962C8B-B14F-4D97-AF65-F5344CB8AC3E}">
        <p14:creationId xmlns:p14="http://schemas.microsoft.com/office/powerpoint/2010/main" val="266798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5176328-CF17-49D0-8D23-E01DEBEABFCB}"/>
              </a:ext>
            </a:extLst>
          </p:cNvPr>
          <p:cNvSpPr>
            <a:spLocks noGrp="1"/>
          </p:cNvSpPr>
          <p:nvPr>
            <p:ph type="title"/>
          </p:nvPr>
        </p:nvSpPr>
        <p:spPr>
          <a:xfrm>
            <a:off x="1045028" y="1336329"/>
            <a:ext cx="3892732" cy="4382588"/>
          </a:xfrm>
        </p:spPr>
        <p:txBody>
          <a:bodyPr anchor="ctr">
            <a:normAutofit/>
          </a:bodyPr>
          <a:lstStyle/>
          <a:p>
            <a:r>
              <a:rPr lang="fr-FR" sz="5400"/>
              <a:t>Mode console</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0088BB0D-E6E1-4FFF-AEDB-5E869B98F97E}"/>
              </a:ext>
            </a:extLst>
          </p:cNvPr>
          <p:cNvSpPr>
            <a:spLocks noGrp="1"/>
          </p:cNvSpPr>
          <p:nvPr>
            <p:ph idx="1"/>
          </p:nvPr>
        </p:nvSpPr>
        <p:spPr>
          <a:xfrm>
            <a:off x="6033084" y="1336329"/>
            <a:ext cx="2028336" cy="4382588"/>
          </a:xfrm>
        </p:spPr>
        <p:txBody>
          <a:bodyPr anchor="ctr">
            <a:normAutofit/>
          </a:bodyPr>
          <a:lstStyle/>
          <a:p>
            <a:r>
              <a:rPr lang="fr-FR" sz="1100"/>
              <a:t>###############</a:t>
            </a:r>
          </a:p>
          <a:p>
            <a:r>
              <a:rPr lang="fr-FR" sz="1100"/>
              <a:t>#g##           ######</a:t>
            </a:r>
          </a:p>
          <a:p>
            <a:r>
              <a:rPr lang="fr-FR" sz="1100"/>
              <a:t>#    ##                   #</a:t>
            </a:r>
          </a:p>
          <a:p>
            <a:r>
              <a:rPr lang="fr-FR" sz="1100"/>
              <a:t>####                     #</a:t>
            </a:r>
          </a:p>
          <a:p>
            <a:r>
              <a:rPr lang="fr-FR" sz="1100"/>
              <a:t>#                       ###</a:t>
            </a:r>
          </a:p>
          <a:p>
            <a:r>
              <a:rPr lang="fr-FR" sz="1100"/>
              <a:t>#                            #</a:t>
            </a:r>
          </a:p>
          <a:p>
            <a:r>
              <a:rPr lang="fr-FR" sz="1100"/>
              <a:t>#####                   #</a:t>
            </a:r>
          </a:p>
          <a:p>
            <a:r>
              <a:rPr lang="fr-FR" sz="1100"/>
              <a:t>#                            #</a:t>
            </a:r>
          </a:p>
          <a:p>
            <a:r>
              <a:rPr lang="fr-FR" sz="1100"/>
              <a:t>#              #######</a:t>
            </a:r>
          </a:p>
          <a:p>
            <a:r>
              <a:rPr lang="fr-FR" sz="1100"/>
              <a:t>######                 #</a:t>
            </a:r>
          </a:p>
          <a:p>
            <a:r>
              <a:rPr lang="fr-FR" sz="1100"/>
              <a:t>#                            #</a:t>
            </a:r>
          </a:p>
          <a:p>
            <a:r>
              <a:rPr lang="fr-FR" sz="1100"/>
              <a:t>#                   #####</a:t>
            </a:r>
          </a:p>
          <a:p>
            <a:r>
              <a:rPr lang="fr-FR" sz="1100"/>
              <a:t># #  #                    #</a:t>
            </a:r>
          </a:p>
          <a:p>
            <a:r>
              <a:rPr lang="fr-FR" sz="1100"/>
              <a:t># m                     ##</a:t>
            </a:r>
          </a:p>
          <a:p>
            <a:r>
              <a:rPr lang="fr-FR" sz="1100"/>
              <a:t>###############</a:t>
            </a:r>
          </a:p>
        </p:txBody>
      </p:sp>
      <p:sp>
        <p:nvSpPr>
          <p:cNvPr id="6" name="ZoneTexte 5">
            <a:extLst>
              <a:ext uri="{FF2B5EF4-FFF2-40B4-BE49-F238E27FC236}">
                <a16:creationId xmlns:a16="http://schemas.microsoft.com/office/drawing/2014/main" id="{8602B7AD-9DF5-47D2-98CD-55243631EF64}"/>
              </a:ext>
            </a:extLst>
          </p:cNvPr>
          <p:cNvSpPr txBox="1"/>
          <p:nvPr/>
        </p:nvSpPr>
        <p:spPr>
          <a:xfrm>
            <a:off x="8229600" y="1530220"/>
            <a:ext cx="2931758" cy="2585323"/>
          </a:xfrm>
          <a:prstGeom prst="rect">
            <a:avLst/>
          </a:prstGeom>
          <a:noFill/>
        </p:spPr>
        <p:txBody>
          <a:bodyPr wrap="square" rtlCol="0">
            <a:spAutoFit/>
          </a:bodyPr>
          <a:lstStyle/>
          <a:p>
            <a:r>
              <a:rPr lang="fr-FR"/>
              <a:t>Au début de cette formation python ,nous avons  j’ai appris la programmation python en console nous avons donc  travailler sur le projet 3(MAZE) en mode console le labyrinthe et les personnages sont des caractères.</a:t>
            </a:r>
          </a:p>
        </p:txBody>
      </p:sp>
      <p:sp>
        <p:nvSpPr>
          <p:cNvPr id="7" name="ZoneTexte 6">
            <a:extLst>
              <a:ext uri="{FF2B5EF4-FFF2-40B4-BE49-F238E27FC236}">
                <a16:creationId xmlns:a16="http://schemas.microsoft.com/office/drawing/2014/main" id="{3DF2A6E0-68DD-4BCD-A951-33299A468893}"/>
              </a:ext>
            </a:extLst>
          </p:cNvPr>
          <p:cNvSpPr txBox="1"/>
          <p:nvPr/>
        </p:nvSpPr>
        <p:spPr>
          <a:xfrm>
            <a:off x="8229599" y="4357396"/>
            <a:ext cx="2931758" cy="923330"/>
          </a:xfrm>
          <a:prstGeom prst="rect">
            <a:avLst/>
          </a:prstGeom>
          <a:noFill/>
        </p:spPr>
        <p:txBody>
          <a:bodyPr wrap="square" rtlCol="0" anchor="t">
            <a:spAutoFit/>
          </a:bodyPr>
          <a:lstStyle/>
          <a:p>
            <a:r>
              <a:rPr lang="fr-FR"/>
              <a:t>Nous passons donc à la version python avec le module  </a:t>
            </a:r>
            <a:r>
              <a:rPr lang="fr-FR" err="1"/>
              <a:t>pygame</a:t>
            </a:r>
            <a:r>
              <a:rPr lang="fr-FR"/>
              <a:t>.</a:t>
            </a:r>
          </a:p>
        </p:txBody>
      </p:sp>
    </p:spTree>
    <p:extLst>
      <p:ext uri="{BB962C8B-B14F-4D97-AF65-F5344CB8AC3E}">
        <p14:creationId xmlns:p14="http://schemas.microsoft.com/office/powerpoint/2010/main" val="369567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F43DCD4-E0D2-4188-BAB7-52F6FA47179B}"/>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Mode pygame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D49430C0-982E-4D1F-888C-C85FB81406F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Entre dans la programmation le module pygame qui vient ajouter une interface graphique</a:t>
            </a:r>
          </a:p>
          <a:p>
            <a:pPr indent="-228600">
              <a:lnSpc>
                <a:spcPct val="90000"/>
              </a:lnSpc>
              <a:spcAft>
                <a:spcPts val="600"/>
              </a:spcAft>
              <a:buFont typeface="Arial" panose="020B0604020202020204" pitchFamily="34" charset="0"/>
              <a:buChar char="•"/>
            </a:pPr>
            <a:r>
              <a:rPr lang="en-US" sz="2000"/>
              <a:t>Au jeu.</a:t>
            </a:r>
          </a:p>
          <a:p>
            <a:pPr indent="-228600">
              <a:lnSpc>
                <a:spcPct val="90000"/>
              </a:lnSpc>
              <a:spcAft>
                <a:spcPts val="600"/>
              </a:spcAft>
              <a:buFont typeface="Arial" panose="020B0604020202020204" pitchFamily="34" charset="0"/>
              <a:buChar char="•"/>
            </a:pPr>
            <a:r>
              <a:rPr lang="en-US" sz="2000"/>
              <a:t>Nous remplaçons tous les caractères par des images png .</a:t>
            </a:r>
          </a:p>
          <a:p>
            <a:pPr indent="-228600">
              <a:lnSpc>
                <a:spcPct val="90000"/>
              </a:lnSpc>
              <a:spcAft>
                <a:spcPts val="600"/>
              </a:spcAft>
              <a:buFont typeface="Arial" panose="020B0604020202020204" pitchFamily="34" charset="0"/>
              <a:buChar char="•"/>
            </a:pPr>
            <a:r>
              <a:rPr lang="en-US" sz="2000"/>
              <a:t>Le reste du code reste en parti pareil  tous en étant plus graphique.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a:extLst>
              <a:ext uri="{FF2B5EF4-FFF2-40B4-BE49-F238E27FC236}">
                <a16:creationId xmlns:a16="http://schemas.microsoft.com/office/drawing/2014/main" id="{543C8FB6-6C8E-46AD-9359-601D54F4193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8243" r="2" b="879"/>
          <a:stretch/>
        </p:blipFill>
        <p:spPr>
          <a:xfrm>
            <a:off x="5977788" y="799352"/>
            <a:ext cx="5425410" cy="5259296"/>
          </a:xfrm>
          <a:prstGeom prst="rect">
            <a:avLst/>
          </a:prstGeom>
        </p:spPr>
      </p:pic>
    </p:spTree>
    <p:extLst>
      <p:ext uri="{BB962C8B-B14F-4D97-AF65-F5344CB8AC3E}">
        <p14:creationId xmlns:p14="http://schemas.microsoft.com/office/powerpoint/2010/main" val="25587539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19</Slides>
  <Notes>0</Notes>
  <HiddenSlides>0</HiddenSlide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Thème Office</vt:lpstr>
      <vt:lpstr>Soutenance python</vt:lpstr>
      <vt:lpstr>       Ma Présentation </vt:lpstr>
      <vt:lpstr>Présentation PowerPoint</vt:lpstr>
      <vt:lpstr>Documentation     du code</vt:lpstr>
      <vt:lpstr>    Parlons   PEP8   </vt:lpstr>
      <vt:lpstr>Dépôt GITHUB</vt:lpstr>
      <vt:lpstr>Présentation PowerPoint</vt:lpstr>
      <vt:lpstr>Mode console</vt:lpstr>
      <vt:lpstr>Mode pygame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python</dc:title>
  <dc:creator>alain desombre</dc:creator>
  <cp:revision>19</cp:revision>
  <dcterms:created xsi:type="dcterms:W3CDTF">2020-04-28T21:07:48Z</dcterms:created>
  <dcterms:modified xsi:type="dcterms:W3CDTF">2020-05-02T09:49:27Z</dcterms:modified>
</cp:coreProperties>
</file>