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63" r:id="rId8"/>
    <p:sldId id="264" r:id="rId9"/>
    <p:sldId id="265" r:id="rId10"/>
    <p:sldId id="266" r:id="rId11"/>
    <p:sldId id="268" r:id="rId12"/>
    <p:sldId id="270" r:id="rId13"/>
    <p:sldId id="269" r:id="rId14"/>
    <p:sldId id="271"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in desombre" initials="ad" lastIdx="1" clrIdx="0">
    <p:extLst>
      <p:ext uri="{19B8F6BF-5375-455C-9EA6-DF929625EA0E}">
        <p15:presenceInfo xmlns:p15="http://schemas.microsoft.com/office/powerpoint/2012/main" userId="79cdecc42f8c13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2CDCF-8E69-482D-8415-D1D714FE29A3}" v="24" dt="2020-04-29T14:33:51.385"/>
    <p1510:client id="{16CC47DD-5F52-45A0-9381-E5AB63C4A301}" v="2" dt="2020-04-29T13:49:25.136"/>
    <p1510:client id="{4439087D-58C0-4318-950B-96C8EC222E8A}" v="160" dt="2020-04-29T14:26:25.382"/>
    <p1510:client id="{6FCBEC2C-D9B9-487C-96FD-7B5030B25B06}" v="27" dt="2020-04-29T16:13:41.447"/>
    <p1510:client id="{BF4C9F29-C06B-4AF1-BAEC-F39CB3D7E365}" v="3" dt="2020-04-29T13:45:02.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in desombre" userId="79cdecc42f8c13b8" providerId="LiveId" clId="{6FCBEC2C-D9B9-487C-96FD-7B5030B25B06}"/>
    <pc:docChg chg="custSel mod addSld delSld modSld sldOrd">
      <pc:chgData name="alain desombre" userId="79cdecc42f8c13b8" providerId="LiveId" clId="{6FCBEC2C-D9B9-487C-96FD-7B5030B25B06}" dt="2020-04-29T16:17:20.575" v="786" actId="20577"/>
      <pc:docMkLst>
        <pc:docMk/>
      </pc:docMkLst>
      <pc:sldChg chg="addSp modSp">
        <pc:chgData name="alain desombre" userId="79cdecc42f8c13b8" providerId="LiveId" clId="{6FCBEC2C-D9B9-487C-96FD-7B5030B25B06}" dt="2020-04-28T15:41:06.656" v="51" actId="20577"/>
        <pc:sldMkLst>
          <pc:docMk/>
          <pc:sldMk cId="3695670337" sldId="261"/>
        </pc:sldMkLst>
        <pc:spChg chg="mod">
          <ac:chgData name="alain desombre" userId="79cdecc42f8c13b8" providerId="LiveId" clId="{6FCBEC2C-D9B9-487C-96FD-7B5030B25B06}" dt="2020-04-28T15:40:04.202" v="7" actId="20577"/>
          <ac:spMkLst>
            <pc:docMk/>
            <pc:sldMk cId="3695670337" sldId="261"/>
            <ac:spMk id="6" creationId="{8602B7AD-9DF5-47D2-98CD-55243631EF64}"/>
          </ac:spMkLst>
        </pc:spChg>
        <pc:spChg chg="add mod">
          <ac:chgData name="alain desombre" userId="79cdecc42f8c13b8" providerId="LiveId" clId="{6FCBEC2C-D9B9-487C-96FD-7B5030B25B06}" dt="2020-04-28T15:41:06.656" v="51" actId="20577"/>
          <ac:spMkLst>
            <pc:docMk/>
            <pc:sldMk cId="3695670337" sldId="261"/>
            <ac:spMk id="7" creationId="{3DF2A6E0-68DD-4BCD-A951-33299A468893}"/>
          </ac:spMkLst>
        </pc:spChg>
      </pc:sldChg>
      <pc:sldChg chg="addSp delSp modSp mod setBg">
        <pc:chgData name="alain desombre" userId="79cdecc42f8c13b8" providerId="LiveId" clId="{6FCBEC2C-D9B9-487C-96FD-7B5030B25B06}" dt="2020-04-28T21:06:10.789" v="679" actId="20577"/>
        <pc:sldMkLst>
          <pc:docMk/>
          <pc:sldMk cId="2826607830" sldId="262"/>
        </pc:sldMkLst>
        <pc:spChg chg="del">
          <ac:chgData name="alain desombre" userId="79cdecc42f8c13b8" providerId="LiveId" clId="{6FCBEC2C-D9B9-487C-96FD-7B5030B25B06}" dt="2020-04-28T15:41:43.713" v="52" actId="21"/>
          <ac:spMkLst>
            <pc:docMk/>
            <pc:sldMk cId="2826607830" sldId="262"/>
            <ac:spMk id="2" creationId="{25209076-53DA-4080-A302-14EE208CA482}"/>
          </ac:spMkLst>
        </pc:spChg>
        <pc:spChg chg="del mod">
          <ac:chgData name="alain desombre" userId="79cdecc42f8c13b8" providerId="LiveId" clId="{6FCBEC2C-D9B9-487C-96FD-7B5030B25B06}" dt="2020-04-28T20:48:52.760" v="56" actId="931"/>
          <ac:spMkLst>
            <pc:docMk/>
            <pc:sldMk cId="2826607830" sldId="262"/>
            <ac:spMk id="3" creationId="{A53306C8-BAA6-4727-8C44-4D4FE9A98F38}"/>
          </ac:spMkLst>
        </pc:spChg>
        <pc:spChg chg="add mod">
          <ac:chgData name="alain desombre" userId="79cdecc42f8c13b8" providerId="LiveId" clId="{6FCBEC2C-D9B9-487C-96FD-7B5030B25B06}" dt="2020-04-28T21:06:10.789" v="679" actId="20577"/>
          <ac:spMkLst>
            <pc:docMk/>
            <pc:sldMk cId="2826607830" sldId="262"/>
            <ac:spMk id="6" creationId="{CF3BEA61-58D5-4058-97A7-D81BE3448735}"/>
          </ac:spMkLst>
        </pc:spChg>
        <pc:spChg chg="add">
          <ac:chgData name="alain desombre" userId="79cdecc42f8c13b8" providerId="LiveId" clId="{6FCBEC2C-D9B9-487C-96FD-7B5030B25B06}" dt="2020-04-28T20:48:00.780" v="55" actId="26606"/>
          <ac:spMkLst>
            <pc:docMk/>
            <pc:sldMk cId="2826607830" sldId="262"/>
            <ac:spMk id="8" creationId="{7515D20E-1AB7-4E74-9236-2B72B63D60B6}"/>
          </ac:spMkLst>
        </pc:spChg>
        <pc:spChg chg="add">
          <ac:chgData name="alain desombre" userId="79cdecc42f8c13b8" providerId="LiveId" clId="{6FCBEC2C-D9B9-487C-96FD-7B5030B25B06}" dt="2020-04-28T20:48:00.780" v="55" actId="26606"/>
          <ac:spMkLst>
            <pc:docMk/>
            <pc:sldMk cId="2826607830" sldId="262"/>
            <ac:spMk id="15" creationId="{3873B707-463F-40B0-8227-E8CC6C67EB25}"/>
          </ac:spMkLst>
        </pc:spChg>
        <pc:spChg chg="add">
          <ac:chgData name="alain desombre" userId="79cdecc42f8c13b8" providerId="LiveId" clId="{6FCBEC2C-D9B9-487C-96FD-7B5030B25B06}" dt="2020-04-28T20:48:00.780" v="55" actId="26606"/>
          <ac:spMkLst>
            <pc:docMk/>
            <pc:sldMk cId="2826607830" sldId="262"/>
            <ac:spMk id="17" creationId="{19C9EAEA-39D0-4B0E-A0EB-51E7B26740B1}"/>
          </ac:spMkLst>
        </pc:spChg>
        <pc:grpChg chg="add">
          <ac:chgData name="alain desombre" userId="79cdecc42f8c13b8" providerId="LiveId" clId="{6FCBEC2C-D9B9-487C-96FD-7B5030B25B06}" dt="2020-04-28T20:48:00.780" v="55" actId="26606"/>
          <ac:grpSpMkLst>
            <pc:docMk/>
            <pc:sldMk cId="2826607830" sldId="262"/>
            <ac:grpSpMk id="10" creationId="{032D8612-31EB-44CF-A1D0-14FD4C705424}"/>
          </ac:grpSpMkLst>
        </pc:grpChg>
        <pc:picChg chg="add mod">
          <ac:chgData name="alain desombre" userId="79cdecc42f8c13b8" providerId="LiveId" clId="{6FCBEC2C-D9B9-487C-96FD-7B5030B25B06}" dt="2020-04-28T20:48:52.760" v="56" actId="931"/>
          <ac:picMkLst>
            <pc:docMk/>
            <pc:sldMk cId="2826607830" sldId="262"/>
            <ac:picMk id="5" creationId="{FB10A386-39B3-487E-821F-E0C276CBB251}"/>
          </ac:picMkLst>
        </pc:picChg>
      </pc:sldChg>
      <pc:sldChg chg="addSp delSp modSp new mod setBg">
        <pc:chgData name="alain desombre" userId="79cdecc42f8c13b8" providerId="LiveId" clId="{6FCBEC2C-D9B9-487C-96FD-7B5030B25B06}" dt="2020-04-28T20:54:00.935" v="325" actId="20577"/>
        <pc:sldMkLst>
          <pc:docMk/>
          <pc:sldMk cId="3131725471" sldId="263"/>
        </pc:sldMkLst>
        <pc:spChg chg="del mod">
          <ac:chgData name="alain desombre" userId="79cdecc42f8c13b8" providerId="LiveId" clId="{6FCBEC2C-D9B9-487C-96FD-7B5030B25B06}" dt="2020-04-28T20:52:27.120" v="223" actId="21"/>
          <ac:spMkLst>
            <pc:docMk/>
            <pc:sldMk cId="3131725471" sldId="263"/>
            <ac:spMk id="2" creationId="{C59AB1A7-80AB-492B-85DC-05520EA0220C}"/>
          </ac:spMkLst>
        </pc:spChg>
        <pc:spChg chg="del mod">
          <ac:chgData name="alain desombre" userId="79cdecc42f8c13b8" providerId="LiveId" clId="{6FCBEC2C-D9B9-487C-96FD-7B5030B25B06}" dt="2020-04-28T20:51:09.356" v="171" actId="931"/>
          <ac:spMkLst>
            <pc:docMk/>
            <pc:sldMk cId="3131725471" sldId="263"/>
            <ac:spMk id="3" creationId="{6F3B13E9-08EC-4EC3-AF6E-F5AFA86FF4D1}"/>
          </ac:spMkLst>
        </pc:spChg>
        <pc:spChg chg="add del mod">
          <ac:chgData name="alain desombre" userId="79cdecc42f8c13b8" providerId="LiveId" clId="{6FCBEC2C-D9B9-487C-96FD-7B5030B25B06}" dt="2020-04-28T20:52:41.811" v="224" actId="21"/>
          <ac:spMkLst>
            <pc:docMk/>
            <pc:sldMk cId="3131725471" sldId="263"/>
            <ac:spMk id="7" creationId="{C090A333-C591-47C7-8D23-26F34A39A9B2}"/>
          </ac:spMkLst>
        </pc:spChg>
        <pc:spChg chg="add">
          <ac:chgData name="alain desombre" userId="79cdecc42f8c13b8" providerId="LiveId" clId="{6FCBEC2C-D9B9-487C-96FD-7B5030B25B06}" dt="2020-04-28T20:50:53.986" v="170" actId="26606"/>
          <ac:spMkLst>
            <pc:docMk/>
            <pc:sldMk cId="3131725471" sldId="263"/>
            <ac:spMk id="8" creationId="{7515D20E-1AB7-4E74-9236-2B72B63D60B6}"/>
          </ac:spMkLst>
        </pc:spChg>
        <pc:spChg chg="add mod">
          <ac:chgData name="alain desombre" userId="79cdecc42f8c13b8" providerId="LiveId" clId="{6FCBEC2C-D9B9-487C-96FD-7B5030B25B06}" dt="2020-04-28T20:54:00.935" v="325" actId="20577"/>
          <ac:spMkLst>
            <pc:docMk/>
            <pc:sldMk cId="3131725471" sldId="263"/>
            <ac:spMk id="9" creationId="{9FA4B309-846F-4687-9507-95753C86DE84}"/>
          </ac:spMkLst>
        </pc:spChg>
        <pc:spChg chg="add">
          <ac:chgData name="alain desombre" userId="79cdecc42f8c13b8" providerId="LiveId" clId="{6FCBEC2C-D9B9-487C-96FD-7B5030B25B06}" dt="2020-04-28T20:50:53.986" v="170" actId="26606"/>
          <ac:spMkLst>
            <pc:docMk/>
            <pc:sldMk cId="3131725471" sldId="263"/>
            <ac:spMk id="15" creationId="{3873B707-463F-40B0-8227-E8CC6C67EB25}"/>
          </ac:spMkLst>
        </pc:spChg>
        <pc:spChg chg="add">
          <ac:chgData name="alain desombre" userId="79cdecc42f8c13b8" providerId="LiveId" clId="{6FCBEC2C-D9B9-487C-96FD-7B5030B25B06}" dt="2020-04-28T20:50:53.986" v="170" actId="26606"/>
          <ac:spMkLst>
            <pc:docMk/>
            <pc:sldMk cId="3131725471" sldId="263"/>
            <ac:spMk id="17" creationId="{19C9EAEA-39D0-4B0E-A0EB-51E7B26740B1}"/>
          </ac:spMkLst>
        </pc:spChg>
        <pc:grpChg chg="add">
          <ac:chgData name="alain desombre" userId="79cdecc42f8c13b8" providerId="LiveId" clId="{6FCBEC2C-D9B9-487C-96FD-7B5030B25B06}" dt="2020-04-28T20:50:53.986" v="170" actId="26606"/>
          <ac:grpSpMkLst>
            <pc:docMk/>
            <pc:sldMk cId="3131725471" sldId="263"/>
            <ac:grpSpMk id="10" creationId="{032D8612-31EB-44CF-A1D0-14FD4C705424}"/>
          </ac:grpSpMkLst>
        </pc:grpChg>
        <pc:picChg chg="add mod">
          <ac:chgData name="alain desombre" userId="79cdecc42f8c13b8" providerId="LiveId" clId="{6FCBEC2C-D9B9-487C-96FD-7B5030B25B06}" dt="2020-04-28T20:51:11.464" v="173" actId="962"/>
          <ac:picMkLst>
            <pc:docMk/>
            <pc:sldMk cId="3131725471" sldId="263"/>
            <ac:picMk id="5" creationId="{6D7CDBA7-20C2-46CF-AE30-67DB1C78E2D3}"/>
          </ac:picMkLst>
        </pc:picChg>
      </pc:sldChg>
      <pc:sldChg chg="addSp delSp modSp new mod setBg">
        <pc:chgData name="alain desombre" userId="79cdecc42f8c13b8" providerId="LiveId" clId="{6FCBEC2C-D9B9-487C-96FD-7B5030B25B06}" dt="2020-04-28T21:05:09.894" v="620" actId="20577"/>
        <pc:sldMkLst>
          <pc:docMk/>
          <pc:sldMk cId="2836824980" sldId="264"/>
        </pc:sldMkLst>
        <pc:spChg chg="del mod">
          <ac:chgData name="alain desombre" userId="79cdecc42f8c13b8" providerId="LiveId" clId="{6FCBEC2C-D9B9-487C-96FD-7B5030B25B06}" dt="2020-04-28T20:55:02.452" v="331" actId="21"/>
          <ac:spMkLst>
            <pc:docMk/>
            <pc:sldMk cId="2836824980" sldId="264"/>
            <ac:spMk id="2" creationId="{D2D48E15-D25C-466D-AD3E-709AB7713ADD}"/>
          </ac:spMkLst>
        </pc:spChg>
        <pc:spChg chg="del mod">
          <ac:chgData name="alain desombre" userId="79cdecc42f8c13b8" providerId="LiveId" clId="{6FCBEC2C-D9B9-487C-96FD-7B5030B25B06}" dt="2020-04-28T20:54:51.352" v="328" actId="931"/>
          <ac:spMkLst>
            <pc:docMk/>
            <pc:sldMk cId="2836824980" sldId="264"/>
            <ac:spMk id="3" creationId="{D0AADD20-9A09-4512-9137-EF6586BADFD9}"/>
          </ac:spMkLst>
        </pc:spChg>
        <pc:spChg chg="add mod">
          <ac:chgData name="alain desombre" userId="79cdecc42f8c13b8" providerId="LiveId" clId="{6FCBEC2C-D9B9-487C-96FD-7B5030B25B06}" dt="2020-04-28T21:05:09.894" v="620" actId="20577"/>
          <ac:spMkLst>
            <pc:docMk/>
            <pc:sldMk cId="2836824980" sldId="264"/>
            <ac:spMk id="6" creationId="{78E802D7-10C1-4D48-9C16-6485CE61BF2A}"/>
          </ac:spMkLst>
        </pc:spChg>
        <pc:spChg chg="add">
          <ac:chgData name="alain desombre" userId="79cdecc42f8c13b8" providerId="LiveId" clId="{6FCBEC2C-D9B9-487C-96FD-7B5030B25B06}" dt="2020-04-28T20:54:27.019" v="327" actId="26606"/>
          <ac:spMkLst>
            <pc:docMk/>
            <pc:sldMk cId="2836824980" sldId="264"/>
            <ac:spMk id="8" creationId="{7515D20E-1AB7-4E74-9236-2B72B63D60B6}"/>
          </ac:spMkLst>
        </pc:spChg>
        <pc:spChg chg="add">
          <ac:chgData name="alain desombre" userId="79cdecc42f8c13b8" providerId="LiveId" clId="{6FCBEC2C-D9B9-487C-96FD-7B5030B25B06}" dt="2020-04-28T20:54:27.019" v="327" actId="26606"/>
          <ac:spMkLst>
            <pc:docMk/>
            <pc:sldMk cId="2836824980" sldId="264"/>
            <ac:spMk id="15" creationId="{3873B707-463F-40B0-8227-E8CC6C67EB25}"/>
          </ac:spMkLst>
        </pc:spChg>
        <pc:spChg chg="add">
          <ac:chgData name="alain desombre" userId="79cdecc42f8c13b8" providerId="LiveId" clId="{6FCBEC2C-D9B9-487C-96FD-7B5030B25B06}" dt="2020-04-28T20:54:27.019" v="327" actId="26606"/>
          <ac:spMkLst>
            <pc:docMk/>
            <pc:sldMk cId="2836824980" sldId="264"/>
            <ac:spMk id="17" creationId="{19C9EAEA-39D0-4B0E-A0EB-51E7B26740B1}"/>
          </ac:spMkLst>
        </pc:spChg>
        <pc:grpChg chg="add">
          <ac:chgData name="alain desombre" userId="79cdecc42f8c13b8" providerId="LiveId" clId="{6FCBEC2C-D9B9-487C-96FD-7B5030B25B06}" dt="2020-04-28T20:54:27.019" v="327" actId="26606"/>
          <ac:grpSpMkLst>
            <pc:docMk/>
            <pc:sldMk cId="2836824980" sldId="264"/>
            <ac:grpSpMk id="10" creationId="{032D8612-31EB-44CF-A1D0-14FD4C705424}"/>
          </ac:grpSpMkLst>
        </pc:grpChg>
        <pc:picChg chg="add mod">
          <ac:chgData name="alain desombre" userId="79cdecc42f8c13b8" providerId="LiveId" clId="{6FCBEC2C-D9B9-487C-96FD-7B5030B25B06}" dt="2020-04-28T20:54:53.140" v="330" actId="962"/>
          <ac:picMkLst>
            <pc:docMk/>
            <pc:sldMk cId="2836824980" sldId="264"/>
            <ac:picMk id="5" creationId="{C0691F3B-30CC-436F-B037-26CA6CF787DF}"/>
          </ac:picMkLst>
        </pc:picChg>
      </pc:sldChg>
      <pc:sldChg chg="addSp delSp modSp new mod setBg">
        <pc:chgData name="alain desombre" userId="79cdecc42f8c13b8" providerId="LiveId" clId="{6FCBEC2C-D9B9-487C-96FD-7B5030B25B06}" dt="2020-04-28T20:58:16.526" v="486" actId="20577"/>
        <pc:sldMkLst>
          <pc:docMk/>
          <pc:sldMk cId="2146253586" sldId="265"/>
        </pc:sldMkLst>
        <pc:spChg chg="del mod">
          <ac:chgData name="alain desombre" userId="79cdecc42f8c13b8" providerId="LiveId" clId="{6FCBEC2C-D9B9-487C-96FD-7B5030B25B06}" dt="2020-04-28T20:57:18.305" v="406" actId="21"/>
          <ac:spMkLst>
            <pc:docMk/>
            <pc:sldMk cId="2146253586" sldId="265"/>
            <ac:spMk id="2" creationId="{39F99005-EAD3-4E58-9086-02AB58848B91}"/>
          </ac:spMkLst>
        </pc:spChg>
        <pc:spChg chg="del mod">
          <ac:chgData name="alain desombre" userId="79cdecc42f8c13b8" providerId="LiveId" clId="{6FCBEC2C-D9B9-487C-96FD-7B5030B25B06}" dt="2020-04-28T20:57:09.782" v="403" actId="931"/>
          <ac:spMkLst>
            <pc:docMk/>
            <pc:sldMk cId="2146253586" sldId="265"/>
            <ac:spMk id="3" creationId="{960555CC-932C-44C7-B626-275399229F47}"/>
          </ac:spMkLst>
        </pc:spChg>
        <pc:spChg chg="add mod">
          <ac:chgData name="alain desombre" userId="79cdecc42f8c13b8" providerId="LiveId" clId="{6FCBEC2C-D9B9-487C-96FD-7B5030B25B06}" dt="2020-04-28T20:58:16.526" v="486" actId="20577"/>
          <ac:spMkLst>
            <pc:docMk/>
            <pc:sldMk cId="2146253586" sldId="265"/>
            <ac:spMk id="6" creationId="{A9D25835-23ED-4184-8BA9-45F114B5803C}"/>
          </ac:spMkLst>
        </pc:spChg>
        <pc:spChg chg="add">
          <ac:chgData name="alain desombre" userId="79cdecc42f8c13b8" providerId="LiveId" clId="{6FCBEC2C-D9B9-487C-96FD-7B5030B25B06}" dt="2020-04-28T20:56:14.475" v="402" actId="26606"/>
          <ac:spMkLst>
            <pc:docMk/>
            <pc:sldMk cId="2146253586" sldId="265"/>
            <ac:spMk id="8" creationId="{7515D20E-1AB7-4E74-9236-2B72B63D60B6}"/>
          </ac:spMkLst>
        </pc:spChg>
        <pc:spChg chg="add">
          <ac:chgData name="alain desombre" userId="79cdecc42f8c13b8" providerId="LiveId" clId="{6FCBEC2C-D9B9-487C-96FD-7B5030B25B06}" dt="2020-04-28T20:56:14.475" v="402" actId="26606"/>
          <ac:spMkLst>
            <pc:docMk/>
            <pc:sldMk cId="2146253586" sldId="265"/>
            <ac:spMk id="15" creationId="{3873B707-463F-40B0-8227-E8CC6C67EB25}"/>
          </ac:spMkLst>
        </pc:spChg>
        <pc:spChg chg="add">
          <ac:chgData name="alain desombre" userId="79cdecc42f8c13b8" providerId="LiveId" clId="{6FCBEC2C-D9B9-487C-96FD-7B5030B25B06}" dt="2020-04-28T20:56:14.475" v="402" actId="26606"/>
          <ac:spMkLst>
            <pc:docMk/>
            <pc:sldMk cId="2146253586" sldId="265"/>
            <ac:spMk id="17" creationId="{19C9EAEA-39D0-4B0E-A0EB-51E7B26740B1}"/>
          </ac:spMkLst>
        </pc:spChg>
        <pc:grpChg chg="add">
          <ac:chgData name="alain desombre" userId="79cdecc42f8c13b8" providerId="LiveId" clId="{6FCBEC2C-D9B9-487C-96FD-7B5030B25B06}" dt="2020-04-28T20:56:14.475" v="402" actId="26606"/>
          <ac:grpSpMkLst>
            <pc:docMk/>
            <pc:sldMk cId="2146253586" sldId="265"/>
            <ac:grpSpMk id="10" creationId="{032D8612-31EB-44CF-A1D0-14FD4C705424}"/>
          </ac:grpSpMkLst>
        </pc:grpChg>
        <pc:picChg chg="add mod">
          <ac:chgData name="alain desombre" userId="79cdecc42f8c13b8" providerId="LiveId" clId="{6FCBEC2C-D9B9-487C-96FD-7B5030B25B06}" dt="2020-04-28T20:57:11.766" v="405" actId="962"/>
          <ac:picMkLst>
            <pc:docMk/>
            <pc:sldMk cId="2146253586" sldId="265"/>
            <ac:picMk id="5" creationId="{86B7D708-07CE-48A3-93A1-2AB37E6B3523}"/>
          </ac:picMkLst>
        </pc:picChg>
      </pc:sldChg>
      <pc:sldChg chg="addSp delSp modSp new mod setBg">
        <pc:chgData name="alain desombre" userId="79cdecc42f8c13b8" providerId="LiveId" clId="{6FCBEC2C-D9B9-487C-96FD-7B5030B25B06}" dt="2020-04-29T16:17:20.575" v="786" actId="20577"/>
        <pc:sldMkLst>
          <pc:docMk/>
          <pc:sldMk cId="2228380559" sldId="266"/>
        </pc:sldMkLst>
        <pc:spChg chg="mod">
          <ac:chgData name="alain desombre" userId="79cdecc42f8c13b8" providerId="LiveId" clId="{6FCBEC2C-D9B9-487C-96FD-7B5030B25B06}" dt="2020-04-28T21:01:18.545" v="538" actId="26606"/>
          <ac:spMkLst>
            <pc:docMk/>
            <pc:sldMk cId="2228380559" sldId="266"/>
            <ac:spMk id="2" creationId="{CA2DF732-78C4-4E89-B688-4C35888D9476}"/>
          </ac:spMkLst>
        </pc:spChg>
        <pc:spChg chg="del mod">
          <ac:chgData name="alain desombre" userId="79cdecc42f8c13b8" providerId="LiveId" clId="{6FCBEC2C-D9B9-487C-96FD-7B5030B25B06}" dt="2020-04-28T21:01:30.985" v="539" actId="21"/>
          <ac:spMkLst>
            <pc:docMk/>
            <pc:sldMk cId="2228380559" sldId="266"/>
            <ac:spMk id="3" creationId="{5E3337E3-069C-4979-BD52-7B1BA33E1A4F}"/>
          </ac:spMkLst>
        </pc:spChg>
        <pc:spChg chg="add mod">
          <ac:chgData name="alain desombre" userId="79cdecc42f8c13b8" providerId="LiveId" clId="{6FCBEC2C-D9B9-487C-96FD-7B5030B25B06}" dt="2020-04-28T21:01:30.985" v="539" actId="21"/>
          <ac:spMkLst>
            <pc:docMk/>
            <pc:sldMk cId="2228380559" sldId="266"/>
            <ac:spMk id="5" creationId="{5763C041-9FCF-4ED2-8005-4C7CFE0269B0}"/>
          </ac:spMkLst>
        </pc:spChg>
        <pc:spChg chg="add del mod">
          <ac:chgData name="alain desombre" userId="79cdecc42f8c13b8" providerId="LiveId" clId="{6FCBEC2C-D9B9-487C-96FD-7B5030B25B06}" dt="2020-04-28T21:03:18.784" v="545"/>
          <ac:spMkLst>
            <pc:docMk/>
            <pc:sldMk cId="2228380559" sldId="266"/>
            <ac:spMk id="6" creationId="{625E2EBD-3579-43AD-8BE1-94C37A9E73B1}"/>
          </ac:spMkLst>
        </pc:spChg>
        <pc:spChg chg="mod">
          <ac:chgData name="alain desombre" userId="79cdecc42f8c13b8" providerId="LiveId" clId="{6FCBEC2C-D9B9-487C-96FD-7B5030B25B06}" dt="2020-04-29T16:17:20.575" v="786" actId="20577"/>
          <ac:spMkLst>
            <pc:docMk/>
            <pc:sldMk cId="2228380559" sldId="266"/>
            <ac:spMk id="7" creationId="{84CD875F-10E8-4D3D-A5D2-35055B8AEC77}"/>
          </ac:spMkLst>
        </pc:spChg>
        <pc:spChg chg="add del mod">
          <ac:chgData name="alain desombre" userId="79cdecc42f8c13b8" providerId="LiveId" clId="{6FCBEC2C-D9B9-487C-96FD-7B5030B25B06}" dt="2020-04-28T21:03:18.787" v="547"/>
          <ac:spMkLst>
            <pc:docMk/>
            <pc:sldMk cId="2228380559" sldId="266"/>
            <ac:spMk id="7" creationId="{FB1B25FF-5144-41AD-B8A9-573FF1DB9BAA}"/>
          </ac:spMkLst>
        </pc:spChg>
        <pc:spChg chg="add">
          <ac:chgData name="alain desombre" userId="79cdecc42f8c13b8" providerId="LiveId" clId="{6FCBEC2C-D9B9-487C-96FD-7B5030B25B06}" dt="2020-04-28T21:01:18.545" v="538" actId="26606"/>
          <ac:spMkLst>
            <pc:docMk/>
            <pc:sldMk cId="2228380559" sldId="266"/>
            <ac:spMk id="8" creationId="{7515D20E-1AB7-4E74-9236-2B72B63D60B6}"/>
          </ac:spMkLst>
        </pc:spChg>
        <pc:spChg chg="add">
          <ac:chgData name="alain desombre" userId="79cdecc42f8c13b8" providerId="LiveId" clId="{6FCBEC2C-D9B9-487C-96FD-7B5030B25B06}" dt="2020-04-28T21:01:18.545" v="538" actId="26606"/>
          <ac:spMkLst>
            <pc:docMk/>
            <pc:sldMk cId="2228380559" sldId="266"/>
            <ac:spMk id="15" creationId="{3873B707-463F-40B0-8227-E8CC6C67EB25}"/>
          </ac:spMkLst>
        </pc:spChg>
        <pc:spChg chg="add">
          <ac:chgData name="alain desombre" userId="79cdecc42f8c13b8" providerId="LiveId" clId="{6FCBEC2C-D9B9-487C-96FD-7B5030B25B06}" dt="2020-04-28T21:01:18.545" v="538" actId="26606"/>
          <ac:spMkLst>
            <pc:docMk/>
            <pc:sldMk cId="2228380559" sldId="266"/>
            <ac:spMk id="17" creationId="{19C9EAEA-39D0-4B0E-A0EB-51E7B26740B1}"/>
          </ac:spMkLst>
        </pc:spChg>
        <pc:grpChg chg="add">
          <ac:chgData name="alain desombre" userId="79cdecc42f8c13b8" providerId="LiveId" clId="{6FCBEC2C-D9B9-487C-96FD-7B5030B25B06}" dt="2020-04-28T21:01:18.545" v="538" actId="26606"/>
          <ac:grpSpMkLst>
            <pc:docMk/>
            <pc:sldMk cId="2228380559" sldId="266"/>
            <ac:grpSpMk id="10" creationId="{032D8612-31EB-44CF-A1D0-14FD4C705424}"/>
          </ac:grpSpMkLst>
        </pc:grpChg>
        <pc:picChg chg="mod">
          <ac:chgData name="alain desombre" userId="79cdecc42f8c13b8" providerId="LiveId" clId="{6FCBEC2C-D9B9-487C-96FD-7B5030B25B06}" dt="2020-04-29T16:01:54.926" v="692" actId="1076"/>
          <ac:picMkLst>
            <pc:docMk/>
            <pc:sldMk cId="2228380559" sldId="266"/>
            <ac:picMk id="9" creationId="{1DFF6F21-369B-4CC5-84EA-2E47DD0823A0}"/>
          </ac:picMkLst>
        </pc:picChg>
      </pc:sldChg>
      <pc:sldChg chg="addSp delSp modSp new mod setBg">
        <pc:chgData name="alain desombre" userId="79cdecc42f8c13b8" providerId="LiveId" clId="{6FCBEC2C-D9B9-487C-96FD-7B5030B25B06}" dt="2020-04-28T21:08:20.197" v="691" actId="14100"/>
        <pc:sldMkLst>
          <pc:docMk/>
          <pc:sldMk cId="314404111" sldId="267"/>
        </pc:sldMkLst>
        <pc:spChg chg="del">
          <ac:chgData name="alain desombre" userId="79cdecc42f8c13b8" providerId="LiveId" clId="{6FCBEC2C-D9B9-487C-96FD-7B5030B25B06}" dt="2020-04-28T21:06:42.337" v="681" actId="21"/>
          <ac:spMkLst>
            <pc:docMk/>
            <pc:sldMk cId="314404111" sldId="267"/>
            <ac:spMk id="2" creationId="{E77823D7-4F68-403A-BC7B-9AF6B7ECECCB}"/>
          </ac:spMkLst>
        </pc:spChg>
        <pc:spChg chg="mod">
          <ac:chgData name="alain desombre" userId="79cdecc42f8c13b8" providerId="LiveId" clId="{6FCBEC2C-D9B9-487C-96FD-7B5030B25B06}" dt="2020-04-28T21:08:20.197" v="691" actId="14100"/>
          <ac:spMkLst>
            <pc:docMk/>
            <pc:sldMk cId="314404111" sldId="267"/>
            <ac:spMk id="3" creationId="{4060353C-BA9B-4E86-BC68-0651C8557D27}"/>
          </ac:spMkLst>
        </pc:spChg>
        <pc:spChg chg="add">
          <ac:chgData name="alain desombre" userId="79cdecc42f8c13b8" providerId="LiveId" clId="{6FCBEC2C-D9B9-487C-96FD-7B5030B25B06}" dt="2020-04-28T21:07:48.905" v="686" actId="26606"/>
          <ac:spMkLst>
            <pc:docMk/>
            <pc:sldMk cId="314404111" sldId="267"/>
            <ac:spMk id="8" creationId="{4DA718D0-4865-4629-8134-44F68D41D574}"/>
          </ac:spMkLst>
        </pc:spChg>
        <pc:spChg chg="add">
          <ac:chgData name="alain desombre" userId="79cdecc42f8c13b8" providerId="LiveId" clId="{6FCBEC2C-D9B9-487C-96FD-7B5030B25B06}" dt="2020-04-28T21:07:48.905" v="686" actId="26606"/>
          <ac:spMkLst>
            <pc:docMk/>
            <pc:sldMk cId="314404111" sldId="267"/>
            <ac:spMk id="14" creationId="{CBC4F608-B4B8-48C3-9572-C0F061B1CD99}"/>
          </ac:spMkLst>
        </pc:spChg>
        <pc:grpChg chg="add">
          <ac:chgData name="alain desombre" userId="79cdecc42f8c13b8" providerId="LiveId" clId="{6FCBEC2C-D9B9-487C-96FD-7B5030B25B06}" dt="2020-04-28T21:07:48.905" v="686" actId="26606"/>
          <ac:grpSpMkLst>
            <pc:docMk/>
            <pc:sldMk cId="314404111" sldId="267"/>
            <ac:grpSpMk id="10" creationId="{65167ED7-6315-43AB-B1B6-C326D5FD8F84}"/>
          </ac:grpSpMkLst>
        </pc:grpChg>
      </pc:sldChg>
      <pc:sldChg chg="del">
        <pc:chgData name="alain desombre" userId="79cdecc42f8c13b8" providerId="LiveId" clId="{6FCBEC2C-D9B9-487C-96FD-7B5030B25B06}" dt="2020-04-29T16:15:06.221" v="738" actId="47"/>
        <pc:sldMkLst>
          <pc:docMk/>
          <pc:sldMk cId="1395036159" sldId="267"/>
        </pc:sldMkLst>
      </pc:sldChg>
      <pc:sldChg chg="addSp delSp modSp add ord">
        <pc:chgData name="alain desombre" userId="79cdecc42f8c13b8" providerId="LiveId" clId="{6FCBEC2C-D9B9-487C-96FD-7B5030B25B06}" dt="2020-04-29T16:05:51.304" v="704"/>
        <pc:sldMkLst>
          <pc:docMk/>
          <pc:sldMk cId="3048587470" sldId="268"/>
        </pc:sldMkLst>
        <pc:spChg chg="add mod">
          <ac:chgData name="alain desombre" userId="79cdecc42f8c13b8" providerId="LiveId" clId="{6FCBEC2C-D9B9-487C-96FD-7B5030B25B06}" dt="2020-04-29T16:05:37.146" v="701"/>
          <ac:spMkLst>
            <pc:docMk/>
            <pc:sldMk cId="3048587470" sldId="268"/>
            <ac:spMk id="2" creationId="{712AD056-EC7C-4D1F-9D7E-D741D0FEE935}"/>
          </ac:spMkLst>
        </pc:spChg>
        <pc:spChg chg="del">
          <ac:chgData name="alain desombre" userId="79cdecc42f8c13b8" providerId="LiveId" clId="{6FCBEC2C-D9B9-487C-96FD-7B5030B25B06}" dt="2020-04-29T16:05:15.050" v="699" actId="478"/>
          <ac:spMkLst>
            <pc:docMk/>
            <pc:sldMk cId="3048587470" sldId="268"/>
            <ac:spMk id="7" creationId="{84CD875F-10E8-4D3D-A5D2-35055B8AEC77}"/>
          </ac:spMkLst>
        </pc:spChg>
        <pc:picChg chg="del">
          <ac:chgData name="alain desombre" userId="79cdecc42f8c13b8" providerId="LiveId" clId="{6FCBEC2C-D9B9-487C-96FD-7B5030B25B06}" dt="2020-04-29T16:05:06.686" v="698" actId="478"/>
          <ac:picMkLst>
            <pc:docMk/>
            <pc:sldMk cId="3048587470" sldId="268"/>
            <ac:picMk id="9" creationId="{1DFF6F21-369B-4CC5-84EA-2E47DD0823A0}"/>
          </ac:picMkLst>
        </pc:picChg>
      </pc:sldChg>
      <pc:sldChg chg="addSp delSp modSp add">
        <pc:chgData name="alain desombre" userId="79cdecc42f8c13b8" providerId="LiveId" clId="{6FCBEC2C-D9B9-487C-96FD-7B5030B25B06}" dt="2020-04-29T16:16:58.108" v="784" actId="20577"/>
        <pc:sldMkLst>
          <pc:docMk/>
          <pc:sldMk cId="250498672" sldId="269"/>
        </pc:sldMkLst>
        <pc:spChg chg="add mod">
          <ac:chgData name="alain desombre" userId="79cdecc42f8c13b8" providerId="LiveId" clId="{6FCBEC2C-D9B9-487C-96FD-7B5030B25B06}" dt="2020-04-29T16:16:58.108" v="784" actId="20577"/>
          <ac:spMkLst>
            <pc:docMk/>
            <pc:sldMk cId="250498672" sldId="269"/>
            <ac:spMk id="2" creationId="{BDAF8467-A43C-4F2C-A9EC-7634A641574F}"/>
          </ac:spMkLst>
        </pc:spChg>
        <pc:spChg chg="add mod">
          <ac:chgData name="alain desombre" userId="79cdecc42f8c13b8" providerId="LiveId" clId="{6FCBEC2C-D9B9-487C-96FD-7B5030B25B06}" dt="2020-04-29T16:12:10.449" v="726"/>
          <ac:spMkLst>
            <pc:docMk/>
            <pc:sldMk cId="250498672" sldId="269"/>
            <ac:spMk id="4" creationId="{959588E3-D4F6-4DBD-990F-AD659EE14945}"/>
          </ac:spMkLst>
        </pc:spChg>
        <pc:spChg chg="del">
          <ac:chgData name="alain desombre" userId="79cdecc42f8c13b8" providerId="LiveId" clId="{6FCBEC2C-D9B9-487C-96FD-7B5030B25B06}" dt="2020-04-29T16:08:37.952" v="720" actId="478"/>
          <ac:spMkLst>
            <pc:docMk/>
            <pc:sldMk cId="250498672" sldId="269"/>
            <ac:spMk id="7" creationId="{84CD875F-10E8-4D3D-A5D2-35055B8AEC77}"/>
          </ac:spMkLst>
        </pc:spChg>
        <pc:picChg chg="del">
          <ac:chgData name="alain desombre" userId="79cdecc42f8c13b8" providerId="LiveId" clId="{6FCBEC2C-D9B9-487C-96FD-7B5030B25B06}" dt="2020-04-29T16:08:34.025" v="719" actId="478"/>
          <ac:picMkLst>
            <pc:docMk/>
            <pc:sldMk cId="250498672" sldId="269"/>
            <ac:picMk id="9" creationId="{1DFF6F21-369B-4CC5-84EA-2E47DD0823A0}"/>
          </ac:picMkLst>
        </pc:picChg>
      </pc:sldChg>
      <pc:sldChg chg="addSp delSp modSp add ord">
        <pc:chgData name="alain desombre" userId="79cdecc42f8c13b8" providerId="LiveId" clId="{6FCBEC2C-D9B9-487C-96FD-7B5030B25B06}" dt="2020-04-29T16:08:27.762" v="718"/>
        <pc:sldMkLst>
          <pc:docMk/>
          <pc:sldMk cId="1150103603" sldId="270"/>
        </pc:sldMkLst>
        <pc:spChg chg="add del mod">
          <ac:chgData name="alain desombre" userId="79cdecc42f8c13b8" providerId="LiveId" clId="{6FCBEC2C-D9B9-487C-96FD-7B5030B25B06}" dt="2020-04-29T16:07:23.261" v="712" actId="478"/>
          <ac:spMkLst>
            <pc:docMk/>
            <pc:sldMk cId="1150103603" sldId="270"/>
            <ac:spMk id="2" creationId="{EAE85251-FC45-4508-A617-68B245222767}"/>
          </ac:spMkLst>
        </pc:spChg>
        <pc:spChg chg="add mod">
          <ac:chgData name="alain desombre" userId="79cdecc42f8c13b8" providerId="LiveId" clId="{6FCBEC2C-D9B9-487C-96FD-7B5030B25B06}" dt="2020-04-29T16:08:07.078" v="714"/>
          <ac:spMkLst>
            <pc:docMk/>
            <pc:sldMk cId="1150103603" sldId="270"/>
            <ac:spMk id="4" creationId="{23FF0368-5B71-4346-8EC9-170C0817FCC0}"/>
          </ac:spMkLst>
        </pc:spChg>
        <pc:spChg chg="del mod">
          <ac:chgData name="alain desombre" userId="79cdecc42f8c13b8" providerId="LiveId" clId="{6FCBEC2C-D9B9-487C-96FD-7B5030B25B06}" dt="2020-04-29T16:06:19.317" v="709" actId="21"/>
          <ac:spMkLst>
            <pc:docMk/>
            <pc:sldMk cId="1150103603" sldId="270"/>
            <ac:spMk id="7" creationId="{84CD875F-10E8-4D3D-A5D2-35055B8AEC77}"/>
          </ac:spMkLst>
        </pc:spChg>
        <pc:picChg chg="del">
          <ac:chgData name="alain desombre" userId="79cdecc42f8c13b8" providerId="LiveId" clId="{6FCBEC2C-D9B9-487C-96FD-7B5030B25B06}" dt="2020-04-29T16:06:06.234" v="706" actId="478"/>
          <ac:picMkLst>
            <pc:docMk/>
            <pc:sldMk cId="1150103603" sldId="270"/>
            <ac:picMk id="9" creationId="{1DFF6F21-369B-4CC5-84EA-2E47DD0823A0}"/>
          </ac:picMkLst>
        </pc:picChg>
      </pc:sldChg>
      <pc:sldChg chg="addSp delSp modSp add ord">
        <pc:chgData name="alain desombre" userId="79cdecc42f8c13b8" providerId="LiveId" clId="{6FCBEC2C-D9B9-487C-96FD-7B5030B25B06}" dt="2020-04-29T16:16:13.264" v="780" actId="313"/>
        <pc:sldMkLst>
          <pc:docMk/>
          <pc:sldMk cId="4179780907" sldId="271"/>
        </pc:sldMkLst>
        <pc:spChg chg="add mod">
          <ac:chgData name="alain desombre" userId="79cdecc42f8c13b8" providerId="LiveId" clId="{6FCBEC2C-D9B9-487C-96FD-7B5030B25B06}" dt="2020-04-29T16:16:13.264" v="780" actId="313"/>
          <ac:spMkLst>
            <pc:docMk/>
            <pc:sldMk cId="4179780907" sldId="271"/>
            <ac:spMk id="2" creationId="{9A5ECF87-F1B0-48E0-801E-0A7FDA3B7418}"/>
          </ac:spMkLst>
        </pc:spChg>
        <pc:spChg chg="del">
          <ac:chgData name="alain desombre" userId="79cdecc42f8c13b8" providerId="LiveId" clId="{6FCBEC2C-D9B9-487C-96FD-7B5030B25B06}" dt="2020-04-29T16:12:57.897" v="731" actId="478"/>
          <ac:spMkLst>
            <pc:docMk/>
            <pc:sldMk cId="4179780907" sldId="271"/>
            <ac:spMk id="7" creationId="{84CD875F-10E8-4D3D-A5D2-35055B8AEC77}"/>
          </ac:spMkLst>
        </pc:spChg>
        <pc:picChg chg="del">
          <ac:chgData name="alain desombre" userId="79cdecc42f8c13b8" providerId="LiveId" clId="{6FCBEC2C-D9B9-487C-96FD-7B5030B25B06}" dt="2020-04-29T16:12:54.523" v="730" actId="478"/>
          <ac:picMkLst>
            <pc:docMk/>
            <pc:sldMk cId="4179780907" sldId="271"/>
            <ac:picMk id="9" creationId="{1DFF6F21-369B-4CC5-84EA-2E47DD0823A0}"/>
          </ac:picMkLst>
        </pc:picChg>
      </pc:sldChg>
    </pc:docChg>
  </pc:docChgLst>
  <pc:docChgLst>
    <pc:chgData name="alain desombre" userId="79cdecc42f8c13b8" providerId="Windows Live" clId="Web-{4439087D-58C0-4318-950B-96C8EC222E8A}"/>
    <pc:docChg chg="addSld delSld modSld">
      <pc:chgData name="alain desombre" userId="79cdecc42f8c13b8" providerId="Windows Live" clId="Web-{4439087D-58C0-4318-950B-96C8EC222E8A}" dt="2020-04-29T14:26:25.382" v="162" actId="20577"/>
      <pc:docMkLst>
        <pc:docMk/>
      </pc:docMkLst>
      <pc:sldChg chg="addSp delSp modSp">
        <pc:chgData name="alain desombre" userId="79cdecc42f8c13b8" providerId="Windows Live" clId="Web-{4439087D-58C0-4318-950B-96C8EC222E8A}" dt="2020-04-29T14:26:25.382" v="161" actId="20577"/>
        <pc:sldMkLst>
          <pc:docMk/>
          <pc:sldMk cId="2228380559" sldId="266"/>
        </pc:sldMkLst>
        <pc:spChg chg="del">
          <ac:chgData name="alain desombre" userId="79cdecc42f8c13b8" providerId="Windows Live" clId="Web-{4439087D-58C0-4318-950B-96C8EC222E8A}" dt="2020-04-29T14:22:45.853" v="34"/>
          <ac:spMkLst>
            <pc:docMk/>
            <pc:sldMk cId="2228380559" sldId="266"/>
            <ac:spMk id="2" creationId="{CA2DF732-78C4-4E89-B688-4C35888D9476}"/>
          </ac:spMkLst>
        </pc:spChg>
        <pc:spChg chg="del">
          <ac:chgData name="alain desombre" userId="79cdecc42f8c13b8" providerId="Windows Live" clId="Web-{4439087D-58C0-4318-950B-96C8EC222E8A}" dt="2020-04-29T14:22:35.868" v="33"/>
          <ac:spMkLst>
            <pc:docMk/>
            <pc:sldMk cId="2228380559" sldId="266"/>
            <ac:spMk id="5" creationId="{5763C041-9FCF-4ED2-8005-4C7CFE0269B0}"/>
          </ac:spMkLst>
        </pc:spChg>
        <pc:spChg chg="add del mod">
          <ac:chgData name="alain desombre" userId="79cdecc42f8c13b8" providerId="Windows Live" clId="Web-{4439087D-58C0-4318-950B-96C8EC222E8A}" dt="2020-04-29T14:22:56.557" v="35"/>
          <ac:spMkLst>
            <pc:docMk/>
            <pc:sldMk cId="2228380559" sldId="266"/>
            <ac:spMk id="6" creationId="{B6FC91EA-5AC1-4AF3-A4C6-ABC369B99E94}"/>
          </ac:spMkLst>
        </pc:spChg>
        <pc:spChg chg="add mod">
          <ac:chgData name="alain desombre" userId="79cdecc42f8c13b8" providerId="Windows Live" clId="Web-{4439087D-58C0-4318-950B-96C8EC222E8A}" dt="2020-04-29T14:26:25.382" v="161" actId="20577"/>
          <ac:spMkLst>
            <pc:docMk/>
            <pc:sldMk cId="2228380559" sldId="266"/>
            <ac:spMk id="7" creationId="{84CD875F-10E8-4D3D-A5D2-35055B8AEC77}"/>
          </ac:spMkLst>
        </pc:spChg>
        <pc:picChg chg="add mod">
          <ac:chgData name="alain desombre" userId="79cdecc42f8c13b8" providerId="Windows Live" clId="Web-{4439087D-58C0-4318-950B-96C8EC222E8A}" dt="2020-04-29T14:24:34.219" v="45" actId="1076"/>
          <ac:picMkLst>
            <pc:docMk/>
            <pc:sldMk cId="2228380559" sldId="266"/>
            <ac:picMk id="9" creationId="{1DFF6F21-369B-4CC5-84EA-2E47DD0823A0}"/>
          </ac:picMkLst>
        </pc:picChg>
        <pc:inkChg chg="add">
          <ac:chgData name="alain desombre" userId="79cdecc42f8c13b8" providerId="Windows Live" clId="Web-{4439087D-58C0-4318-950B-96C8EC222E8A}" dt="2020-04-29T14:22:17.289" v="32"/>
          <ac:inkMkLst>
            <pc:docMk/>
            <pc:sldMk cId="2228380559" sldId="266"/>
            <ac:inkMk id="3" creationId="{79BEF462-F001-4BD5-9BF8-510F60B60BAA}"/>
          </ac:inkMkLst>
        </pc:inkChg>
      </pc:sldChg>
      <pc:sldChg chg="addSp delSp modSp del">
        <pc:chgData name="alain desombre" userId="79cdecc42f8c13b8" providerId="Windows Live" clId="Web-{4439087D-58C0-4318-950B-96C8EC222E8A}" dt="2020-04-29T14:17:46.585" v="27"/>
        <pc:sldMkLst>
          <pc:docMk/>
          <pc:sldMk cId="314404111" sldId="267"/>
        </pc:sldMkLst>
        <pc:spChg chg="del">
          <ac:chgData name="alain desombre" userId="79cdecc42f8c13b8" providerId="Windows Live" clId="Web-{4439087D-58C0-4318-950B-96C8EC222E8A}" dt="2020-04-29T14:12:39.582" v="0"/>
          <ac:spMkLst>
            <pc:docMk/>
            <pc:sldMk cId="314404111" sldId="267"/>
            <ac:spMk id="6" creationId="{001D15C2-3E77-4173-B3A1-9B94A19EB8C4}"/>
          </ac:spMkLst>
        </pc:spChg>
        <pc:spChg chg="add del mod">
          <ac:chgData name="alain desombre" userId="79cdecc42f8c13b8" providerId="Windows Live" clId="Web-{4439087D-58C0-4318-950B-96C8EC222E8A}" dt="2020-04-29T14:14:08.322" v="10"/>
          <ac:spMkLst>
            <pc:docMk/>
            <pc:sldMk cId="314404111" sldId="267"/>
            <ac:spMk id="7" creationId="{5DEA818F-AF59-4BE0-90B9-A93826754ABD}"/>
          </ac:spMkLst>
        </pc:spChg>
        <pc:spChg chg="add del">
          <ac:chgData name="alain desombre" userId="79cdecc42f8c13b8" providerId="Windows Live" clId="Web-{4439087D-58C0-4318-950B-96C8EC222E8A}" dt="2020-04-29T14:17:19.068" v="26"/>
          <ac:spMkLst>
            <pc:docMk/>
            <pc:sldMk cId="314404111" sldId="267"/>
            <ac:spMk id="8" creationId="{4DA718D0-4865-4629-8134-44F68D41D574}"/>
          </ac:spMkLst>
        </pc:spChg>
        <pc:spChg chg="add mod">
          <ac:chgData name="alain desombre" userId="79cdecc42f8c13b8" providerId="Windows Live" clId="Web-{4439087D-58C0-4318-950B-96C8EC222E8A}" dt="2020-04-29T14:17:19.068" v="26"/>
          <ac:spMkLst>
            <pc:docMk/>
            <pc:sldMk cId="314404111" sldId="267"/>
            <ac:spMk id="9" creationId="{F8AEB926-CEC1-4131-B3BE-4C46A3E0AA45}"/>
          </ac:spMkLst>
        </pc:spChg>
        <pc:spChg chg="add del">
          <ac:chgData name="alain desombre" userId="79cdecc42f8c13b8" providerId="Windows Live" clId="Web-{4439087D-58C0-4318-950B-96C8EC222E8A}" dt="2020-04-29T14:17:19.068" v="26"/>
          <ac:spMkLst>
            <pc:docMk/>
            <pc:sldMk cId="314404111" sldId="267"/>
            <ac:spMk id="14" creationId="{CBC4F608-B4B8-48C3-9572-C0F061B1CD99}"/>
          </ac:spMkLst>
        </pc:spChg>
        <pc:spChg chg="add">
          <ac:chgData name="alain desombre" userId="79cdecc42f8c13b8" providerId="Windows Live" clId="Web-{4439087D-58C0-4318-950B-96C8EC222E8A}" dt="2020-04-29T14:17:19.068" v="26"/>
          <ac:spMkLst>
            <pc:docMk/>
            <pc:sldMk cId="314404111" sldId="267"/>
            <ac:spMk id="16" creationId="{A4AC5506-6312-4701-8D3C-40187889A947}"/>
          </ac:spMkLst>
        </pc:spChg>
        <pc:spChg chg="add del">
          <ac:chgData name="alain desombre" userId="79cdecc42f8c13b8" providerId="Windows Live" clId="Web-{4439087D-58C0-4318-950B-96C8EC222E8A}" dt="2020-04-29T14:17:19.052" v="25"/>
          <ac:spMkLst>
            <pc:docMk/>
            <pc:sldMk cId="314404111" sldId="267"/>
            <ac:spMk id="19" creationId="{74426AB7-D619-4515-962A-BC83909EC015}"/>
          </ac:spMkLst>
        </pc:spChg>
        <pc:spChg chg="add del">
          <ac:chgData name="alain desombre" userId="79cdecc42f8c13b8" providerId="Windows Live" clId="Web-{4439087D-58C0-4318-950B-96C8EC222E8A}" dt="2020-04-29T14:17:19.052" v="25"/>
          <ac:spMkLst>
            <pc:docMk/>
            <pc:sldMk cId="314404111" sldId="267"/>
            <ac:spMk id="21" creationId="{DE47DF98-723F-4AAC-ABCF-CACBC438F78F}"/>
          </ac:spMkLst>
        </pc:spChg>
        <pc:grpChg chg="add del">
          <ac:chgData name="alain desombre" userId="79cdecc42f8c13b8" providerId="Windows Live" clId="Web-{4439087D-58C0-4318-950B-96C8EC222E8A}" dt="2020-04-29T14:17:19.068" v="26"/>
          <ac:grpSpMkLst>
            <pc:docMk/>
            <pc:sldMk cId="314404111" sldId="267"/>
            <ac:grpSpMk id="10" creationId="{65167ED7-6315-43AB-B1B6-C326D5FD8F84}"/>
          </ac:grpSpMkLst>
        </pc:grpChg>
        <pc:picChg chg="add del mod ord">
          <ac:chgData name="alain desombre" userId="79cdecc42f8c13b8" providerId="Windows Live" clId="Web-{4439087D-58C0-4318-950B-96C8EC222E8A}" dt="2020-04-29T14:13:49.571" v="6"/>
          <ac:picMkLst>
            <pc:docMk/>
            <pc:sldMk cId="314404111" sldId="267"/>
            <ac:picMk id="3" creationId="{41C78BFF-37BF-472D-853C-88637043930F}"/>
          </ac:picMkLst>
        </pc:picChg>
        <pc:picChg chg="add mod">
          <ac:chgData name="alain desombre" userId="79cdecc42f8c13b8" providerId="Windows Live" clId="Web-{4439087D-58C0-4318-950B-96C8EC222E8A}" dt="2020-04-29T14:17:19.068" v="26"/>
          <ac:picMkLst>
            <pc:docMk/>
            <pc:sldMk cId="314404111" sldId="267"/>
            <ac:picMk id="13" creationId="{4FE4BDEA-4B3B-4E30-9DEF-BFDE04A0ED62}"/>
          </ac:picMkLst>
        </pc:picChg>
        <pc:cxnChg chg="add del">
          <ac:chgData name="alain desombre" userId="79cdecc42f8c13b8" providerId="Windows Live" clId="Web-{4439087D-58C0-4318-950B-96C8EC222E8A}" dt="2020-04-29T14:17:19.052" v="25"/>
          <ac:cxnSpMkLst>
            <pc:docMk/>
            <pc:sldMk cId="314404111" sldId="267"/>
            <ac:cxnSpMk id="23" creationId="{EA29FC7C-9308-4FDE-8DCA-405668055B0F}"/>
          </ac:cxnSpMkLst>
        </pc:cxnChg>
      </pc:sldChg>
      <pc:sldChg chg="addSp delSp modSp new del">
        <pc:chgData name="alain desombre" userId="79cdecc42f8c13b8" providerId="Windows Live" clId="Web-{4439087D-58C0-4318-950B-96C8EC222E8A}" dt="2020-04-29T14:20:43.830" v="30"/>
        <pc:sldMkLst>
          <pc:docMk/>
          <pc:sldMk cId="380725821" sldId="267"/>
        </pc:sldMkLst>
        <pc:spChg chg="del">
          <ac:chgData name="alain desombre" userId="79cdecc42f8c13b8" providerId="Windows Live" clId="Web-{4439087D-58C0-4318-950B-96C8EC222E8A}" dt="2020-04-29T14:19:13.966" v="29"/>
          <ac:spMkLst>
            <pc:docMk/>
            <pc:sldMk cId="380725821" sldId="267"/>
            <ac:spMk id="3" creationId="{BE06C2DE-2824-42F7-A863-0121B9284A0C}"/>
          </ac:spMkLst>
        </pc:spChg>
        <pc:picChg chg="add mod ord">
          <ac:chgData name="alain desombre" userId="79cdecc42f8c13b8" providerId="Windows Live" clId="Web-{4439087D-58C0-4318-950B-96C8EC222E8A}" dt="2020-04-29T14:19:13.966" v="29"/>
          <ac:picMkLst>
            <pc:docMk/>
            <pc:sldMk cId="380725821" sldId="267"/>
            <ac:picMk id="4" creationId="{D95B8780-E3B5-4A16-9C2E-382514AC662A}"/>
          </ac:picMkLst>
        </pc:picChg>
      </pc:sldChg>
      <pc:sldChg chg="new">
        <pc:chgData name="alain desombre" userId="79cdecc42f8c13b8" providerId="Windows Live" clId="Web-{4439087D-58C0-4318-950B-96C8EC222E8A}" dt="2020-04-29T14:21:03.456" v="31"/>
        <pc:sldMkLst>
          <pc:docMk/>
          <pc:sldMk cId="1395036159" sldId="267"/>
        </pc:sldMkLst>
      </pc:sldChg>
    </pc:docChg>
  </pc:docChgLst>
  <pc:docChgLst>
    <pc:chgData name="alain desombre" userId="79cdecc42f8c13b8" providerId="Windows Live" clId="Web-{BF4C9F29-C06B-4AF1-BAEC-F39CB3D7E365}"/>
    <pc:docChg chg="modSld">
      <pc:chgData name="alain desombre" userId="79cdecc42f8c13b8" providerId="Windows Live" clId="Web-{BF4C9F29-C06B-4AF1-BAEC-F39CB3D7E365}" dt="2020-04-29T13:45:02.699" v="2"/>
      <pc:docMkLst>
        <pc:docMk/>
      </pc:docMkLst>
      <pc:sldChg chg="addSp delSp modSp">
        <pc:chgData name="alain desombre" userId="79cdecc42f8c13b8" providerId="Windows Live" clId="Web-{BF4C9F29-C06B-4AF1-BAEC-F39CB3D7E365}" dt="2020-04-29T13:45:02.699" v="2"/>
        <pc:sldMkLst>
          <pc:docMk/>
          <pc:sldMk cId="314404111" sldId="267"/>
        </pc:sldMkLst>
        <pc:spChg chg="del">
          <ac:chgData name="alain desombre" userId="79cdecc42f8c13b8" providerId="Windows Live" clId="Web-{BF4C9F29-C06B-4AF1-BAEC-F39CB3D7E365}" dt="2020-04-29T13:44:50.370" v="0"/>
          <ac:spMkLst>
            <pc:docMk/>
            <pc:sldMk cId="314404111" sldId="267"/>
            <ac:spMk id="3" creationId="{4060353C-BA9B-4E86-BC68-0651C8557D27}"/>
          </ac:spMkLst>
        </pc:spChg>
        <pc:spChg chg="add mod">
          <ac:chgData name="alain desombre" userId="79cdecc42f8c13b8" providerId="Windows Live" clId="Web-{BF4C9F29-C06B-4AF1-BAEC-F39CB3D7E365}" dt="2020-04-29T13:45:02.699" v="2"/>
          <ac:spMkLst>
            <pc:docMk/>
            <pc:sldMk cId="314404111" sldId="267"/>
            <ac:spMk id="6" creationId="{001D15C2-3E77-4173-B3A1-9B94A19EB8C4}"/>
          </ac:spMkLst>
        </pc:spChg>
        <pc:picChg chg="add del mod ord">
          <ac:chgData name="alain desombre" userId="79cdecc42f8c13b8" providerId="Windows Live" clId="Web-{BF4C9F29-C06B-4AF1-BAEC-F39CB3D7E365}" dt="2020-04-29T13:45:02.699" v="2"/>
          <ac:picMkLst>
            <pc:docMk/>
            <pc:sldMk cId="314404111" sldId="267"/>
            <ac:picMk id="2" creationId="{FC562FA6-BD02-405E-94C0-A851D3BF2D88}"/>
          </ac:picMkLst>
        </pc:picChg>
      </pc:sldChg>
    </pc:docChg>
  </pc:docChgLst>
  <pc:docChgLst>
    <pc:chgData name="alain desombre" userId="79cdecc42f8c13b8" providerId="Windows Live" clId="Web-{07C2CDCF-8E69-482D-8415-D1D714FE29A3}"/>
    <pc:docChg chg="modSld">
      <pc:chgData name="alain desombre" userId="79cdecc42f8c13b8" providerId="Windows Live" clId="Web-{07C2CDCF-8E69-482D-8415-D1D714FE29A3}" dt="2020-04-29T14:33:51.385" v="22" actId="1076"/>
      <pc:docMkLst>
        <pc:docMk/>
      </pc:docMkLst>
      <pc:sldChg chg="modSp">
        <pc:chgData name="alain desombre" userId="79cdecc42f8c13b8" providerId="Windows Live" clId="Web-{07C2CDCF-8E69-482D-8415-D1D714FE29A3}" dt="2020-04-29T14:32:33.761" v="12" actId="20577"/>
        <pc:sldMkLst>
          <pc:docMk/>
          <pc:sldMk cId="2826607830" sldId="262"/>
        </pc:sldMkLst>
        <pc:spChg chg="mod">
          <ac:chgData name="alain desombre" userId="79cdecc42f8c13b8" providerId="Windows Live" clId="Web-{07C2CDCF-8E69-482D-8415-D1D714FE29A3}" dt="2020-04-29T14:32:33.761" v="12" actId="20577"/>
          <ac:spMkLst>
            <pc:docMk/>
            <pc:sldMk cId="2826607830" sldId="262"/>
            <ac:spMk id="6" creationId="{CF3BEA61-58D5-4058-97A7-D81BE3448735}"/>
          </ac:spMkLst>
        </pc:spChg>
      </pc:sldChg>
      <pc:sldChg chg="modSp">
        <pc:chgData name="alain desombre" userId="79cdecc42f8c13b8" providerId="Windows Live" clId="Web-{07C2CDCF-8E69-482D-8415-D1D714FE29A3}" dt="2020-04-29T14:32:48.136" v="20" actId="20577"/>
        <pc:sldMkLst>
          <pc:docMk/>
          <pc:sldMk cId="3131725471" sldId="263"/>
        </pc:sldMkLst>
        <pc:spChg chg="mod">
          <ac:chgData name="alain desombre" userId="79cdecc42f8c13b8" providerId="Windows Live" clId="Web-{07C2CDCF-8E69-482D-8415-D1D714FE29A3}" dt="2020-04-29T14:32:48.136" v="20" actId="20577"/>
          <ac:spMkLst>
            <pc:docMk/>
            <pc:sldMk cId="3131725471" sldId="263"/>
            <ac:spMk id="9" creationId="{9FA4B309-846F-4687-9507-95753C86DE84}"/>
          </ac:spMkLst>
        </pc:spChg>
      </pc:sldChg>
      <pc:sldChg chg="modSp">
        <pc:chgData name="alain desombre" userId="79cdecc42f8c13b8" providerId="Windows Live" clId="Web-{07C2CDCF-8E69-482D-8415-D1D714FE29A3}" dt="2020-04-29T14:33:51.385" v="22" actId="1076"/>
        <pc:sldMkLst>
          <pc:docMk/>
          <pc:sldMk cId="2228380559" sldId="266"/>
        </pc:sldMkLst>
        <pc:picChg chg="mod">
          <ac:chgData name="alain desombre" userId="79cdecc42f8c13b8" providerId="Windows Live" clId="Web-{07C2CDCF-8E69-482D-8415-D1D714FE29A3}" dt="2020-04-29T14:33:51.385" v="22" actId="1076"/>
          <ac:picMkLst>
            <pc:docMk/>
            <pc:sldMk cId="2228380559" sldId="266"/>
            <ac:picMk id="9" creationId="{1DFF6F21-369B-4CC5-84EA-2E47DD0823A0}"/>
          </ac:picMkLst>
        </pc:picChg>
      </pc:sldChg>
    </pc:docChg>
  </pc:docChgLst>
  <pc:docChgLst>
    <pc:chgData name="alain desombre" userId="79cdecc42f8c13b8" providerId="Windows Live" clId="Web-{16CC47DD-5F52-45A0-9381-E5AB63C4A301}"/>
    <pc:docChg chg="modSld">
      <pc:chgData name="alain desombre" userId="79cdecc42f8c13b8" providerId="Windows Live" clId="Web-{16CC47DD-5F52-45A0-9381-E5AB63C4A301}" dt="2020-04-29T13:49:25.136" v="1"/>
      <pc:docMkLst>
        <pc:docMk/>
      </pc:docMkLst>
      <pc:sldChg chg="addSp delSp">
        <pc:chgData name="alain desombre" userId="79cdecc42f8c13b8" providerId="Windows Live" clId="Web-{16CC47DD-5F52-45A0-9381-E5AB63C4A301}" dt="2020-04-29T13:49:25.136" v="1"/>
        <pc:sldMkLst>
          <pc:docMk/>
          <pc:sldMk cId="314404111" sldId="267"/>
        </pc:sldMkLst>
        <pc:spChg chg="add del">
          <ac:chgData name="alain desombre" userId="79cdecc42f8c13b8" providerId="Windows Live" clId="Web-{16CC47DD-5F52-45A0-9381-E5AB63C4A301}" dt="2020-04-29T13:49:25.136" v="1"/>
          <ac:spMkLst>
            <pc:docMk/>
            <pc:sldMk cId="314404111" sldId="267"/>
            <ac:spMk id="2" creationId="{B1E71ECC-7304-4463-AFD5-CAE3B9808377}"/>
          </ac:spMkLst>
        </pc:spChg>
      </pc:sldChg>
    </pc:docChg>
  </pc:docChgLst>
  <pc:docChgLst>
    <pc:chgData name="alain desombre" userId="79cdecc42f8c13b8" providerId="LiveId" clId="{E9C843FC-B124-4061-8C89-EE7FD8F3C8A3}"/>
    <pc:docChg chg="custSel modSld">
      <pc:chgData name="alain desombre" userId="79cdecc42f8c13b8" providerId="LiveId" clId="{E9C843FC-B124-4061-8C89-EE7FD8F3C8A3}" dt="2020-04-29T16:35:54.631" v="78" actId="313"/>
      <pc:docMkLst>
        <pc:docMk/>
      </pc:docMkLst>
      <pc:sldChg chg="modSp">
        <pc:chgData name="alain desombre" userId="79cdecc42f8c13b8" providerId="LiveId" clId="{E9C843FC-B124-4061-8C89-EE7FD8F3C8A3}" dt="2020-04-29T16:35:54.631" v="78" actId="313"/>
        <pc:sldMkLst>
          <pc:docMk/>
          <pc:sldMk cId="3048587470" sldId="268"/>
        </pc:sldMkLst>
        <pc:spChg chg="mod">
          <ac:chgData name="alain desombre" userId="79cdecc42f8c13b8" providerId="LiveId" clId="{E9C843FC-B124-4061-8C89-EE7FD8F3C8A3}" dt="2020-04-29T16:35:54.631" v="78" actId="313"/>
          <ac:spMkLst>
            <pc:docMk/>
            <pc:sldMk cId="3048587470" sldId="268"/>
            <ac:spMk id="2" creationId="{712AD056-EC7C-4D1F-9D7E-D741D0FEE935}"/>
          </ac:spMkLst>
        </pc:spChg>
      </pc:sldChg>
      <pc:sldChg chg="modSp">
        <pc:chgData name="alain desombre" userId="79cdecc42f8c13b8" providerId="LiveId" clId="{E9C843FC-B124-4061-8C89-EE7FD8F3C8A3}" dt="2020-04-29T16:35:07.805" v="76" actId="20577"/>
        <pc:sldMkLst>
          <pc:docMk/>
          <pc:sldMk cId="1150103603" sldId="270"/>
        </pc:sldMkLst>
        <pc:spChg chg="mod">
          <ac:chgData name="alain desombre" userId="79cdecc42f8c13b8" providerId="LiveId" clId="{E9C843FC-B124-4061-8C89-EE7FD8F3C8A3}" dt="2020-04-29T16:35:07.805" v="76" actId="20577"/>
          <ac:spMkLst>
            <pc:docMk/>
            <pc:sldMk cId="1150103603" sldId="270"/>
            <ac:spMk id="4" creationId="{23FF0368-5B71-4346-8EC9-170C0817FCC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B3315-F611-4873-8696-DEFCF531407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34A44E5-CAFD-49A1-86DD-04CE6C63F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0DF7A9E-3C69-4141-93E2-615951A3BC23}"/>
              </a:ext>
            </a:extLst>
          </p:cNvPr>
          <p:cNvSpPr>
            <a:spLocks noGrp="1"/>
          </p:cNvSpPr>
          <p:nvPr>
            <p:ph type="dt" sz="half" idx="10"/>
          </p:nvPr>
        </p:nvSpPr>
        <p:spPr/>
        <p:txBody>
          <a:bodyPr/>
          <a:lstStyle/>
          <a:p>
            <a:fld id="{DFEF7640-E7CA-41C6-BF35-DCCB2ED5DC60}" type="datetimeFigureOut">
              <a:rPr lang="fr-FR" smtClean="0"/>
              <a:t>29/04/2020</a:t>
            </a:fld>
            <a:endParaRPr lang="fr-FR"/>
          </a:p>
        </p:txBody>
      </p:sp>
      <p:sp>
        <p:nvSpPr>
          <p:cNvPr id="5" name="Espace réservé du pied de page 4">
            <a:extLst>
              <a:ext uri="{FF2B5EF4-FFF2-40B4-BE49-F238E27FC236}">
                <a16:creationId xmlns:a16="http://schemas.microsoft.com/office/drawing/2014/main" id="{0F03E2F0-1A39-4E39-B198-4802E8CB5B1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77D75C-C855-4D58-8E00-34C962F13D7D}"/>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21003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37A848-E047-414D-932D-CDBE41A0451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0FC3093-72E7-433A-BA99-C9D3A26D120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AA4E7C-71BF-4D97-9224-980A08155939}"/>
              </a:ext>
            </a:extLst>
          </p:cNvPr>
          <p:cNvSpPr>
            <a:spLocks noGrp="1"/>
          </p:cNvSpPr>
          <p:nvPr>
            <p:ph type="dt" sz="half" idx="10"/>
          </p:nvPr>
        </p:nvSpPr>
        <p:spPr/>
        <p:txBody>
          <a:bodyPr/>
          <a:lstStyle/>
          <a:p>
            <a:fld id="{DFEF7640-E7CA-41C6-BF35-DCCB2ED5DC60}" type="datetimeFigureOut">
              <a:rPr lang="fr-FR" smtClean="0"/>
              <a:t>29/04/2020</a:t>
            </a:fld>
            <a:endParaRPr lang="fr-FR"/>
          </a:p>
        </p:txBody>
      </p:sp>
      <p:sp>
        <p:nvSpPr>
          <p:cNvPr id="5" name="Espace réservé du pied de page 4">
            <a:extLst>
              <a:ext uri="{FF2B5EF4-FFF2-40B4-BE49-F238E27FC236}">
                <a16:creationId xmlns:a16="http://schemas.microsoft.com/office/drawing/2014/main" id="{77EDECE5-ECD2-47C1-A22A-9FAAAC84BF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34CF0F-D112-49AB-AE19-33A356A64037}"/>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14379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F3E9360-6D89-4032-9E70-9EDBDE8D5F5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A0393D7-AE44-4F3F-B6D1-32BEE9A55A2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33B433-D405-4536-8F61-5086F4496744}"/>
              </a:ext>
            </a:extLst>
          </p:cNvPr>
          <p:cNvSpPr>
            <a:spLocks noGrp="1"/>
          </p:cNvSpPr>
          <p:nvPr>
            <p:ph type="dt" sz="half" idx="10"/>
          </p:nvPr>
        </p:nvSpPr>
        <p:spPr/>
        <p:txBody>
          <a:bodyPr/>
          <a:lstStyle/>
          <a:p>
            <a:fld id="{DFEF7640-E7CA-41C6-BF35-DCCB2ED5DC60}" type="datetimeFigureOut">
              <a:rPr lang="fr-FR" smtClean="0"/>
              <a:t>29/04/2020</a:t>
            </a:fld>
            <a:endParaRPr lang="fr-FR"/>
          </a:p>
        </p:txBody>
      </p:sp>
      <p:sp>
        <p:nvSpPr>
          <p:cNvPr id="5" name="Espace réservé du pied de page 4">
            <a:extLst>
              <a:ext uri="{FF2B5EF4-FFF2-40B4-BE49-F238E27FC236}">
                <a16:creationId xmlns:a16="http://schemas.microsoft.com/office/drawing/2014/main" id="{067EDF2B-7841-4E07-A7D1-6996FE697F0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9C3AC2-0F6E-49E9-93B5-FB0761D8ADE3}"/>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284097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5798A2-327E-4C30-84A8-899EFFB8D70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7E85B92-965D-448F-9283-A1B2749BDE2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C647034-67DF-48CB-8DB8-BE1254473CEC}"/>
              </a:ext>
            </a:extLst>
          </p:cNvPr>
          <p:cNvSpPr>
            <a:spLocks noGrp="1"/>
          </p:cNvSpPr>
          <p:nvPr>
            <p:ph type="dt" sz="half" idx="10"/>
          </p:nvPr>
        </p:nvSpPr>
        <p:spPr/>
        <p:txBody>
          <a:bodyPr/>
          <a:lstStyle/>
          <a:p>
            <a:fld id="{DFEF7640-E7CA-41C6-BF35-DCCB2ED5DC60}" type="datetimeFigureOut">
              <a:rPr lang="fr-FR" smtClean="0"/>
              <a:t>29/04/2020</a:t>
            </a:fld>
            <a:endParaRPr lang="fr-FR"/>
          </a:p>
        </p:txBody>
      </p:sp>
      <p:sp>
        <p:nvSpPr>
          <p:cNvPr id="5" name="Espace réservé du pied de page 4">
            <a:extLst>
              <a:ext uri="{FF2B5EF4-FFF2-40B4-BE49-F238E27FC236}">
                <a16:creationId xmlns:a16="http://schemas.microsoft.com/office/drawing/2014/main" id="{9BB81526-8CF0-4E3F-AA60-69C07434F3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51D867-69A1-4A2B-BF26-22085ADAA06B}"/>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366848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441A5-C9F5-48C2-9F9F-B9E411112B7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984CD57-FF96-4A01-8BDA-12944971C5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21DF9E-5C02-41AE-99C3-A5109117CE95}"/>
              </a:ext>
            </a:extLst>
          </p:cNvPr>
          <p:cNvSpPr>
            <a:spLocks noGrp="1"/>
          </p:cNvSpPr>
          <p:nvPr>
            <p:ph type="dt" sz="half" idx="10"/>
          </p:nvPr>
        </p:nvSpPr>
        <p:spPr/>
        <p:txBody>
          <a:bodyPr/>
          <a:lstStyle/>
          <a:p>
            <a:fld id="{DFEF7640-E7CA-41C6-BF35-DCCB2ED5DC60}" type="datetimeFigureOut">
              <a:rPr lang="fr-FR" smtClean="0"/>
              <a:t>29/04/2020</a:t>
            </a:fld>
            <a:endParaRPr lang="fr-FR"/>
          </a:p>
        </p:txBody>
      </p:sp>
      <p:sp>
        <p:nvSpPr>
          <p:cNvPr id="5" name="Espace réservé du pied de page 4">
            <a:extLst>
              <a:ext uri="{FF2B5EF4-FFF2-40B4-BE49-F238E27FC236}">
                <a16:creationId xmlns:a16="http://schemas.microsoft.com/office/drawing/2014/main" id="{E38E47CF-87F4-4DBD-9693-7075496E3CE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8B5D12-158D-4D80-B323-66166C2B7E6B}"/>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320251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FCE87-7827-4639-8528-D35041FB74E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85D1EFE-A7FC-4B10-A3B2-3FC41D4CC71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8A76F8D-1FB0-4BE5-B6DC-77FB878C5A6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87C9088-83AF-408A-B59F-B5B90D9D3CF2}"/>
              </a:ext>
            </a:extLst>
          </p:cNvPr>
          <p:cNvSpPr>
            <a:spLocks noGrp="1"/>
          </p:cNvSpPr>
          <p:nvPr>
            <p:ph type="dt" sz="half" idx="10"/>
          </p:nvPr>
        </p:nvSpPr>
        <p:spPr/>
        <p:txBody>
          <a:bodyPr/>
          <a:lstStyle/>
          <a:p>
            <a:fld id="{DFEF7640-E7CA-41C6-BF35-DCCB2ED5DC60}" type="datetimeFigureOut">
              <a:rPr lang="fr-FR" smtClean="0"/>
              <a:t>29/04/2020</a:t>
            </a:fld>
            <a:endParaRPr lang="fr-FR"/>
          </a:p>
        </p:txBody>
      </p:sp>
      <p:sp>
        <p:nvSpPr>
          <p:cNvPr id="6" name="Espace réservé du pied de page 5">
            <a:extLst>
              <a:ext uri="{FF2B5EF4-FFF2-40B4-BE49-F238E27FC236}">
                <a16:creationId xmlns:a16="http://schemas.microsoft.com/office/drawing/2014/main" id="{4981078C-9CAF-4218-830B-A1D2AD4E411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D5A6FAE-E7B5-406B-904F-59BD4C5C195B}"/>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1211492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ACD930-95E8-466E-B9FF-E1ED67A66B1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9DC238E-CF89-403E-91D0-E6E0CFE88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2D1FCD5-6CDB-4495-A2E8-2E3785D193A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6691323-B848-41F7-A01D-8B105920B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CF623DB-ED84-4B92-A25F-7572537FDA0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5F17B29-DC22-4A87-AF54-F69B225841BE}"/>
              </a:ext>
            </a:extLst>
          </p:cNvPr>
          <p:cNvSpPr>
            <a:spLocks noGrp="1"/>
          </p:cNvSpPr>
          <p:nvPr>
            <p:ph type="dt" sz="half" idx="10"/>
          </p:nvPr>
        </p:nvSpPr>
        <p:spPr/>
        <p:txBody>
          <a:bodyPr/>
          <a:lstStyle/>
          <a:p>
            <a:fld id="{DFEF7640-E7CA-41C6-BF35-DCCB2ED5DC60}" type="datetimeFigureOut">
              <a:rPr lang="fr-FR" smtClean="0"/>
              <a:t>29/04/2020</a:t>
            </a:fld>
            <a:endParaRPr lang="fr-FR"/>
          </a:p>
        </p:txBody>
      </p:sp>
      <p:sp>
        <p:nvSpPr>
          <p:cNvPr id="8" name="Espace réservé du pied de page 7">
            <a:extLst>
              <a:ext uri="{FF2B5EF4-FFF2-40B4-BE49-F238E27FC236}">
                <a16:creationId xmlns:a16="http://schemas.microsoft.com/office/drawing/2014/main" id="{4727751C-D3BF-417B-981F-124C7363544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024F29C-86AC-4AE0-973A-F9212966CEA0}"/>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148427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D9E3A1-7977-4263-9279-C6B33B0062C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A562F1B-CB1A-4C79-B740-55AA1F5C3349}"/>
              </a:ext>
            </a:extLst>
          </p:cNvPr>
          <p:cNvSpPr>
            <a:spLocks noGrp="1"/>
          </p:cNvSpPr>
          <p:nvPr>
            <p:ph type="dt" sz="half" idx="10"/>
          </p:nvPr>
        </p:nvSpPr>
        <p:spPr/>
        <p:txBody>
          <a:bodyPr/>
          <a:lstStyle/>
          <a:p>
            <a:fld id="{DFEF7640-E7CA-41C6-BF35-DCCB2ED5DC60}" type="datetimeFigureOut">
              <a:rPr lang="fr-FR" smtClean="0"/>
              <a:t>29/04/2020</a:t>
            </a:fld>
            <a:endParaRPr lang="fr-FR"/>
          </a:p>
        </p:txBody>
      </p:sp>
      <p:sp>
        <p:nvSpPr>
          <p:cNvPr id="4" name="Espace réservé du pied de page 3">
            <a:extLst>
              <a:ext uri="{FF2B5EF4-FFF2-40B4-BE49-F238E27FC236}">
                <a16:creationId xmlns:a16="http://schemas.microsoft.com/office/drawing/2014/main" id="{98C71E42-6E8D-4722-900F-A40B8FBB2AC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F8B2205-5D05-4F73-8029-80D8A6D23D0D}"/>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260617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DCA9D86-B158-4EC2-A65E-B110F615A9F2}"/>
              </a:ext>
            </a:extLst>
          </p:cNvPr>
          <p:cNvSpPr>
            <a:spLocks noGrp="1"/>
          </p:cNvSpPr>
          <p:nvPr>
            <p:ph type="dt" sz="half" idx="10"/>
          </p:nvPr>
        </p:nvSpPr>
        <p:spPr/>
        <p:txBody>
          <a:bodyPr/>
          <a:lstStyle/>
          <a:p>
            <a:fld id="{DFEF7640-E7CA-41C6-BF35-DCCB2ED5DC60}" type="datetimeFigureOut">
              <a:rPr lang="fr-FR" smtClean="0"/>
              <a:t>29/04/2020</a:t>
            </a:fld>
            <a:endParaRPr lang="fr-FR"/>
          </a:p>
        </p:txBody>
      </p:sp>
      <p:sp>
        <p:nvSpPr>
          <p:cNvPr id="3" name="Espace réservé du pied de page 2">
            <a:extLst>
              <a:ext uri="{FF2B5EF4-FFF2-40B4-BE49-F238E27FC236}">
                <a16:creationId xmlns:a16="http://schemas.microsoft.com/office/drawing/2014/main" id="{1FE71CAE-16B4-4042-A7DB-6771399B4E5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7BE7D7E-77BC-4DC7-AE6C-7820D6DCAB85}"/>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543184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B1CBA9-16B7-43D6-8D6A-DF82FFA82B4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64B73FD-1571-45FA-90F9-D0350E21DB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059BF6C-0353-4A7F-BF61-52D713712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E03627-7008-401B-B6CF-49C2167F4515}"/>
              </a:ext>
            </a:extLst>
          </p:cNvPr>
          <p:cNvSpPr>
            <a:spLocks noGrp="1"/>
          </p:cNvSpPr>
          <p:nvPr>
            <p:ph type="dt" sz="half" idx="10"/>
          </p:nvPr>
        </p:nvSpPr>
        <p:spPr/>
        <p:txBody>
          <a:bodyPr/>
          <a:lstStyle/>
          <a:p>
            <a:fld id="{DFEF7640-E7CA-41C6-BF35-DCCB2ED5DC60}" type="datetimeFigureOut">
              <a:rPr lang="fr-FR" smtClean="0"/>
              <a:t>29/04/2020</a:t>
            </a:fld>
            <a:endParaRPr lang="fr-FR"/>
          </a:p>
        </p:txBody>
      </p:sp>
      <p:sp>
        <p:nvSpPr>
          <p:cNvPr id="6" name="Espace réservé du pied de page 5">
            <a:extLst>
              <a:ext uri="{FF2B5EF4-FFF2-40B4-BE49-F238E27FC236}">
                <a16:creationId xmlns:a16="http://schemas.microsoft.com/office/drawing/2014/main" id="{5F431662-1EFE-4EB0-8327-DCA0B4FF3DA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5DA257A-A049-47DE-8FAA-5AB2624F1E72}"/>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120117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D78EB8-BA04-46FC-B324-DBE325F769A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7EF7B38-7F60-444C-9F02-8CEE5599DC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B040421-B048-46AE-A11F-52451E1EC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7575778-7211-4839-BEF5-C82C973B097B}"/>
              </a:ext>
            </a:extLst>
          </p:cNvPr>
          <p:cNvSpPr>
            <a:spLocks noGrp="1"/>
          </p:cNvSpPr>
          <p:nvPr>
            <p:ph type="dt" sz="half" idx="10"/>
          </p:nvPr>
        </p:nvSpPr>
        <p:spPr/>
        <p:txBody>
          <a:bodyPr/>
          <a:lstStyle/>
          <a:p>
            <a:fld id="{DFEF7640-E7CA-41C6-BF35-DCCB2ED5DC60}" type="datetimeFigureOut">
              <a:rPr lang="fr-FR" smtClean="0"/>
              <a:t>29/04/2020</a:t>
            </a:fld>
            <a:endParaRPr lang="fr-FR"/>
          </a:p>
        </p:txBody>
      </p:sp>
      <p:sp>
        <p:nvSpPr>
          <p:cNvPr id="6" name="Espace réservé du pied de page 5">
            <a:extLst>
              <a:ext uri="{FF2B5EF4-FFF2-40B4-BE49-F238E27FC236}">
                <a16:creationId xmlns:a16="http://schemas.microsoft.com/office/drawing/2014/main" id="{BF9E04C8-F62D-4777-BEA0-19232F6C159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A11CFCC-C19C-4138-9DCC-4DFB7835AEF7}"/>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345327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76F5F7F-3CDD-42CE-B092-9C25A84FAA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703AB40-3F3D-445B-9B49-85FDA86A8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0FBCC7B-CEEE-4A13-B729-3D3E0DBD82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F7640-E7CA-41C6-BF35-DCCB2ED5DC60}" type="datetimeFigureOut">
              <a:rPr lang="fr-FR" smtClean="0"/>
              <a:t>29/04/2020</a:t>
            </a:fld>
            <a:endParaRPr lang="fr-FR"/>
          </a:p>
        </p:txBody>
      </p:sp>
      <p:sp>
        <p:nvSpPr>
          <p:cNvPr id="5" name="Espace réservé du pied de page 4">
            <a:extLst>
              <a:ext uri="{FF2B5EF4-FFF2-40B4-BE49-F238E27FC236}">
                <a16:creationId xmlns:a16="http://schemas.microsoft.com/office/drawing/2014/main" id="{23604C88-5CA5-4347-BF12-5165FE666A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EA348B6-DACE-4C07-AF6F-031BEB4BCD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CE690-5010-49F9-8157-384CBC3DD370}" type="slidenum">
              <a:rPr lang="fr-FR" smtClean="0"/>
              <a:t>‹N°›</a:t>
            </a:fld>
            <a:endParaRPr lang="fr-FR"/>
          </a:p>
        </p:txBody>
      </p:sp>
    </p:spTree>
    <p:extLst>
      <p:ext uri="{BB962C8B-B14F-4D97-AF65-F5344CB8AC3E}">
        <p14:creationId xmlns:p14="http://schemas.microsoft.com/office/powerpoint/2010/main" val="242134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C92AAEA-89C1-403B-B2E2-2FB9534FE3CE}"/>
              </a:ext>
            </a:extLst>
          </p:cNvPr>
          <p:cNvSpPr>
            <a:spLocks noGrp="1"/>
          </p:cNvSpPr>
          <p:nvPr>
            <p:ph type="ctrTitle"/>
          </p:nvPr>
        </p:nvSpPr>
        <p:spPr>
          <a:xfrm>
            <a:off x="987689" y="3071183"/>
            <a:ext cx="9910296" cy="2590027"/>
          </a:xfrm>
        </p:spPr>
        <p:txBody>
          <a:bodyPr anchor="t">
            <a:normAutofit/>
          </a:bodyPr>
          <a:lstStyle/>
          <a:p>
            <a:pPr algn="l"/>
            <a:r>
              <a:rPr lang="fr-FR" sz="8000"/>
              <a:t>Soutenance python</a:t>
            </a:r>
          </a:p>
        </p:txBody>
      </p:sp>
      <p:sp>
        <p:nvSpPr>
          <p:cNvPr id="3" name="Sous-titre 2">
            <a:extLst>
              <a:ext uri="{FF2B5EF4-FFF2-40B4-BE49-F238E27FC236}">
                <a16:creationId xmlns:a16="http://schemas.microsoft.com/office/drawing/2014/main" id="{F03A26FC-CFD0-4E6A-916B-BAB88C1B912A}"/>
              </a:ext>
            </a:extLst>
          </p:cNvPr>
          <p:cNvSpPr>
            <a:spLocks noGrp="1"/>
          </p:cNvSpPr>
          <p:nvPr>
            <p:ph type="subTitle" idx="1"/>
          </p:nvPr>
        </p:nvSpPr>
        <p:spPr>
          <a:xfrm>
            <a:off x="987688" y="1553518"/>
            <a:ext cx="9910295" cy="1281733"/>
          </a:xfrm>
        </p:spPr>
        <p:txBody>
          <a:bodyPr anchor="b">
            <a:normAutofit/>
          </a:bodyPr>
          <a:lstStyle/>
          <a:p>
            <a:pPr algn="l"/>
            <a:r>
              <a:rPr lang="fr-FR" dirty="0"/>
              <a:t>Projet Maze(labyrinthe)</a:t>
            </a:r>
            <a:endParaRPr lang="fr-F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29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xmlns="">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7" name="ZoneTexte 6">
            <a:extLst>
              <a:ext uri="{FF2B5EF4-FFF2-40B4-BE49-F238E27FC236}">
                <a16:creationId xmlns:a16="http://schemas.microsoft.com/office/drawing/2014/main" id="{84CD875F-10E8-4D3D-A5D2-35055B8AEC77}"/>
              </a:ext>
            </a:extLst>
          </p:cNvPr>
          <p:cNvSpPr txBox="1"/>
          <p:nvPr/>
        </p:nvSpPr>
        <p:spPr>
          <a:xfrm>
            <a:off x="921391" y="844492"/>
            <a:ext cx="97340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err="1">
                <a:cs typeface="Calibri"/>
              </a:rPr>
              <a:t>chéma</a:t>
            </a:r>
            <a:r>
              <a:rPr lang="fr-FR" dirty="0">
                <a:cs typeface="Calibri"/>
              </a:rPr>
              <a:t> de fonctionnement    interne du jeu</a:t>
            </a:r>
          </a:p>
        </p:txBody>
      </p:sp>
      <p:pic>
        <p:nvPicPr>
          <p:cNvPr id="9" name="Image 13">
            <a:extLst>
              <a:ext uri="{FF2B5EF4-FFF2-40B4-BE49-F238E27FC236}">
                <a16:creationId xmlns:a16="http://schemas.microsoft.com/office/drawing/2014/main" id="{1DFF6F21-369B-4CC5-84EA-2E47DD0823A0}"/>
              </a:ext>
            </a:extLst>
          </p:cNvPr>
          <p:cNvPicPr>
            <a:picLocks noChangeAspect="1"/>
          </p:cNvPicPr>
          <p:nvPr/>
        </p:nvPicPr>
        <p:blipFill>
          <a:blip r:embed="rId4"/>
          <a:stretch>
            <a:fillRect/>
          </a:stretch>
        </p:blipFill>
        <p:spPr>
          <a:xfrm>
            <a:off x="551129" y="2139653"/>
            <a:ext cx="10893706" cy="3791883"/>
          </a:xfrm>
          <a:prstGeom prst="rect">
            <a:avLst/>
          </a:prstGeom>
        </p:spPr>
      </p:pic>
    </p:spTree>
    <p:extLst>
      <p:ext uri="{BB962C8B-B14F-4D97-AF65-F5344CB8AC3E}">
        <p14:creationId xmlns:p14="http://schemas.microsoft.com/office/powerpoint/2010/main" val="222838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xmlns="">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2" name="ZoneTexte 1">
            <a:extLst>
              <a:ext uri="{FF2B5EF4-FFF2-40B4-BE49-F238E27FC236}">
                <a16:creationId xmlns:a16="http://schemas.microsoft.com/office/drawing/2014/main" id="{712AD056-EC7C-4D1F-9D7E-D741D0FEE935}"/>
              </a:ext>
            </a:extLst>
          </p:cNvPr>
          <p:cNvSpPr txBox="1"/>
          <p:nvPr/>
        </p:nvSpPr>
        <p:spPr>
          <a:xfrm>
            <a:off x="1035698" y="1110343"/>
            <a:ext cx="8229600" cy="3693319"/>
          </a:xfrm>
          <a:prstGeom prst="rect">
            <a:avLst/>
          </a:prstGeom>
          <a:noFill/>
        </p:spPr>
        <p:txBody>
          <a:bodyPr wrap="square" rtlCol="0">
            <a:spAutoFit/>
          </a:bodyPr>
          <a:lstStyle/>
          <a:p>
            <a:r>
              <a:rPr lang="fr-FR" dirty="0"/>
              <a:t>Quand je lance le jeu au départ je vais crée une classe labyrinthe qui se chargeras de crée le labyrinthe</a:t>
            </a:r>
          </a:p>
          <a:p>
            <a:r>
              <a:rPr lang="fr-FR" dirty="0"/>
              <a:t>Je vais chercher mon joueur et pouvoir lancer le jeu pour pouvoir lancer l’affichage</a:t>
            </a:r>
          </a:p>
          <a:p>
            <a:r>
              <a:rPr lang="fr-FR" dirty="0"/>
              <a:t>La classe labyrinthe  elle crée un tableau  pour charger celui-ci</a:t>
            </a:r>
          </a:p>
          <a:p>
            <a:r>
              <a:rPr lang="fr-FR" dirty="0"/>
              <a:t>Puis elle vas le charger dans la fonction  </a:t>
            </a:r>
            <a:r>
              <a:rPr lang="fr-FR" dirty="0" err="1"/>
              <a:t>load_labyrinth</a:t>
            </a:r>
            <a:endParaRPr lang="fr-FR" dirty="0"/>
          </a:p>
          <a:p>
            <a:r>
              <a:rPr lang="fr-FR" dirty="0" err="1"/>
              <a:t>Load_labyrnthe</a:t>
            </a:r>
            <a:r>
              <a:rPr lang="fr-FR" dirty="0"/>
              <a:t> prend en </a:t>
            </a:r>
            <a:r>
              <a:rPr lang="fr-FR" dirty="0" err="1"/>
              <a:t>parametre</a:t>
            </a:r>
            <a:r>
              <a:rPr lang="fr-FR" dirty="0"/>
              <a:t> l’adresse du fichier map.txt puis va parcourir toute les lignes </a:t>
            </a:r>
          </a:p>
          <a:p>
            <a:r>
              <a:rPr lang="fr-FR" dirty="0"/>
              <a:t>De celui-ci. Chaque caractere de chaque ligne et verifie si ce n’’est pas  un saut de ligne</a:t>
            </a:r>
          </a:p>
          <a:p>
            <a:r>
              <a:rPr lang="fr-FR" dirty="0"/>
              <a:t>Si le caractere n’est pas un saut de ligne donc il ajoute le caractere # a la ligne du labyrinthe</a:t>
            </a:r>
          </a:p>
          <a:p>
            <a:r>
              <a:rPr lang="fr-FR" dirty="0"/>
              <a:t>Puis on ajoute la ligne au labyrinthe.</a:t>
            </a:r>
          </a:p>
          <a:p>
            <a:r>
              <a:rPr lang="fr-FR" dirty="0"/>
              <a:t> </a:t>
            </a:r>
          </a:p>
        </p:txBody>
      </p:sp>
    </p:spTree>
    <p:extLst>
      <p:ext uri="{BB962C8B-B14F-4D97-AF65-F5344CB8AC3E}">
        <p14:creationId xmlns:p14="http://schemas.microsoft.com/office/powerpoint/2010/main" val="304858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xmlns="">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4" name="ZoneTexte 3">
            <a:extLst>
              <a:ext uri="{FF2B5EF4-FFF2-40B4-BE49-F238E27FC236}">
                <a16:creationId xmlns:a16="http://schemas.microsoft.com/office/drawing/2014/main" id="{23FF0368-5B71-4346-8EC9-170C0817FCC0}"/>
              </a:ext>
            </a:extLst>
          </p:cNvPr>
          <p:cNvSpPr txBox="1"/>
          <p:nvPr/>
        </p:nvSpPr>
        <p:spPr>
          <a:xfrm>
            <a:off x="802105" y="1090863"/>
            <a:ext cx="9994232" cy="4247317"/>
          </a:xfrm>
          <a:prstGeom prst="rect">
            <a:avLst/>
          </a:prstGeom>
          <a:noFill/>
        </p:spPr>
        <p:txBody>
          <a:bodyPr wrap="square" rtlCol="0">
            <a:spAutoFit/>
          </a:bodyPr>
          <a:lstStyle/>
          <a:p>
            <a:r>
              <a:rPr lang="fr-FR" dirty="0"/>
              <a:t> </a:t>
            </a:r>
          </a:p>
          <a:p>
            <a:r>
              <a:rPr lang="fr-FR" dirty="0"/>
              <a:t>La fonction </a:t>
            </a:r>
            <a:r>
              <a:rPr lang="fr-FR" dirty="0" err="1"/>
              <a:t>find_player</a:t>
            </a:r>
            <a:endParaRPr lang="fr-FR" dirty="0"/>
          </a:p>
          <a:p>
            <a:r>
              <a:rPr lang="fr-FR" dirty="0"/>
              <a:t>On vas chercher la position de mac </a:t>
            </a:r>
            <a:r>
              <a:rPr lang="fr-FR" dirty="0" err="1"/>
              <a:t>giver</a:t>
            </a:r>
            <a:r>
              <a:rPr lang="fr-FR" dirty="0"/>
              <a:t> </a:t>
            </a:r>
          </a:p>
          <a:p>
            <a:r>
              <a:rPr lang="fr-FR" dirty="0"/>
              <a:t>Donc avoir une double boucle for  scrute toutes les ligne et case du labyrinthe pour </a:t>
            </a:r>
            <a:r>
              <a:rPr lang="fr-FR" dirty="0" err="1"/>
              <a:t>touvé</a:t>
            </a:r>
            <a:r>
              <a:rPr lang="fr-FR" dirty="0"/>
              <a:t> ‘m’ (mac </a:t>
            </a:r>
            <a:r>
              <a:rPr lang="fr-FR" dirty="0" err="1"/>
              <a:t>giver</a:t>
            </a:r>
            <a:r>
              <a:rPr lang="fr-FR" dirty="0"/>
              <a:t>)</a:t>
            </a:r>
          </a:p>
          <a:p>
            <a:r>
              <a:rPr lang="fr-FR" dirty="0"/>
              <a:t>Dans le cas ou  on trouve pas ‘m’ la case par default et 0x,0y</a:t>
            </a:r>
          </a:p>
          <a:p>
            <a:r>
              <a:rPr lang="fr-FR" dirty="0"/>
              <a:t>Main</a:t>
            </a:r>
          </a:p>
          <a:p>
            <a:r>
              <a:rPr lang="fr-FR" dirty="0"/>
              <a:t>Une fois que le labyrinthe et initialisé avec la class Display</a:t>
            </a:r>
          </a:p>
          <a:p>
            <a:r>
              <a:rPr lang="fr-FR" dirty="0"/>
              <a:t>On </a:t>
            </a:r>
            <a:r>
              <a:rPr lang="fr-FR" dirty="0" err="1"/>
              <a:t>gére</a:t>
            </a:r>
            <a:r>
              <a:rPr lang="fr-FR" dirty="0"/>
              <a:t> tous ce qui  s’occupe </a:t>
            </a:r>
            <a:r>
              <a:rPr lang="fr-FR" dirty="0" err="1"/>
              <a:t>pygame</a:t>
            </a:r>
            <a:r>
              <a:rPr lang="fr-FR" dirty="0"/>
              <a:t> </a:t>
            </a:r>
          </a:p>
          <a:p>
            <a:r>
              <a:rPr lang="fr-FR" dirty="0" err="1"/>
              <a:t>Initaliser</a:t>
            </a:r>
            <a:r>
              <a:rPr lang="fr-FR" dirty="0"/>
              <a:t> </a:t>
            </a:r>
            <a:r>
              <a:rPr lang="fr-FR" dirty="0" err="1"/>
              <a:t>pygame</a:t>
            </a:r>
            <a:r>
              <a:rPr lang="fr-FR" dirty="0"/>
              <a:t> </a:t>
            </a:r>
          </a:p>
          <a:p>
            <a:r>
              <a:rPr lang="fr-FR" dirty="0"/>
              <a:t>Définir la taille d’</a:t>
            </a:r>
            <a:r>
              <a:rPr lang="fr-FR" dirty="0" err="1"/>
              <a:t>ecran</a:t>
            </a:r>
            <a:r>
              <a:rPr lang="fr-FR" dirty="0"/>
              <a:t>  </a:t>
            </a:r>
          </a:p>
          <a:p>
            <a:r>
              <a:rPr lang="fr-FR" dirty="0"/>
              <a:t>Cree dictionnaire d assets</a:t>
            </a:r>
          </a:p>
          <a:p>
            <a:r>
              <a:rPr lang="fr-FR" dirty="0"/>
              <a:t>Charger les personnages avec  la fonction </a:t>
            </a:r>
            <a:r>
              <a:rPr lang="fr-FR" dirty="0" err="1"/>
              <a:t>load_assets</a:t>
            </a:r>
            <a:endParaRPr lang="fr-FR" dirty="0"/>
          </a:p>
          <a:p>
            <a:r>
              <a:rPr lang="fr-FR" dirty="0"/>
              <a:t>Chaque assets a une clé qui correspond a une image </a:t>
            </a:r>
          </a:p>
          <a:p>
            <a:r>
              <a:rPr lang="fr-FR" dirty="0"/>
              <a:t>Apres avec la fonction  </a:t>
            </a:r>
            <a:r>
              <a:rPr lang="fr-FR" dirty="0" err="1"/>
              <a:t>prepare_assets</a:t>
            </a:r>
            <a:endParaRPr lang="fr-FR" dirty="0"/>
          </a:p>
          <a:p>
            <a:r>
              <a:rPr lang="fr-FR" dirty="0"/>
              <a:t>Je gère la dimension et la transparence des images</a:t>
            </a:r>
          </a:p>
        </p:txBody>
      </p:sp>
    </p:spTree>
    <p:extLst>
      <p:ext uri="{BB962C8B-B14F-4D97-AF65-F5344CB8AC3E}">
        <p14:creationId xmlns:p14="http://schemas.microsoft.com/office/powerpoint/2010/main" val="115010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xmlns="">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2" name="ZoneTexte 1">
            <a:extLst>
              <a:ext uri="{FF2B5EF4-FFF2-40B4-BE49-F238E27FC236}">
                <a16:creationId xmlns:a16="http://schemas.microsoft.com/office/drawing/2014/main" id="{BDAF8467-A43C-4F2C-A9EC-7634A641574F}"/>
              </a:ext>
            </a:extLst>
          </p:cNvPr>
          <p:cNvSpPr txBox="1"/>
          <p:nvPr/>
        </p:nvSpPr>
        <p:spPr>
          <a:xfrm>
            <a:off x="842211" y="982976"/>
            <a:ext cx="10226842" cy="2031325"/>
          </a:xfrm>
          <a:prstGeom prst="rect">
            <a:avLst/>
          </a:prstGeom>
          <a:noFill/>
        </p:spPr>
        <p:txBody>
          <a:bodyPr wrap="square" rtlCol="0">
            <a:spAutoFit/>
          </a:bodyPr>
          <a:lstStyle/>
          <a:p>
            <a:r>
              <a:rPr lang="fr-FR" dirty="0"/>
              <a:t>Main </a:t>
            </a:r>
          </a:p>
          <a:p>
            <a:r>
              <a:rPr lang="fr-FR" dirty="0"/>
              <a:t>Appel la fonction display </a:t>
            </a:r>
          </a:p>
          <a:p>
            <a:r>
              <a:rPr lang="fr-FR" dirty="0"/>
              <a:t>L'affichage du labyrinthe</a:t>
            </a:r>
          </a:p>
          <a:p>
            <a:r>
              <a:rPr lang="fr-FR" dirty="0"/>
              <a:t>Qui vas s’occupée de l’affichage des personnage et objet a l’écran</a:t>
            </a:r>
          </a:p>
          <a:p>
            <a:r>
              <a:rPr lang="fr-FR" dirty="0"/>
              <a:t>Il y a un boucle qui verifi si c’est un ‘#’  donc il affiche l’image </a:t>
            </a:r>
            <a:r>
              <a:rPr lang="fr-FR" dirty="0" err="1"/>
              <a:t>wall</a:t>
            </a:r>
            <a:endParaRPr lang="fr-FR" dirty="0"/>
          </a:p>
          <a:p>
            <a:r>
              <a:rPr lang="fr-FR" dirty="0"/>
              <a:t>Si c’est  ‘ ‘  donc il affiche  l’image de fond</a:t>
            </a:r>
          </a:p>
          <a:p>
            <a:r>
              <a:rPr lang="fr-FR" dirty="0"/>
              <a:t>Si c’est un ‘m’ il affiche l’image de mac </a:t>
            </a:r>
            <a:r>
              <a:rPr lang="fr-FR" dirty="0" err="1"/>
              <a:t>giver</a:t>
            </a:r>
            <a:endParaRPr lang="fr-FR" dirty="0"/>
          </a:p>
        </p:txBody>
      </p:sp>
      <p:sp>
        <p:nvSpPr>
          <p:cNvPr id="4" name="ZoneTexte 3">
            <a:extLst>
              <a:ext uri="{FF2B5EF4-FFF2-40B4-BE49-F238E27FC236}">
                <a16:creationId xmlns:a16="http://schemas.microsoft.com/office/drawing/2014/main" id="{959588E3-D4F6-4DBD-990F-AD659EE14945}"/>
              </a:ext>
            </a:extLst>
          </p:cNvPr>
          <p:cNvSpPr txBox="1"/>
          <p:nvPr/>
        </p:nvSpPr>
        <p:spPr>
          <a:xfrm>
            <a:off x="908886" y="3320716"/>
            <a:ext cx="9614735" cy="1200329"/>
          </a:xfrm>
          <a:prstGeom prst="rect">
            <a:avLst/>
          </a:prstGeom>
          <a:noFill/>
        </p:spPr>
        <p:txBody>
          <a:bodyPr wrap="square" rtlCol="0">
            <a:spAutoFit/>
          </a:bodyPr>
          <a:lstStyle/>
          <a:p>
            <a:r>
              <a:rPr lang="fr-FR" dirty="0"/>
              <a:t>Si c’est  un ‘g’ il affiche  l’image du gardien</a:t>
            </a:r>
          </a:p>
          <a:p>
            <a:r>
              <a:rPr lang="fr-FR" dirty="0"/>
              <a:t>Si c’est  un  ‘a’ il affiche l’image de l’aiguille</a:t>
            </a:r>
          </a:p>
          <a:p>
            <a:r>
              <a:rPr lang="fr-FR" dirty="0"/>
              <a:t>Si  c’est  un  ‘b’ il affiche l’image de  la seringue</a:t>
            </a:r>
          </a:p>
          <a:p>
            <a:r>
              <a:rPr lang="fr-FR" dirty="0"/>
              <a:t>Si c’est un ‘c’  il affiche  l’image de la bouteille d’ether</a:t>
            </a:r>
          </a:p>
        </p:txBody>
      </p:sp>
    </p:spTree>
    <p:extLst>
      <p:ext uri="{BB962C8B-B14F-4D97-AF65-F5344CB8AC3E}">
        <p14:creationId xmlns:p14="http://schemas.microsoft.com/office/powerpoint/2010/main" val="250498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xmlns="">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2" name="ZoneTexte 1">
            <a:extLst>
              <a:ext uri="{FF2B5EF4-FFF2-40B4-BE49-F238E27FC236}">
                <a16:creationId xmlns:a16="http://schemas.microsoft.com/office/drawing/2014/main" id="{9A5ECF87-F1B0-48E0-801E-0A7FDA3B7418}"/>
              </a:ext>
            </a:extLst>
          </p:cNvPr>
          <p:cNvSpPr txBox="1"/>
          <p:nvPr/>
        </p:nvSpPr>
        <p:spPr>
          <a:xfrm>
            <a:off x="731521" y="982976"/>
            <a:ext cx="9383026" cy="3416320"/>
          </a:xfrm>
          <a:prstGeom prst="rect">
            <a:avLst/>
          </a:prstGeom>
          <a:noFill/>
        </p:spPr>
        <p:txBody>
          <a:bodyPr wrap="square" rtlCol="0">
            <a:spAutoFit/>
          </a:bodyPr>
          <a:lstStyle/>
          <a:p>
            <a:r>
              <a:rPr lang="fr-FR" dirty="0"/>
              <a:t>je rentre dans la boucle du jeu </a:t>
            </a:r>
          </a:p>
          <a:p>
            <a:r>
              <a:rPr lang="fr-FR" dirty="0"/>
              <a:t>Si c’est un élément de type QUIT je quitte le jeu</a:t>
            </a:r>
          </a:p>
          <a:p>
            <a:r>
              <a:rPr lang="fr-FR" dirty="0"/>
              <a:t>Sinon je verifi si correspondance au touche directionnel</a:t>
            </a:r>
          </a:p>
          <a:p>
            <a:r>
              <a:rPr lang="fr-FR" dirty="0"/>
              <a:t>Regarde la fonction </a:t>
            </a:r>
            <a:r>
              <a:rPr lang="fr-FR" dirty="0" err="1"/>
              <a:t>check_move</a:t>
            </a:r>
            <a:r>
              <a:rPr lang="fr-FR" dirty="0"/>
              <a:t> si le personnage a bouger et si il ne percute pas un mur</a:t>
            </a:r>
          </a:p>
          <a:p>
            <a:r>
              <a:rPr lang="fr-FR" dirty="0"/>
              <a:t>Verifi avec </a:t>
            </a:r>
            <a:r>
              <a:rPr lang="fr-FR" dirty="0" err="1"/>
              <a:t>collect_item</a:t>
            </a:r>
            <a:r>
              <a:rPr lang="fr-FR" dirty="0"/>
              <a:t>  la collision avec les </a:t>
            </a:r>
            <a:r>
              <a:rPr lang="fr-FR" dirty="0" err="1"/>
              <a:t>object</a:t>
            </a:r>
            <a:r>
              <a:rPr lang="fr-FR" dirty="0"/>
              <a:t> et le gardien  pour donner des points</a:t>
            </a:r>
          </a:p>
          <a:p>
            <a:r>
              <a:rPr lang="fr-FR" dirty="0"/>
              <a:t>Et gère la fin du jeu</a:t>
            </a:r>
          </a:p>
          <a:p>
            <a:r>
              <a:rPr lang="fr-FR" dirty="0" err="1"/>
              <a:t>Lab.update</a:t>
            </a:r>
            <a:r>
              <a:rPr lang="fr-FR" dirty="0"/>
              <a:t>  met ajour la position de ‘m’</a:t>
            </a:r>
          </a:p>
          <a:p>
            <a:r>
              <a:rPr lang="fr-FR" dirty="0"/>
              <a:t>Le fait bouger d’une case vers la position souhaité</a:t>
            </a:r>
          </a:p>
          <a:p>
            <a:r>
              <a:rPr lang="fr-FR" dirty="0"/>
              <a:t>Et après je rafraichit l’affichage du labyrinthe  avec les nouvelles informations(position de ‘m’ , </a:t>
            </a:r>
            <a:r>
              <a:rPr lang="fr-FR" dirty="0" err="1"/>
              <a:t>object</a:t>
            </a:r>
            <a:r>
              <a:rPr lang="fr-FR" dirty="0"/>
              <a:t> pris ,gardien prit )</a:t>
            </a:r>
          </a:p>
          <a:p>
            <a:br>
              <a:rPr lang="fr-FR" dirty="0"/>
            </a:br>
            <a:r>
              <a:rPr lang="fr-FR" dirty="0"/>
              <a:t> </a:t>
            </a:r>
          </a:p>
        </p:txBody>
      </p:sp>
    </p:spTree>
    <p:extLst>
      <p:ext uri="{BB962C8B-B14F-4D97-AF65-F5344CB8AC3E}">
        <p14:creationId xmlns:p14="http://schemas.microsoft.com/office/powerpoint/2010/main" val="4179780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2219CDD-BE9B-4825-A4FA-CC192FC4D67A}"/>
              </a:ext>
            </a:extLst>
          </p:cNvPr>
          <p:cNvSpPr>
            <a:spLocks noGrp="1"/>
          </p:cNvSpPr>
          <p:nvPr>
            <p:ph type="title"/>
          </p:nvPr>
        </p:nvSpPr>
        <p:spPr>
          <a:xfrm>
            <a:off x="1045028" y="1336329"/>
            <a:ext cx="3892732" cy="4382588"/>
          </a:xfrm>
        </p:spPr>
        <p:txBody>
          <a:bodyPr anchor="ctr">
            <a:normAutofit/>
          </a:bodyPr>
          <a:lstStyle/>
          <a:p>
            <a:r>
              <a:rPr lang="fr-FR" sz="5400"/>
              <a:t>Ma Presentation </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2C7E6AEB-2467-4509-A906-685B370C37A2}"/>
              </a:ext>
            </a:extLst>
          </p:cNvPr>
          <p:cNvSpPr>
            <a:spLocks noGrp="1"/>
          </p:cNvSpPr>
          <p:nvPr>
            <p:ph idx="1"/>
          </p:nvPr>
        </p:nvSpPr>
        <p:spPr>
          <a:xfrm>
            <a:off x="6096001" y="1336329"/>
            <a:ext cx="5260848" cy="4382588"/>
          </a:xfrm>
        </p:spPr>
        <p:txBody>
          <a:bodyPr anchor="ctr">
            <a:normAutofit/>
          </a:bodyPr>
          <a:lstStyle/>
          <a:p>
            <a:r>
              <a:rPr lang="fr-FR" sz="2000"/>
              <a:t>Bonjour monsieur je m’appelle desombre alain je suis un employé de la logistique INTERMARCHE depuis 30 ans et 8 année dans un  magasin cora.</a:t>
            </a:r>
          </a:p>
          <a:p>
            <a:r>
              <a:rPr lang="fr-FR" sz="2000"/>
              <a:t>Depuis le 9 avril 2014 j’étudie vos cours.</a:t>
            </a:r>
          </a:p>
          <a:p>
            <a:r>
              <a:rPr lang="fr-FR" sz="2000"/>
              <a:t>En espérant un jour pouvoir me diplôme chez vous.</a:t>
            </a:r>
          </a:p>
          <a:p>
            <a:r>
              <a:rPr lang="fr-FR" sz="2000"/>
              <a:t> J’ai profité de mes points CPF pour faire cette formation.</a:t>
            </a:r>
          </a:p>
          <a:p>
            <a:r>
              <a:rPr lang="fr-FR" sz="2000"/>
              <a:t> </a:t>
            </a:r>
          </a:p>
          <a:p>
            <a:r>
              <a:rPr lang="fr-FR" sz="2000"/>
              <a:t>Je travaille en parallèle de la formation.</a:t>
            </a:r>
          </a:p>
          <a:p>
            <a:r>
              <a:rPr lang="fr-FR" sz="2000"/>
              <a:t> </a:t>
            </a:r>
          </a:p>
          <a:p>
            <a:endParaRPr lang="fr-FR" sz="2000"/>
          </a:p>
        </p:txBody>
      </p:sp>
    </p:spTree>
    <p:extLst>
      <p:ext uri="{BB962C8B-B14F-4D97-AF65-F5344CB8AC3E}">
        <p14:creationId xmlns:p14="http://schemas.microsoft.com/office/powerpoint/2010/main" val="387033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C671AFA-B25D-4338-B990-54B74C9AFD22}"/>
              </a:ext>
            </a:extLst>
          </p:cNvPr>
          <p:cNvSpPr>
            <a:spLocks noGrp="1"/>
          </p:cNvSpPr>
          <p:nvPr>
            <p:ph idx="1"/>
          </p:nvPr>
        </p:nvSpPr>
        <p:spPr>
          <a:xfrm>
            <a:off x="6096001" y="1336329"/>
            <a:ext cx="5260848" cy="4382588"/>
          </a:xfrm>
        </p:spPr>
        <p:txBody>
          <a:bodyPr anchor="ctr">
            <a:normAutofit/>
          </a:bodyPr>
          <a:lstStyle/>
          <a:p>
            <a:r>
              <a:rPr lang="fr-FR" sz="2000"/>
              <a:t>Le Project 3 (MAZE)en français labyrinthe :</a:t>
            </a:r>
          </a:p>
          <a:p>
            <a:r>
              <a:rPr lang="fr-FR" sz="2000"/>
              <a:t>Le mode d’emploi du jeu le programme représente un labyrinthe avec deux personnages </a:t>
            </a:r>
          </a:p>
          <a:p>
            <a:r>
              <a:rPr lang="fr-FR" sz="2000"/>
              <a:t>Le premier personnage s’appelle Mac Giver représenter par le m minuscule en chaine de caractères qui doit se déplacer dans le labyrinthe ,ainsi que son Gardien lui représenter par un g minuscule lui reste statique et se  trois objets a,b,c eux sont déposer aléatoirement dans le labyrinthe .Pour gagner il faut récupère les trois objets avant le gardien ,si vous récupère le gardien avant les objets vous perdez.</a:t>
            </a:r>
          </a:p>
          <a:p>
            <a:endParaRPr lang="fr-FR" sz="2000"/>
          </a:p>
        </p:txBody>
      </p:sp>
    </p:spTree>
    <p:extLst>
      <p:ext uri="{BB962C8B-B14F-4D97-AF65-F5344CB8AC3E}">
        <p14:creationId xmlns:p14="http://schemas.microsoft.com/office/powerpoint/2010/main" val="266798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5176328-CF17-49D0-8D23-E01DEBEABFCB}"/>
              </a:ext>
            </a:extLst>
          </p:cNvPr>
          <p:cNvSpPr>
            <a:spLocks noGrp="1"/>
          </p:cNvSpPr>
          <p:nvPr>
            <p:ph type="title"/>
          </p:nvPr>
        </p:nvSpPr>
        <p:spPr>
          <a:xfrm>
            <a:off x="1045028" y="1336329"/>
            <a:ext cx="3892732" cy="4382588"/>
          </a:xfrm>
        </p:spPr>
        <p:txBody>
          <a:bodyPr anchor="ctr">
            <a:normAutofit/>
          </a:bodyPr>
          <a:lstStyle/>
          <a:p>
            <a:r>
              <a:rPr lang="fr-FR" sz="5400"/>
              <a:t>Mode console</a:t>
            </a:r>
          </a:p>
        </p:txBody>
      </p:sp>
      <p:grpSp>
        <p:nvGrpSpPr>
          <p:cNvPr id="24" name="Group 2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0088BB0D-E6E1-4FFF-AEDB-5E869B98F97E}"/>
              </a:ext>
            </a:extLst>
          </p:cNvPr>
          <p:cNvSpPr>
            <a:spLocks noGrp="1"/>
          </p:cNvSpPr>
          <p:nvPr>
            <p:ph idx="1"/>
          </p:nvPr>
        </p:nvSpPr>
        <p:spPr>
          <a:xfrm>
            <a:off x="6096001" y="1336329"/>
            <a:ext cx="1741713" cy="4382588"/>
          </a:xfrm>
        </p:spPr>
        <p:txBody>
          <a:bodyPr anchor="ctr">
            <a:normAutofit/>
          </a:bodyPr>
          <a:lstStyle/>
          <a:p>
            <a:r>
              <a:rPr lang="fr-FR" sz="1100" dirty="0"/>
              <a:t>###############</a:t>
            </a:r>
          </a:p>
          <a:p>
            <a:r>
              <a:rPr lang="fr-FR" sz="1100" dirty="0"/>
              <a:t>#g##           ######</a:t>
            </a:r>
          </a:p>
          <a:p>
            <a:r>
              <a:rPr lang="fr-FR" sz="1100" dirty="0"/>
              <a:t>#    ##                   #</a:t>
            </a:r>
          </a:p>
          <a:p>
            <a:r>
              <a:rPr lang="fr-FR" sz="1100" dirty="0"/>
              <a:t>####                     #</a:t>
            </a:r>
          </a:p>
          <a:p>
            <a:r>
              <a:rPr lang="fr-FR" sz="1100" dirty="0"/>
              <a:t>#                       ###</a:t>
            </a:r>
          </a:p>
          <a:p>
            <a:r>
              <a:rPr lang="fr-FR" sz="1100" dirty="0"/>
              <a:t>#                            #</a:t>
            </a:r>
          </a:p>
          <a:p>
            <a:r>
              <a:rPr lang="fr-FR" sz="1100" dirty="0"/>
              <a:t>#####                   #</a:t>
            </a:r>
          </a:p>
          <a:p>
            <a:r>
              <a:rPr lang="fr-FR" sz="1100" dirty="0"/>
              <a:t>#                            #</a:t>
            </a:r>
          </a:p>
          <a:p>
            <a:r>
              <a:rPr lang="fr-FR" sz="1100" dirty="0"/>
              <a:t>#              #######</a:t>
            </a:r>
          </a:p>
          <a:p>
            <a:r>
              <a:rPr lang="fr-FR" sz="1100" dirty="0"/>
              <a:t>######                 #</a:t>
            </a:r>
          </a:p>
          <a:p>
            <a:r>
              <a:rPr lang="fr-FR" sz="1100" dirty="0"/>
              <a:t>#                            #</a:t>
            </a:r>
          </a:p>
          <a:p>
            <a:r>
              <a:rPr lang="fr-FR" sz="1100" dirty="0"/>
              <a:t>#                   #####</a:t>
            </a:r>
          </a:p>
          <a:p>
            <a:r>
              <a:rPr lang="fr-FR" sz="1100" dirty="0"/>
              <a:t># #  #                    #</a:t>
            </a:r>
          </a:p>
          <a:p>
            <a:r>
              <a:rPr lang="fr-FR" sz="1100" dirty="0"/>
              <a:t># m                     ##</a:t>
            </a:r>
          </a:p>
          <a:p>
            <a:r>
              <a:rPr lang="fr-FR" sz="1100" dirty="0"/>
              <a:t>###############</a:t>
            </a:r>
          </a:p>
        </p:txBody>
      </p:sp>
      <p:sp>
        <p:nvSpPr>
          <p:cNvPr id="6" name="ZoneTexte 5">
            <a:extLst>
              <a:ext uri="{FF2B5EF4-FFF2-40B4-BE49-F238E27FC236}">
                <a16:creationId xmlns:a16="http://schemas.microsoft.com/office/drawing/2014/main" id="{8602B7AD-9DF5-47D2-98CD-55243631EF64}"/>
              </a:ext>
            </a:extLst>
          </p:cNvPr>
          <p:cNvSpPr txBox="1"/>
          <p:nvPr/>
        </p:nvSpPr>
        <p:spPr>
          <a:xfrm>
            <a:off x="8229600" y="1530220"/>
            <a:ext cx="2931758" cy="2585323"/>
          </a:xfrm>
          <a:prstGeom prst="rect">
            <a:avLst/>
          </a:prstGeom>
          <a:noFill/>
        </p:spPr>
        <p:txBody>
          <a:bodyPr wrap="square" rtlCol="0">
            <a:spAutoFit/>
          </a:bodyPr>
          <a:lstStyle/>
          <a:p>
            <a:r>
              <a:rPr lang="fr-FR" dirty="0"/>
              <a:t>Au début de cette formation python ,nous avons  j’ai appris la programmation python en console nous avons donc  travailler sur le projet 3(MAZE) en mode console le labyrinthe et les personnages sont des caractères.</a:t>
            </a:r>
          </a:p>
        </p:txBody>
      </p:sp>
      <p:sp>
        <p:nvSpPr>
          <p:cNvPr id="7" name="ZoneTexte 6">
            <a:extLst>
              <a:ext uri="{FF2B5EF4-FFF2-40B4-BE49-F238E27FC236}">
                <a16:creationId xmlns:a16="http://schemas.microsoft.com/office/drawing/2014/main" id="{3DF2A6E0-68DD-4BCD-A951-33299A468893}"/>
              </a:ext>
            </a:extLst>
          </p:cNvPr>
          <p:cNvSpPr txBox="1"/>
          <p:nvPr/>
        </p:nvSpPr>
        <p:spPr>
          <a:xfrm>
            <a:off x="8229599" y="4357396"/>
            <a:ext cx="2931758" cy="646331"/>
          </a:xfrm>
          <a:prstGeom prst="rect">
            <a:avLst/>
          </a:prstGeom>
          <a:noFill/>
        </p:spPr>
        <p:txBody>
          <a:bodyPr wrap="square" rtlCol="0">
            <a:spAutoFit/>
          </a:bodyPr>
          <a:lstStyle/>
          <a:p>
            <a:r>
              <a:rPr lang="fr-FR" dirty="0"/>
              <a:t>Nous passons donc a la version </a:t>
            </a:r>
            <a:r>
              <a:rPr lang="fr-FR" dirty="0" err="1"/>
              <a:t>pygame</a:t>
            </a:r>
            <a:r>
              <a:rPr lang="fr-FR" dirty="0"/>
              <a:t>.</a:t>
            </a:r>
          </a:p>
        </p:txBody>
      </p:sp>
    </p:spTree>
    <p:extLst>
      <p:ext uri="{BB962C8B-B14F-4D97-AF65-F5344CB8AC3E}">
        <p14:creationId xmlns:p14="http://schemas.microsoft.com/office/powerpoint/2010/main" val="369567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F43DCD4-E0D2-4188-BAB7-52F6FA47179B}"/>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Mode pygame</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D49430C0-982E-4D1F-888C-C85FB81406FC}"/>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Entre dans la programmation le module pygame qui vient ajouter une interface graphique</a:t>
            </a:r>
          </a:p>
          <a:p>
            <a:pPr indent="-228600">
              <a:lnSpc>
                <a:spcPct val="90000"/>
              </a:lnSpc>
              <a:spcAft>
                <a:spcPts val="600"/>
              </a:spcAft>
              <a:buFont typeface="Arial" panose="020B0604020202020204" pitchFamily="34" charset="0"/>
              <a:buChar char="•"/>
            </a:pPr>
            <a:r>
              <a:rPr lang="en-US" sz="2000"/>
              <a:t>Au jeu.</a:t>
            </a:r>
          </a:p>
          <a:p>
            <a:pPr indent="-228600">
              <a:lnSpc>
                <a:spcPct val="90000"/>
              </a:lnSpc>
              <a:spcAft>
                <a:spcPts val="600"/>
              </a:spcAft>
              <a:buFont typeface="Arial" panose="020B0604020202020204" pitchFamily="34" charset="0"/>
              <a:buChar char="•"/>
            </a:pPr>
            <a:r>
              <a:rPr lang="en-US" sz="2000"/>
              <a:t>Nous remplaçons tous les caractères par des images png .</a:t>
            </a:r>
          </a:p>
          <a:p>
            <a:pPr indent="-228600">
              <a:lnSpc>
                <a:spcPct val="90000"/>
              </a:lnSpc>
              <a:spcAft>
                <a:spcPts val="600"/>
              </a:spcAft>
              <a:buFont typeface="Arial" panose="020B0604020202020204" pitchFamily="34" charset="0"/>
              <a:buChar char="•"/>
            </a:pPr>
            <a:r>
              <a:rPr lang="en-US" sz="2000"/>
              <a:t>Le reste du code reste en parti pareil  tous en étant plus graphique.</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a:extLst>
              <a:ext uri="{FF2B5EF4-FFF2-40B4-BE49-F238E27FC236}">
                <a16:creationId xmlns:a16="http://schemas.microsoft.com/office/drawing/2014/main" id="{543C8FB6-6C8E-46AD-9359-601D54F4193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8243" r="2" b="879"/>
          <a:stretch/>
        </p:blipFill>
        <p:spPr>
          <a:xfrm>
            <a:off x="5977788" y="799352"/>
            <a:ext cx="5425410" cy="5259296"/>
          </a:xfrm>
          <a:prstGeom prst="rect">
            <a:avLst/>
          </a:prstGeom>
        </p:spPr>
      </p:pic>
    </p:spTree>
    <p:extLst>
      <p:ext uri="{BB962C8B-B14F-4D97-AF65-F5344CB8AC3E}">
        <p14:creationId xmlns:p14="http://schemas.microsoft.com/office/powerpoint/2010/main" val="255875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FB10A386-39B3-487E-821F-E0C276CBB2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3580" y="1336675"/>
            <a:ext cx="4085815" cy="4381500"/>
          </a:xfrm>
        </p:spPr>
      </p:pic>
      <p:sp>
        <p:nvSpPr>
          <p:cNvPr id="6" name="ZoneTexte 5">
            <a:extLst>
              <a:ext uri="{FF2B5EF4-FFF2-40B4-BE49-F238E27FC236}">
                <a16:creationId xmlns:a16="http://schemas.microsoft.com/office/drawing/2014/main" id="{CF3BEA61-58D5-4058-97A7-D81BE3448735}"/>
              </a:ext>
            </a:extLst>
          </p:cNvPr>
          <p:cNvSpPr txBox="1"/>
          <p:nvPr/>
        </p:nvSpPr>
        <p:spPr>
          <a:xfrm>
            <a:off x="1129004" y="1175657"/>
            <a:ext cx="3312367" cy="1754326"/>
          </a:xfrm>
          <a:prstGeom prst="rect">
            <a:avLst/>
          </a:prstGeom>
          <a:noFill/>
        </p:spPr>
        <p:txBody>
          <a:bodyPr wrap="square" rtlCol="0" anchor="t">
            <a:spAutoFit/>
          </a:bodyPr>
          <a:lstStyle/>
          <a:p>
            <a:r>
              <a:rPr lang="fr-FR" dirty="0"/>
              <a:t>Au début du jeu nous avons mac </a:t>
            </a:r>
            <a:r>
              <a:rPr lang="fr-FR" dirty="0" err="1"/>
              <a:t>giver</a:t>
            </a:r>
            <a:r>
              <a:rPr lang="fr-FR" dirty="0"/>
              <a:t> qui dois retrouver 3 </a:t>
            </a:r>
            <a:r>
              <a:rPr lang="fr-FR" err="1"/>
              <a:t>objects</a:t>
            </a:r>
            <a:r>
              <a:rPr lang="fr-FR" dirty="0"/>
              <a:t>,</a:t>
            </a:r>
          </a:p>
          <a:p>
            <a:r>
              <a:rPr lang="fr-FR" dirty="0"/>
              <a:t>Puis dois ce débarrasser du gardien.</a:t>
            </a:r>
            <a:endParaRPr lang="fr-FR">
              <a:cs typeface="Calibri"/>
            </a:endParaRPr>
          </a:p>
          <a:p>
            <a:r>
              <a:rPr lang="fr-FR" dirty="0"/>
              <a:t>Mac </a:t>
            </a:r>
            <a:r>
              <a:rPr lang="fr-FR" dirty="0" err="1"/>
              <a:t>giver</a:t>
            </a:r>
            <a:r>
              <a:rPr lang="fr-FR" dirty="0"/>
              <a:t> ne peut </a:t>
            </a:r>
            <a:r>
              <a:rPr lang="fr-FR"/>
              <a:t>pas</a:t>
            </a:r>
            <a:r>
              <a:rPr lang="fr-FR" dirty="0"/>
              <a:t> passer au travers des murs.</a:t>
            </a:r>
            <a:endParaRPr lang="fr-FR">
              <a:cs typeface="Calibri"/>
            </a:endParaRPr>
          </a:p>
        </p:txBody>
      </p:sp>
    </p:spTree>
    <p:extLst>
      <p:ext uri="{BB962C8B-B14F-4D97-AF65-F5344CB8AC3E}">
        <p14:creationId xmlns:p14="http://schemas.microsoft.com/office/powerpoint/2010/main" val="282660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capture d’écran&#10;&#10;Description générée automatiquement">
            <a:extLst>
              <a:ext uri="{FF2B5EF4-FFF2-40B4-BE49-F238E27FC236}">
                <a16:creationId xmlns:a16="http://schemas.microsoft.com/office/drawing/2014/main" id="{6D7CDBA7-20C2-46CF-AE30-67DB1C78E2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6879" y="1336675"/>
            <a:ext cx="4419217" cy="4381500"/>
          </a:xfrm>
        </p:spPr>
      </p:pic>
      <p:sp>
        <p:nvSpPr>
          <p:cNvPr id="9" name="ZoneTexte 8">
            <a:extLst>
              <a:ext uri="{FF2B5EF4-FFF2-40B4-BE49-F238E27FC236}">
                <a16:creationId xmlns:a16="http://schemas.microsoft.com/office/drawing/2014/main" id="{9FA4B309-846F-4687-9507-95753C86DE84}"/>
              </a:ext>
            </a:extLst>
          </p:cNvPr>
          <p:cNvSpPr txBox="1"/>
          <p:nvPr/>
        </p:nvSpPr>
        <p:spPr>
          <a:xfrm>
            <a:off x="1315453" y="1604211"/>
            <a:ext cx="3424989" cy="923330"/>
          </a:xfrm>
          <a:prstGeom prst="rect">
            <a:avLst/>
          </a:prstGeom>
          <a:noFill/>
        </p:spPr>
        <p:txBody>
          <a:bodyPr wrap="square" rtlCol="0" anchor="t">
            <a:spAutoFit/>
          </a:bodyPr>
          <a:lstStyle/>
          <a:p>
            <a:r>
              <a:rPr lang="fr-FR" dirty="0"/>
              <a:t>A chaque </a:t>
            </a:r>
            <a:r>
              <a:rPr lang="fr-FR" dirty="0" err="1"/>
              <a:t>object</a:t>
            </a:r>
            <a:r>
              <a:rPr lang="fr-FR" dirty="0"/>
              <a:t> </a:t>
            </a:r>
            <a:r>
              <a:rPr lang="fr-FR" err="1"/>
              <a:t>récupèré</a:t>
            </a:r>
            <a:r>
              <a:rPr lang="fr-FR"/>
              <a:t> </a:t>
            </a:r>
            <a:r>
              <a:rPr lang="fr-FR" dirty="0"/>
              <a:t>il reçoit</a:t>
            </a:r>
            <a:r>
              <a:rPr lang="fr-FR"/>
              <a:t> </a:t>
            </a:r>
            <a:endParaRPr lang="fr-FR" dirty="0"/>
          </a:p>
          <a:p>
            <a:r>
              <a:rPr lang="fr-FR" dirty="0"/>
              <a:t>Un point ,il en faut 3 pour pouvoir tuer le gardien et gagner</a:t>
            </a:r>
            <a:endParaRPr lang="fr-FR">
              <a:cs typeface="Calibri"/>
            </a:endParaRPr>
          </a:p>
        </p:txBody>
      </p:sp>
    </p:spTree>
    <p:extLst>
      <p:ext uri="{BB962C8B-B14F-4D97-AF65-F5344CB8AC3E}">
        <p14:creationId xmlns:p14="http://schemas.microsoft.com/office/powerpoint/2010/main" val="313172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table&#10;&#10;Description générée automatiquement">
            <a:extLst>
              <a:ext uri="{FF2B5EF4-FFF2-40B4-BE49-F238E27FC236}">
                <a16:creationId xmlns:a16="http://schemas.microsoft.com/office/drawing/2014/main" id="{C0691F3B-30CC-436F-B037-26CA6CF787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7612" y="2794000"/>
            <a:ext cx="4857750" cy="1466850"/>
          </a:xfrm>
        </p:spPr>
      </p:pic>
      <p:sp>
        <p:nvSpPr>
          <p:cNvPr id="6" name="ZoneTexte 5">
            <a:extLst>
              <a:ext uri="{FF2B5EF4-FFF2-40B4-BE49-F238E27FC236}">
                <a16:creationId xmlns:a16="http://schemas.microsoft.com/office/drawing/2014/main" id="{78E802D7-10C1-4D48-9C16-6485CE61BF2A}"/>
              </a:ext>
            </a:extLst>
          </p:cNvPr>
          <p:cNvSpPr txBox="1"/>
          <p:nvPr/>
        </p:nvSpPr>
        <p:spPr>
          <a:xfrm>
            <a:off x="1122947" y="1628274"/>
            <a:ext cx="3400927" cy="923330"/>
          </a:xfrm>
          <a:prstGeom prst="rect">
            <a:avLst/>
          </a:prstGeom>
          <a:noFill/>
        </p:spPr>
        <p:txBody>
          <a:bodyPr wrap="square" rtlCol="0">
            <a:spAutoFit/>
          </a:bodyPr>
          <a:lstStyle/>
          <a:p>
            <a:r>
              <a:rPr lang="fr-FR" dirty="0"/>
              <a:t>Ceci est la fin du jeu  quand vous avez  </a:t>
            </a:r>
            <a:r>
              <a:rPr lang="fr-FR" dirty="0" err="1"/>
              <a:t>recupere</a:t>
            </a:r>
            <a:r>
              <a:rPr lang="fr-FR" dirty="0"/>
              <a:t> les 3 objets plus le gardien votre objectif est </a:t>
            </a:r>
            <a:r>
              <a:rPr lang="fr-FR" dirty="0" err="1"/>
              <a:t>atteind</a:t>
            </a:r>
            <a:endParaRPr lang="fr-FR" dirty="0"/>
          </a:p>
        </p:txBody>
      </p:sp>
    </p:spTree>
    <p:extLst>
      <p:ext uri="{BB962C8B-B14F-4D97-AF65-F5344CB8AC3E}">
        <p14:creationId xmlns:p14="http://schemas.microsoft.com/office/powerpoint/2010/main" val="283682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table&#10;&#10;Description générée automatiquement">
            <a:extLst>
              <a:ext uri="{FF2B5EF4-FFF2-40B4-BE49-F238E27FC236}">
                <a16:creationId xmlns:a16="http://schemas.microsoft.com/office/drawing/2014/main" id="{86B7D708-07CE-48A3-93A1-2AB37E6B35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0087" y="3046412"/>
            <a:ext cx="3352800" cy="962025"/>
          </a:xfrm>
        </p:spPr>
      </p:pic>
      <p:sp>
        <p:nvSpPr>
          <p:cNvPr id="6" name="ZoneTexte 5">
            <a:extLst>
              <a:ext uri="{FF2B5EF4-FFF2-40B4-BE49-F238E27FC236}">
                <a16:creationId xmlns:a16="http://schemas.microsoft.com/office/drawing/2014/main" id="{A9D25835-23ED-4184-8BA9-45F114B5803C}"/>
              </a:ext>
            </a:extLst>
          </p:cNvPr>
          <p:cNvSpPr txBox="1"/>
          <p:nvPr/>
        </p:nvSpPr>
        <p:spPr>
          <a:xfrm>
            <a:off x="842211" y="1251284"/>
            <a:ext cx="3962400" cy="646331"/>
          </a:xfrm>
          <a:prstGeom prst="rect">
            <a:avLst/>
          </a:prstGeom>
          <a:noFill/>
        </p:spPr>
        <p:txBody>
          <a:bodyPr wrap="square" rtlCol="0">
            <a:spAutoFit/>
          </a:bodyPr>
          <a:lstStyle/>
          <a:p>
            <a:r>
              <a:rPr lang="fr-FR" dirty="0"/>
              <a:t>Ceci est la fin du jeu quand vous tuer directement le gardien sans les </a:t>
            </a:r>
            <a:r>
              <a:rPr lang="fr-FR" dirty="0" err="1"/>
              <a:t>objects</a:t>
            </a:r>
            <a:endParaRPr lang="fr-FR" dirty="0"/>
          </a:p>
        </p:txBody>
      </p:sp>
    </p:spTree>
    <p:extLst>
      <p:ext uri="{BB962C8B-B14F-4D97-AF65-F5344CB8AC3E}">
        <p14:creationId xmlns:p14="http://schemas.microsoft.com/office/powerpoint/2010/main" val="214625358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851</Words>
  <Application>Microsoft Office PowerPoint</Application>
  <PresentationFormat>Grand écran</PresentationFormat>
  <Paragraphs>89</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Soutenance python</vt:lpstr>
      <vt:lpstr>Ma Presentation </vt:lpstr>
      <vt:lpstr>Présentation PowerPoint</vt:lpstr>
      <vt:lpstr>Mode console</vt:lpstr>
      <vt:lpstr>Mode pygame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python</dc:title>
  <dc:creator>alain desombre</dc:creator>
  <cp:lastModifiedBy>alain desombre</cp:lastModifiedBy>
  <cp:revision>1</cp:revision>
  <dcterms:created xsi:type="dcterms:W3CDTF">2020-04-28T21:07:48Z</dcterms:created>
  <dcterms:modified xsi:type="dcterms:W3CDTF">2020-04-29T16:36:04Z</dcterms:modified>
</cp:coreProperties>
</file>