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4" r:id="rId2"/>
    <p:sldId id="265" r:id="rId3"/>
    <p:sldId id="266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C686"/>
    <a:srgbClr val="1293CB"/>
    <a:srgbClr val="94481F"/>
    <a:srgbClr val="FFFFFF"/>
    <a:srgbClr val="FFC000"/>
    <a:srgbClr val="5A2D93"/>
    <a:srgbClr val="B4E5A2"/>
    <a:srgbClr val="23CF9F"/>
    <a:srgbClr val="006EC7"/>
    <a:srgbClr val="197A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94C886-0334-4AC6-9AAE-F09A1F4C87E7}" v="126" dt="2025-06-05T18:05:15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7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enig, David" userId="4a696c61-d702-4e20-8189-cc1a7c5cf7a0" providerId="ADAL" clId="{0C94C886-0334-4AC6-9AAE-F09A1F4C87E7}"/>
    <pc:docChg chg="undo redo custSel addSld delSld modSld">
      <pc:chgData name="Koenig, David" userId="4a696c61-d702-4e20-8189-cc1a7c5cf7a0" providerId="ADAL" clId="{0C94C886-0334-4AC6-9AAE-F09A1F4C87E7}" dt="2025-06-05T18:05:15.302" v="213" actId="478"/>
      <pc:docMkLst>
        <pc:docMk/>
      </pc:docMkLst>
      <pc:sldChg chg="del">
        <pc:chgData name="Koenig, David" userId="4a696c61-d702-4e20-8189-cc1a7c5cf7a0" providerId="ADAL" clId="{0C94C886-0334-4AC6-9AAE-F09A1F4C87E7}" dt="2025-06-05T17:58:50.520" v="104" actId="47"/>
        <pc:sldMkLst>
          <pc:docMk/>
          <pc:sldMk cId="3558672756" sldId="256"/>
        </pc:sldMkLst>
      </pc:sldChg>
      <pc:sldChg chg="del">
        <pc:chgData name="Koenig, David" userId="4a696c61-d702-4e20-8189-cc1a7c5cf7a0" providerId="ADAL" clId="{0C94C886-0334-4AC6-9AAE-F09A1F4C87E7}" dt="2025-06-05T17:53:54.603" v="0" actId="47"/>
        <pc:sldMkLst>
          <pc:docMk/>
          <pc:sldMk cId="1838223152" sldId="257"/>
        </pc:sldMkLst>
      </pc:sldChg>
      <pc:sldChg chg="del">
        <pc:chgData name="Koenig, David" userId="4a696c61-d702-4e20-8189-cc1a7c5cf7a0" providerId="ADAL" clId="{0C94C886-0334-4AC6-9AAE-F09A1F4C87E7}" dt="2025-06-05T17:53:56.926" v="1" actId="47"/>
        <pc:sldMkLst>
          <pc:docMk/>
          <pc:sldMk cId="1933472965" sldId="258"/>
        </pc:sldMkLst>
      </pc:sldChg>
      <pc:sldChg chg="del">
        <pc:chgData name="Koenig, David" userId="4a696c61-d702-4e20-8189-cc1a7c5cf7a0" providerId="ADAL" clId="{0C94C886-0334-4AC6-9AAE-F09A1F4C87E7}" dt="2025-06-05T17:53:59.924" v="2" actId="47"/>
        <pc:sldMkLst>
          <pc:docMk/>
          <pc:sldMk cId="496016912" sldId="259"/>
        </pc:sldMkLst>
      </pc:sldChg>
      <pc:sldChg chg="del">
        <pc:chgData name="Koenig, David" userId="4a696c61-d702-4e20-8189-cc1a7c5cf7a0" providerId="ADAL" clId="{0C94C886-0334-4AC6-9AAE-F09A1F4C87E7}" dt="2025-06-05T17:53:59.924" v="2" actId="47"/>
        <pc:sldMkLst>
          <pc:docMk/>
          <pc:sldMk cId="3026117289" sldId="260"/>
        </pc:sldMkLst>
      </pc:sldChg>
      <pc:sldChg chg="del">
        <pc:chgData name="Koenig, David" userId="4a696c61-d702-4e20-8189-cc1a7c5cf7a0" providerId="ADAL" clId="{0C94C886-0334-4AC6-9AAE-F09A1F4C87E7}" dt="2025-06-05T17:53:59.924" v="2" actId="47"/>
        <pc:sldMkLst>
          <pc:docMk/>
          <pc:sldMk cId="1292277015" sldId="261"/>
        </pc:sldMkLst>
      </pc:sldChg>
      <pc:sldChg chg="del">
        <pc:chgData name="Koenig, David" userId="4a696c61-d702-4e20-8189-cc1a7c5cf7a0" providerId="ADAL" clId="{0C94C886-0334-4AC6-9AAE-F09A1F4C87E7}" dt="2025-06-05T17:53:59.924" v="2" actId="47"/>
        <pc:sldMkLst>
          <pc:docMk/>
          <pc:sldMk cId="3138575099" sldId="262"/>
        </pc:sldMkLst>
      </pc:sldChg>
      <pc:sldChg chg="del">
        <pc:chgData name="Koenig, David" userId="4a696c61-d702-4e20-8189-cc1a7c5cf7a0" providerId="ADAL" clId="{0C94C886-0334-4AC6-9AAE-F09A1F4C87E7}" dt="2025-06-05T17:53:59.924" v="2" actId="47"/>
        <pc:sldMkLst>
          <pc:docMk/>
          <pc:sldMk cId="3477891717" sldId="263"/>
        </pc:sldMkLst>
      </pc:sldChg>
      <pc:sldChg chg="addSp modSp modTransition modAnim">
        <pc:chgData name="Koenig, David" userId="4a696c61-d702-4e20-8189-cc1a7c5cf7a0" providerId="ADAL" clId="{0C94C886-0334-4AC6-9AAE-F09A1F4C87E7}" dt="2025-06-05T18:04:46.081" v="211"/>
        <pc:sldMkLst>
          <pc:docMk/>
          <pc:sldMk cId="3523830307" sldId="264"/>
        </pc:sldMkLst>
        <pc:spChg chg="mod">
          <ac:chgData name="Koenig, David" userId="4a696c61-d702-4e20-8189-cc1a7c5cf7a0" providerId="ADAL" clId="{0C94C886-0334-4AC6-9AAE-F09A1F4C87E7}" dt="2025-06-05T17:54:46.847" v="16" actId="164"/>
          <ac:spMkLst>
            <pc:docMk/>
            <pc:sldMk cId="3523830307" sldId="264"/>
            <ac:spMk id="14" creationId="{73D8908D-61A9-F596-0706-AEEA753337FD}"/>
          </ac:spMkLst>
        </pc:spChg>
        <pc:grpChg chg="mod">
          <ac:chgData name="Koenig, David" userId="4a696c61-d702-4e20-8189-cc1a7c5cf7a0" providerId="ADAL" clId="{0C94C886-0334-4AC6-9AAE-F09A1F4C87E7}" dt="2025-06-05T17:54:46.847" v="16" actId="164"/>
          <ac:grpSpMkLst>
            <pc:docMk/>
            <pc:sldMk cId="3523830307" sldId="264"/>
            <ac:grpSpMk id="13" creationId="{1CBAFF93-0249-2482-4C06-83FE00307765}"/>
          </ac:grpSpMkLst>
        </pc:grpChg>
        <pc:grpChg chg="add mod">
          <ac:chgData name="Koenig, David" userId="4a696c61-d702-4e20-8189-cc1a7c5cf7a0" providerId="ADAL" clId="{0C94C886-0334-4AC6-9AAE-F09A1F4C87E7}" dt="2025-06-05T17:58:16.564" v="102" actId="167"/>
          <ac:grpSpMkLst>
            <pc:docMk/>
            <pc:sldMk cId="3523830307" sldId="264"/>
            <ac:grpSpMk id="38" creationId="{0D593429-FA3F-99FE-0F4B-27F03C221372}"/>
          </ac:grpSpMkLst>
        </pc:grpChg>
      </pc:sldChg>
      <pc:sldChg chg="add del setBg">
        <pc:chgData name="Koenig, David" userId="4a696c61-d702-4e20-8189-cc1a7c5cf7a0" providerId="ADAL" clId="{0C94C886-0334-4AC6-9AAE-F09A1F4C87E7}" dt="2025-06-05T17:54:52.389" v="19" actId="47"/>
        <pc:sldMkLst>
          <pc:docMk/>
          <pc:sldMk cId="1102512409" sldId="265"/>
        </pc:sldMkLst>
      </pc:sldChg>
      <pc:sldChg chg="addSp delSp modSp add mod modTransition delAnim modAnim">
        <pc:chgData name="Koenig, David" userId="4a696c61-d702-4e20-8189-cc1a7c5cf7a0" providerId="ADAL" clId="{0C94C886-0334-4AC6-9AAE-F09A1F4C87E7}" dt="2025-06-05T18:03:19.097" v="181"/>
        <pc:sldMkLst>
          <pc:docMk/>
          <pc:sldMk cId="1436292563" sldId="265"/>
        </pc:sldMkLst>
        <pc:spChg chg="mod">
          <ac:chgData name="Koenig, David" userId="4a696c61-d702-4e20-8189-cc1a7c5cf7a0" providerId="ADAL" clId="{0C94C886-0334-4AC6-9AAE-F09A1F4C87E7}" dt="2025-06-05T17:55:22.571" v="32"/>
          <ac:spMkLst>
            <pc:docMk/>
            <pc:sldMk cId="1436292563" sldId="265"/>
            <ac:spMk id="7" creationId="{73B4AD59-D373-BED2-CD2E-2B498D0DE20B}"/>
          </ac:spMkLst>
        </pc:spChg>
        <pc:spChg chg="mod">
          <ac:chgData name="Koenig, David" userId="4a696c61-d702-4e20-8189-cc1a7c5cf7a0" providerId="ADAL" clId="{0C94C886-0334-4AC6-9AAE-F09A1F4C87E7}" dt="2025-06-05T17:55:22.571" v="32"/>
          <ac:spMkLst>
            <pc:docMk/>
            <pc:sldMk cId="1436292563" sldId="265"/>
            <ac:spMk id="8" creationId="{C847E377-C28E-E90A-1001-C4CC07135697}"/>
          </ac:spMkLst>
        </pc:spChg>
        <pc:spChg chg="mod">
          <ac:chgData name="Koenig, David" userId="4a696c61-d702-4e20-8189-cc1a7c5cf7a0" providerId="ADAL" clId="{0C94C886-0334-4AC6-9AAE-F09A1F4C87E7}" dt="2025-06-05T17:56:25.486" v="54" actId="1076"/>
          <ac:spMkLst>
            <pc:docMk/>
            <pc:sldMk cId="1436292563" sldId="265"/>
            <ac:spMk id="9" creationId="{7EFF6284-DC68-15FD-5362-464F9880F00C}"/>
          </ac:spMkLst>
        </pc:spChg>
        <pc:spChg chg="mod">
          <ac:chgData name="Koenig, David" userId="4a696c61-d702-4e20-8189-cc1a7c5cf7a0" providerId="ADAL" clId="{0C94C886-0334-4AC6-9AAE-F09A1F4C87E7}" dt="2025-06-05T17:56:25.486" v="54" actId="1076"/>
          <ac:spMkLst>
            <pc:docMk/>
            <pc:sldMk cId="1436292563" sldId="265"/>
            <ac:spMk id="11" creationId="{D444B2CC-2F5E-7139-7721-05F45D6DB290}"/>
          </ac:spMkLst>
        </pc:spChg>
        <pc:spChg chg="mod">
          <ac:chgData name="Koenig, David" userId="4a696c61-d702-4e20-8189-cc1a7c5cf7a0" providerId="ADAL" clId="{0C94C886-0334-4AC6-9AAE-F09A1F4C87E7}" dt="2025-06-05T17:56:25.486" v="54" actId="1076"/>
          <ac:spMkLst>
            <pc:docMk/>
            <pc:sldMk cId="1436292563" sldId="265"/>
            <ac:spMk id="14" creationId="{D3CB5D17-F2E5-442D-46BC-85B4C9321AD2}"/>
          </ac:spMkLst>
        </pc:spChg>
        <pc:spChg chg="mod">
          <ac:chgData name="Koenig, David" userId="4a696c61-d702-4e20-8189-cc1a7c5cf7a0" providerId="ADAL" clId="{0C94C886-0334-4AC6-9AAE-F09A1F4C87E7}" dt="2025-06-05T17:57:06.645" v="91" actId="1076"/>
          <ac:spMkLst>
            <pc:docMk/>
            <pc:sldMk cId="1436292563" sldId="265"/>
            <ac:spMk id="15" creationId="{EC3D773C-DE7C-CD91-0CDD-FD6B42854AED}"/>
          </ac:spMkLst>
        </pc:spChg>
        <pc:spChg chg="mod">
          <ac:chgData name="Koenig, David" userId="4a696c61-d702-4e20-8189-cc1a7c5cf7a0" providerId="ADAL" clId="{0C94C886-0334-4AC6-9AAE-F09A1F4C87E7}" dt="2025-06-05T17:57:22.746" v="100" actId="1076"/>
          <ac:spMkLst>
            <pc:docMk/>
            <pc:sldMk cId="1436292563" sldId="265"/>
            <ac:spMk id="16" creationId="{56DFC83B-2E1B-9444-129F-5A1CD754ED86}"/>
          </ac:spMkLst>
        </pc:spChg>
        <pc:spChg chg="mod">
          <ac:chgData name="Koenig, David" userId="4a696c61-d702-4e20-8189-cc1a7c5cf7a0" providerId="ADAL" clId="{0C94C886-0334-4AC6-9AAE-F09A1F4C87E7}" dt="2025-06-05T17:56:42.720" v="82" actId="1076"/>
          <ac:spMkLst>
            <pc:docMk/>
            <pc:sldMk cId="1436292563" sldId="265"/>
            <ac:spMk id="17" creationId="{A846FCC5-CF28-EA04-C0DA-EB0C4FB281B9}"/>
          </ac:spMkLst>
        </pc:spChg>
        <pc:spChg chg="mod">
          <ac:chgData name="Koenig, David" userId="4a696c61-d702-4e20-8189-cc1a7c5cf7a0" providerId="ADAL" clId="{0C94C886-0334-4AC6-9AAE-F09A1F4C87E7}" dt="2025-06-05T17:56:52.207" v="86" actId="1076"/>
          <ac:spMkLst>
            <pc:docMk/>
            <pc:sldMk cId="1436292563" sldId="265"/>
            <ac:spMk id="18" creationId="{2A890162-AEF7-FEEE-F3D9-ED63EA7AE048}"/>
          </ac:spMkLst>
        </pc:spChg>
        <pc:spChg chg="mod">
          <ac:chgData name="Koenig, David" userId="4a696c61-d702-4e20-8189-cc1a7c5cf7a0" providerId="ADAL" clId="{0C94C886-0334-4AC6-9AAE-F09A1F4C87E7}" dt="2025-06-05T17:57:08.107" v="92" actId="1076"/>
          <ac:spMkLst>
            <pc:docMk/>
            <pc:sldMk cId="1436292563" sldId="265"/>
            <ac:spMk id="19" creationId="{1EE3EA83-307C-36D4-6D44-B01BBC67C76B}"/>
          </ac:spMkLst>
        </pc:spChg>
        <pc:spChg chg="mod">
          <ac:chgData name="Koenig, David" userId="4a696c61-d702-4e20-8189-cc1a7c5cf7a0" providerId="ADAL" clId="{0C94C886-0334-4AC6-9AAE-F09A1F4C87E7}" dt="2025-06-05T17:56:59.572" v="89" actId="1076"/>
          <ac:spMkLst>
            <pc:docMk/>
            <pc:sldMk cId="1436292563" sldId="265"/>
            <ac:spMk id="20" creationId="{134B5A66-EDEE-A4B5-7BA9-CD997062251A}"/>
          </ac:spMkLst>
        </pc:spChg>
        <pc:spChg chg="mod">
          <ac:chgData name="Koenig, David" userId="4a696c61-d702-4e20-8189-cc1a7c5cf7a0" providerId="ADAL" clId="{0C94C886-0334-4AC6-9AAE-F09A1F4C87E7}" dt="2025-06-05T17:57:02.694" v="90" actId="1076"/>
          <ac:spMkLst>
            <pc:docMk/>
            <pc:sldMk cId="1436292563" sldId="265"/>
            <ac:spMk id="22" creationId="{57C8D22B-1E12-CD91-0F3F-0FB5C8BB577F}"/>
          </ac:spMkLst>
        </pc:spChg>
        <pc:spChg chg="mod">
          <ac:chgData name="Koenig, David" userId="4a696c61-d702-4e20-8189-cc1a7c5cf7a0" providerId="ADAL" clId="{0C94C886-0334-4AC6-9AAE-F09A1F4C87E7}" dt="2025-06-05T17:56:33.593" v="60" actId="1076"/>
          <ac:spMkLst>
            <pc:docMk/>
            <pc:sldMk cId="1436292563" sldId="265"/>
            <ac:spMk id="23" creationId="{788CE184-6EEA-69F3-CEB0-88AC915F0E1C}"/>
          </ac:spMkLst>
        </pc:spChg>
        <pc:spChg chg="mod">
          <ac:chgData name="Koenig, David" userId="4a696c61-d702-4e20-8189-cc1a7c5cf7a0" providerId="ADAL" clId="{0C94C886-0334-4AC6-9AAE-F09A1F4C87E7}" dt="2025-06-05T17:56:50.782" v="85" actId="1076"/>
          <ac:spMkLst>
            <pc:docMk/>
            <pc:sldMk cId="1436292563" sldId="265"/>
            <ac:spMk id="24" creationId="{447EDCF3-D460-CC83-3419-139138D8BAF2}"/>
          </ac:spMkLst>
        </pc:spChg>
        <pc:spChg chg="mod">
          <ac:chgData name="Koenig, David" userId="4a696c61-d702-4e20-8189-cc1a7c5cf7a0" providerId="ADAL" clId="{0C94C886-0334-4AC6-9AAE-F09A1F4C87E7}" dt="2025-06-05T17:56:27.422" v="55" actId="1076"/>
          <ac:spMkLst>
            <pc:docMk/>
            <pc:sldMk cId="1436292563" sldId="265"/>
            <ac:spMk id="25" creationId="{8433E7EB-AE2A-72F3-280E-298B1FBDB0A7}"/>
          </ac:spMkLst>
        </pc:spChg>
        <pc:spChg chg="mod">
          <ac:chgData name="Koenig, David" userId="4a696c61-d702-4e20-8189-cc1a7c5cf7a0" providerId="ADAL" clId="{0C94C886-0334-4AC6-9AAE-F09A1F4C87E7}" dt="2025-06-05T17:56:54.613" v="87" actId="1076"/>
          <ac:spMkLst>
            <pc:docMk/>
            <pc:sldMk cId="1436292563" sldId="265"/>
            <ac:spMk id="26" creationId="{D2308AA8-CA9C-63D2-E948-95D7991B3040}"/>
          </ac:spMkLst>
        </pc:spChg>
        <pc:spChg chg="del mod">
          <ac:chgData name="Koenig, David" userId="4a696c61-d702-4e20-8189-cc1a7c5cf7a0" providerId="ADAL" clId="{0C94C886-0334-4AC6-9AAE-F09A1F4C87E7}" dt="2025-06-05T17:57:18.913" v="97" actId="478"/>
          <ac:spMkLst>
            <pc:docMk/>
            <pc:sldMk cId="1436292563" sldId="265"/>
            <ac:spMk id="27" creationId="{B93D75F8-C3E3-FF34-75E5-3A701FB88DC9}"/>
          </ac:spMkLst>
        </pc:spChg>
        <pc:spChg chg="mod">
          <ac:chgData name="Koenig, David" userId="4a696c61-d702-4e20-8189-cc1a7c5cf7a0" providerId="ADAL" clId="{0C94C886-0334-4AC6-9AAE-F09A1F4C87E7}" dt="2025-06-05T17:55:22.571" v="32"/>
          <ac:spMkLst>
            <pc:docMk/>
            <pc:sldMk cId="1436292563" sldId="265"/>
            <ac:spMk id="29" creationId="{E16A455C-A2F6-AEB7-C6CF-499F155F9087}"/>
          </ac:spMkLst>
        </pc:spChg>
        <pc:spChg chg="mod">
          <ac:chgData name="Koenig, David" userId="4a696c61-d702-4e20-8189-cc1a7c5cf7a0" providerId="ADAL" clId="{0C94C886-0334-4AC6-9AAE-F09A1F4C87E7}" dt="2025-06-05T17:55:22.571" v="32"/>
          <ac:spMkLst>
            <pc:docMk/>
            <pc:sldMk cId="1436292563" sldId="265"/>
            <ac:spMk id="32" creationId="{814CE156-B0BE-305F-D1B6-750B92D422D5}"/>
          </ac:spMkLst>
        </pc:spChg>
        <pc:spChg chg="mod">
          <ac:chgData name="Koenig, David" userId="4a696c61-d702-4e20-8189-cc1a7c5cf7a0" providerId="ADAL" clId="{0C94C886-0334-4AC6-9AAE-F09A1F4C87E7}" dt="2025-06-05T17:55:22.571" v="32"/>
          <ac:spMkLst>
            <pc:docMk/>
            <pc:sldMk cId="1436292563" sldId="265"/>
            <ac:spMk id="34" creationId="{789A47F5-1982-BB54-97DA-65DA457934E0}"/>
          </ac:spMkLst>
        </pc:spChg>
        <pc:spChg chg="mod">
          <ac:chgData name="Koenig, David" userId="4a696c61-d702-4e20-8189-cc1a7c5cf7a0" providerId="ADAL" clId="{0C94C886-0334-4AC6-9AAE-F09A1F4C87E7}" dt="2025-06-05T17:56:57.096" v="88" actId="1076"/>
          <ac:spMkLst>
            <pc:docMk/>
            <pc:sldMk cId="1436292563" sldId="265"/>
            <ac:spMk id="35" creationId="{2CEBD341-E3E4-63A9-B712-37514FFB6832}"/>
          </ac:spMkLst>
        </pc:spChg>
        <pc:spChg chg="mod">
          <ac:chgData name="Koenig, David" userId="4a696c61-d702-4e20-8189-cc1a7c5cf7a0" providerId="ADAL" clId="{0C94C886-0334-4AC6-9AAE-F09A1F4C87E7}" dt="2025-06-05T17:56:48.966" v="84" actId="1076"/>
          <ac:spMkLst>
            <pc:docMk/>
            <pc:sldMk cId="1436292563" sldId="265"/>
            <ac:spMk id="36" creationId="{EBD155AB-CE8F-9D92-4AAF-CC4FB101B2DC}"/>
          </ac:spMkLst>
        </pc:spChg>
        <pc:spChg chg="mod">
          <ac:chgData name="Koenig, David" userId="4a696c61-d702-4e20-8189-cc1a7c5cf7a0" providerId="ADAL" clId="{0C94C886-0334-4AC6-9AAE-F09A1F4C87E7}" dt="2025-06-05T17:56:32.369" v="59" actId="1076"/>
          <ac:spMkLst>
            <pc:docMk/>
            <pc:sldMk cId="1436292563" sldId="265"/>
            <ac:spMk id="37" creationId="{6E20CC0E-53EE-2DE4-D51F-CC2CF5F63CF1}"/>
          </ac:spMkLst>
        </pc:spChg>
        <pc:spChg chg="mod">
          <ac:chgData name="Koenig, David" userId="4a696c61-d702-4e20-8189-cc1a7c5cf7a0" providerId="ADAL" clId="{0C94C886-0334-4AC6-9AAE-F09A1F4C87E7}" dt="2025-06-05T17:55:22.571" v="32"/>
          <ac:spMkLst>
            <pc:docMk/>
            <pc:sldMk cId="1436292563" sldId="265"/>
            <ac:spMk id="39" creationId="{A4FA069D-EA09-A778-9D79-57D14187A168}"/>
          </ac:spMkLst>
        </pc:spChg>
        <pc:spChg chg="mod">
          <ac:chgData name="Koenig, David" userId="4a696c61-d702-4e20-8189-cc1a7c5cf7a0" providerId="ADAL" clId="{0C94C886-0334-4AC6-9AAE-F09A1F4C87E7}" dt="2025-06-05T17:55:22.571" v="32"/>
          <ac:spMkLst>
            <pc:docMk/>
            <pc:sldMk cId="1436292563" sldId="265"/>
            <ac:spMk id="43" creationId="{F0EC8B25-5BE9-61F8-9E2F-1212293EA2F4}"/>
          </ac:spMkLst>
        </pc:spChg>
        <pc:spChg chg="mod">
          <ac:chgData name="Koenig, David" userId="4a696c61-d702-4e20-8189-cc1a7c5cf7a0" providerId="ADAL" clId="{0C94C886-0334-4AC6-9AAE-F09A1F4C87E7}" dt="2025-06-05T17:55:22.571" v="32"/>
          <ac:spMkLst>
            <pc:docMk/>
            <pc:sldMk cId="1436292563" sldId="265"/>
            <ac:spMk id="44" creationId="{7CC53CF2-814B-FB84-9F0C-0FD61F770693}"/>
          </ac:spMkLst>
        </pc:spChg>
        <pc:spChg chg="mod">
          <ac:chgData name="Koenig, David" userId="4a696c61-d702-4e20-8189-cc1a7c5cf7a0" providerId="ADAL" clId="{0C94C886-0334-4AC6-9AAE-F09A1F4C87E7}" dt="2025-06-05T17:55:22.571" v="32"/>
          <ac:spMkLst>
            <pc:docMk/>
            <pc:sldMk cId="1436292563" sldId="265"/>
            <ac:spMk id="46" creationId="{566E15D5-22AF-CA13-B346-4C051C47B9DA}"/>
          </ac:spMkLst>
        </pc:spChg>
        <pc:spChg chg="mod">
          <ac:chgData name="Koenig, David" userId="4a696c61-d702-4e20-8189-cc1a7c5cf7a0" providerId="ADAL" clId="{0C94C886-0334-4AC6-9AAE-F09A1F4C87E7}" dt="2025-06-05T17:55:22.571" v="32"/>
          <ac:spMkLst>
            <pc:docMk/>
            <pc:sldMk cId="1436292563" sldId="265"/>
            <ac:spMk id="50" creationId="{DD5D2055-EDEE-537F-19BB-A51243066B4D}"/>
          </ac:spMkLst>
        </pc:spChg>
        <pc:spChg chg="mod">
          <ac:chgData name="Koenig, David" userId="4a696c61-d702-4e20-8189-cc1a7c5cf7a0" providerId="ADAL" clId="{0C94C886-0334-4AC6-9AAE-F09A1F4C87E7}" dt="2025-06-05T17:55:31.923" v="33"/>
          <ac:spMkLst>
            <pc:docMk/>
            <pc:sldMk cId="1436292563" sldId="265"/>
            <ac:spMk id="55" creationId="{99F3644D-2B32-EA0B-F0BE-23C50726741D}"/>
          </ac:spMkLst>
        </pc:spChg>
        <pc:spChg chg="del">
          <ac:chgData name="Koenig, David" userId="4a696c61-d702-4e20-8189-cc1a7c5cf7a0" providerId="ADAL" clId="{0C94C886-0334-4AC6-9AAE-F09A1F4C87E7}" dt="2025-06-05T17:55:55.942" v="40" actId="478"/>
          <ac:spMkLst>
            <pc:docMk/>
            <pc:sldMk cId="1436292563" sldId="265"/>
            <ac:spMk id="58" creationId="{22B3898E-D067-82C8-712D-5524D4F07A00}"/>
          </ac:spMkLst>
        </pc:spChg>
        <pc:spChg chg="del mod">
          <ac:chgData name="Koenig, David" userId="4a696c61-d702-4e20-8189-cc1a7c5cf7a0" providerId="ADAL" clId="{0C94C886-0334-4AC6-9AAE-F09A1F4C87E7}" dt="2025-06-05T17:55:49.328" v="36" actId="478"/>
          <ac:spMkLst>
            <pc:docMk/>
            <pc:sldMk cId="1436292563" sldId="265"/>
            <ac:spMk id="59" creationId="{2A461005-C143-6D56-E670-844E3ABB1781}"/>
          </ac:spMkLst>
        </pc:spChg>
        <pc:spChg chg="del">
          <ac:chgData name="Koenig, David" userId="4a696c61-d702-4e20-8189-cc1a7c5cf7a0" providerId="ADAL" clId="{0C94C886-0334-4AC6-9AAE-F09A1F4C87E7}" dt="2025-06-05T17:55:59.725" v="44" actId="478"/>
          <ac:spMkLst>
            <pc:docMk/>
            <pc:sldMk cId="1436292563" sldId="265"/>
            <ac:spMk id="60" creationId="{9791DC8C-6E65-8E22-E741-0B280B4F8A96}"/>
          </ac:spMkLst>
        </pc:spChg>
        <pc:spChg chg="del mod">
          <ac:chgData name="Koenig, David" userId="4a696c61-d702-4e20-8189-cc1a7c5cf7a0" providerId="ADAL" clId="{0C94C886-0334-4AC6-9AAE-F09A1F4C87E7}" dt="2025-06-05T17:56:05.861" v="48" actId="478"/>
          <ac:spMkLst>
            <pc:docMk/>
            <pc:sldMk cId="1436292563" sldId="265"/>
            <ac:spMk id="61" creationId="{D9AE68E5-D6C5-4EB5-17A1-0AD44B5CE347}"/>
          </ac:spMkLst>
        </pc:spChg>
        <pc:spChg chg="del mod">
          <ac:chgData name="Koenig, David" userId="4a696c61-d702-4e20-8189-cc1a7c5cf7a0" providerId="ADAL" clId="{0C94C886-0334-4AC6-9AAE-F09A1F4C87E7}" dt="2025-06-05T17:56:00.978" v="45" actId="478"/>
          <ac:spMkLst>
            <pc:docMk/>
            <pc:sldMk cId="1436292563" sldId="265"/>
            <ac:spMk id="62" creationId="{FCDD9EA5-0BCE-EA56-A254-3168D08498F8}"/>
          </ac:spMkLst>
        </pc:spChg>
        <pc:spChg chg="del mod">
          <ac:chgData name="Koenig, David" userId="4a696c61-d702-4e20-8189-cc1a7c5cf7a0" providerId="ADAL" clId="{0C94C886-0334-4AC6-9AAE-F09A1F4C87E7}" dt="2025-06-05T17:55:54.640" v="39" actId="478"/>
          <ac:spMkLst>
            <pc:docMk/>
            <pc:sldMk cId="1436292563" sldId="265"/>
            <ac:spMk id="63" creationId="{3CB29E94-9688-9A8D-7C71-86C472DB8CD0}"/>
          </ac:spMkLst>
        </pc:spChg>
        <pc:spChg chg="del mod">
          <ac:chgData name="Koenig, David" userId="4a696c61-d702-4e20-8189-cc1a7c5cf7a0" providerId="ADAL" clId="{0C94C886-0334-4AC6-9AAE-F09A1F4C87E7}" dt="2025-06-05T17:55:53.494" v="38" actId="478"/>
          <ac:spMkLst>
            <pc:docMk/>
            <pc:sldMk cId="1436292563" sldId="265"/>
            <ac:spMk id="64" creationId="{660EA924-4E3F-048F-B7ED-30B79202EC58}"/>
          </ac:spMkLst>
        </pc:spChg>
        <pc:spChg chg="del">
          <ac:chgData name="Koenig, David" userId="4a696c61-d702-4e20-8189-cc1a7c5cf7a0" providerId="ADAL" clId="{0C94C886-0334-4AC6-9AAE-F09A1F4C87E7}" dt="2025-06-05T17:56:08.725" v="50" actId="478"/>
          <ac:spMkLst>
            <pc:docMk/>
            <pc:sldMk cId="1436292563" sldId="265"/>
            <ac:spMk id="65" creationId="{711B92FA-B978-7C90-6484-AB14205F1B09}"/>
          </ac:spMkLst>
        </pc:spChg>
        <pc:spChg chg="del">
          <ac:chgData name="Koenig, David" userId="4a696c61-d702-4e20-8189-cc1a7c5cf7a0" providerId="ADAL" clId="{0C94C886-0334-4AC6-9AAE-F09A1F4C87E7}" dt="2025-06-05T17:55:58.466" v="43" actId="478"/>
          <ac:spMkLst>
            <pc:docMk/>
            <pc:sldMk cId="1436292563" sldId="265"/>
            <ac:spMk id="66" creationId="{8885C315-62C6-F1FD-B8B9-FB4749B62F05}"/>
          </ac:spMkLst>
        </pc:spChg>
        <pc:spChg chg="del mod">
          <ac:chgData name="Koenig, David" userId="4a696c61-d702-4e20-8189-cc1a7c5cf7a0" providerId="ADAL" clId="{0C94C886-0334-4AC6-9AAE-F09A1F4C87E7}" dt="2025-06-05T17:55:57.150" v="41" actId="478"/>
          <ac:spMkLst>
            <pc:docMk/>
            <pc:sldMk cId="1436292563" sldId="265"/>
            <ac:spMk id="67" creationId="{BBDF7547-7041-94DB-95C7-4D744AABA6B2}"/>
          </ac:spMkLst>
        </pc:spChg>
        <pc:spChg chg="del mod">
          <ac:chgData name="Koenig, David" userId="4a696c61-d702-4e20-8189-cc1a7c5cf7a0" providerId="ADAL" clId="{0C94C886-0334-4AC6-9AAE-F09A1F4C87E7}" dt="2025-06-05T17:56:02.289" v="46" actId="478"/>
          <ac:spMkLst>
            <pc:docMk/>
            <pc:sldMk cId="1436292563" sldId="265"/>
            <ac:spMk id="68" creationId="{BDADDC16-82CA-713D-D024-64EADD41FC13}"/>
          </ac:spMkLst>
        </pc:spChg>
        <pc:spChg chg="del">
          <ac:chgData name="Koenig, David" userId="4a696c61-d702-4e20-8189-cc1a7c5cf7a0" providerId="ADAL" clId="{0C94C886-0334-4AC6-9AAE-F09A1F4C87E7}" dt="2025-06-05T17:55:51.740" v="37" actId="478"/>
          <ac:spMkLst>
            <pc:docMk/>
            <pc:sldMk cId="1436292563" sldId="265"/>
            <ac:spMk id="69" creationId="{1FEC9F03-AFE2-36CB-90C2-AC0D718CF299}"/>
          </ac:spMkLst>
        </pc:spChg>
        <pc:spChg chg="del">
          <ac:chgData name="Koenig, David" userId="4a696c61-d702-4e20-8189-cc1a7c5cf7a0" providerId="ADAL" clId="{0C94C886-0334-4AC6-9AAE-F09A1F4C87E7}" dt="2025-06-05T17:56:07.362" v="49" actId="478"/>
          <ac:spMkLst>
            <pc:docMk/>
            <pc:sldMk cId="1436292563" sldId="265"/>
            <ac:spMk id="70" creationId="{F99126D1-4C6F-AD2E-7697-763B8DFCE682}"/>
          </ac:spMkLst>
        </pc:spChg>
        <pc:spChg chg="del mod">
          <ac:chgData name="Koenig, David" userId="4a696c61-d702-4e20-8189-cc1a7c5cf7a0" providerId="ADAL" clId="{0C94C886-0334-4AC6-9AAE-F09A1F4C87E7}" dt="2025-06-05T17:57:17.478" v="96" actId="478"/>
          <ac:spMkLst>
            <pc:docMk/>
            <pc:sldMk cId="1436292563" sldId="265"/>
            <ac:spMk id="71" creationId="{647BE299-3E01-50A3-8DFC-03AC0B59098B}"/>
          </ac:spMkLst>
        </pc:spChg>
        <pc:spChg chg="del mod">
          <ac:chgData name="Koenig, David" userId="4a696c61-d702-4e20-8189-cc1a7c5cf7a0" providerId="ADAL" clId="{0C94C886-0334-4AC6-9AAE-F09A1F4C87E7}" dt="2025-06-05T17:57:20.840" v="99" actId="478"/>
          <ac:spMkLst>
            <pc:docMk/>
            <pc:sldMk cId="1436292563" sldId="265"/>
            <ac:spMk id="72" creationId="{B114E4BB-A026-345A-BA61-800B031BC380}"/>
          </ac:spMkLst>
        </pc:spChg>
        <pc:grpChg chg="mod">
          <ac:chgData name="Koenig, David" userId="4a696c61-d702-4e20-8189-cc1a7c5cf7a0" providerId="ADAL" clId="{0C94C886-0334-4AC6-9AAE-F09A1F4C87E7}" dt="2025-06-05T17:56:25.486" v="54" actId="1076"/>
          <ac:grpSpMkLst>
            <pc:docMk/>
            <pc:sldMk cId="1436292563" sldId="265"/>
            <ac:grpSpMk id="10" creationId="{38EBAF48-0F68-6454-BA13-4FE78D49A159}"/>
          </ac:grpSpMkLst>
        </pc:grpChg>
        <pc:grpChg chg="mod">
          <ac:chgData name="Koenig, David" userId="4a696c61-d702-4e20-8189-cc1a7c5cf7a0" providerId="ADAL" clId="{0C94C886-0334-4AC6-9AAE-F09A1F4C87E7}" dt="2025-06-05T17:56:25.486" v="54" actId="1076"/>
          <ac:grpSpMkLst>
            <pc:docMk/>
            <pc:sldMk cId="1436292563" sldId="265"/>
            <ac:grpSpMk id="12" creationId="{D13C79ED-5407-B6A4-07A5-8467E884C63C}"/>
          </ac:grpSpMkLst>
        </pc:grpChg>
        <pc:grpChg chg="mod">
          <ac:chgData name="Koenig, David" userId="4a696c61-d702-4e20-8189-cc1a7c5cf7a0" providerId="ADAL" clId="{0C94C886-0334-4AC6-9AAE-F09A1F4C87E7}" dt="2025-06-05T17:56:25.486" v="54" actId="1076"/>
          <ac:grpSpMkLst>
            <pc:docMk/>
            <pc:sldMk cId="1436292563" sldId="265"/>
            <ac:grpSpMk id="13" creationId="{55E7942B-E64E-BF89-0DCA-EDBCF5A54673}"/>
          </ac:grpSpMkLst>
        </pc:grpChg>
        <pc:grpChg chg="mod">
          <ac:chgData name="Koenig, David" userId="4a696c61-d702-4e20-8189-cc1a7c5cf7a0" providerId="ADAL" clId="{0C94C886-0334-4AC6-9AAE-F09A1F4C87E7}" dt="2025-06-05T17:58:20.097" v="103" actId="167"/>
          <ac:grpSpMkLst>
            <pc:docMk/>
            <pc:sldMk cId="1436292563" sldId="265"/>
            <ac:grpSpMk id="38" creationId="{27E6D6EF-EEE2-247A-4187-2AA5FED80F4E}"/>
          </ac:grpSpMkLst>
        </pc:grpChg>
        <pc:grpChg chg="mod ord">
          <ac:chgData name="Koenig, David" userId="4a696c61-d702-4e20-8189-cc1a7c5cf7a0" providerId="ADAL" clId="{0C94C886-0334-4AC6-9AAE-F09A1F4C87E7}" dt="2025-06-05T17:57:19.462" v="98" actId="1076"/>
          <ac:grpSpMkLst>
            <pc:docMk/>
            <pc:sldMk cId="1436292563" sldId="265"/>
            <ac:grpSpMk id="52" creationId="{E5A316AC-D35B-4922-2566-9F77B6F8B6FB}"/>
          </ac:grpSpMkLst>
        </pc:grpChg>
        <pc:picChg chg="mod">
          <ac:chgData name="Koenig, David" userId="4a696c61-d702-4e20-8189-cc1a7c5cf7a0" providerId="ADAL" clId="{0C94C886-0334-4AC6-9AAE-F09A1F4C87E7}" dt="2025-06-05T17:56:25.486" v="54" actId="1076"/>
          <ac:picMkLst>
            <pc:docMk/>
            <pc:sldMk cId="1436292563" sldId="265"/>
            <ac:picMk id="4" creationId="{E339587B-6D85-5D5B-9D1A-8130D0F98A43}"/>
          </ac:picMkLst>
        </pc:picChg>
        <pc:picChg chg="mod">
          <ac:chgData name="Koenig, David" userId="4a696c61-d702-4e20-8189-cc1a7c5cf7a0" providerId="ADAL" clId="{0C94C886-0334-4AC6-9AAE-F09A1F4C87E7}" dt="2025-06-05T17:56:25.486" v="54" actId="1076"/>
          <ac:picMkLst>
            <pc:docMk/>
            <pc:sldMk cId="1436292563" sldId="265"/>
            <ac:picMk id="6" creationId="{671B0B48-8BD0-9BCC-C8FA-86883635D83F}"/>
          </ac:picMkLst>
        </pc:picChg>
      </pc:sldChg>
      <pc:sldChg chg="modSp add del mod">
        <pc:chgData name="Koenig, David" userId="4a696c61-d702-4e20-8189-cc1a7c5cf7a0" providerId="ADAL" clId="{0C94C886-0334-4AC6-9AAE-F09A1F4C87E7}" dt="2025-06-05T17:54:48.135" v="17" actId="47"/>
        <pc:sldMkLst>
          <pc:docMk/>
          <pc:sldMk cId="1756797331" sldId="265"/>
        </pc:sldMkLst>
        <pc:spChg chg="mod">
          <ac:chgData name="Koenig, David" userId="4a696c61-d702-4e20-8189-cc1a7c5cf7a0" providerId="ADAL" clId="{0C94C886-0334-4AC6-9AAE-F09A1F4C87E7}" dt="2025-06-05T17:54:35.300" v="13" actId="1076"/>
          <ac:spMkLst>
            <pc:docMk/>
            <pc:sldMk cId="1756797331" sldId="265"/>
            <ac:spMk id="9" creationId="{76190AD7-D381-5463-8DAC-0D76B16F436D}"/>
          </ac:spMkLst>
        </pc:spChg>
        <pc:spChg chg="mod">
          <ac:chgData name="Koenig, David" userId="4a696c61-d702-4e20-8189-cc1a7c5cf7a0" providerId="ADAL" clId="{0C94C886-0334-4AC6-9AAE-F09A1F4C87E7}" dt="2025-06-05T17:54:35.300" v="13" actId="1076"/>
          <ac:spMkLst>
            <pc:docMk/>
            <pc:sldMk cId="1756797331" sldId="265"/>
            <ac:spMk id="11" creationId="{F4804544-E1B6-EF20-0AD2-632F3E1BC968}"/>
          </ac:spMkLst>
        </pc:spChg>
        <pc:spChg chg="mod">
          <ac:chgData name="Koenig, David" userId="4a696c61-d702-4e20-8189-cc1a7c5cf7a0" providerId="ADAL" clId="{0C94C886-0334-4AC6-9AAE-F09A1F4C87E7}" dt="2025-06-05T17:54:33.864" v="10" actId="1076"/>
          <ac:spMkLst>
            <pc:docMk/>
            <pc:sldMk cId="1756797331" sldId="265"/>
            <ac:spMk id="14" creationId="{71565A4C-DE24-7899-302C-35F818372941}"/>
          </ac:spMkLst>
        </pc:spChg>
        <pc:grpChg chg="mod">
          <ac:chgData name="Koenig, David" userId="4a696c61-d702-4e20-8189-cc1a7c5cf7a0" providerId="ADAL" clId="{0C94C886-0334-4AC6-9AAE-F09A1F4C87E7}" dt="2025-06-05T17:54:35.300" v="13" actId="1076"/>
          <ac:grpSpMkLst>
            <pc:docMk/>
            <pc:sldMk cId="1756797331" sldId="265"/>
            <ac:grpSpMk id="10" creationId="{767D0F22-6F8C-A479-E8FC-BC2424B720B9}"/>
          </ac:grpSpMkLst>
        </pc:grpChg>
        <pc:grpChg chg="mod">
          <ac:chgData name="Koenig, David" userId="4a696c61-d702-4e20-8189-cc1a7c5cf7a0" providerId="ADAL" clId="{0C94C886-0334-4AC6-9AAE-F09A1F4C87E7}" dt="2025-06-05T17:54:35.300" v="13" actId="1076"/>
          <ac:grpSpMkLst>
            <pc:docMk/>
            <pc:sldMk cId="1756797331" sldId="265"/>
            <ac:grpSpMk id="12" creationId="{3075E0A8-745A-79A0-973E-794B7736DF13}"/>
          </ac:grpSpMkLst>
        </pc:grpChg>
        <pc:grpChg chg="mod">
          <ac:chgData name="Koenig, David" userId="4a696c61-d702-4e20-8189-cc1a7c5cf7a0" providerId="ADAL" clId="{0C94C886-0334-4AC6-9AAE-F09A1F4C87E7}" dt="2025-06-05T17:54:35.300" v="13" actId="1076"/>
          <ac:grpSpMkLst>
            <pc:docMk/>
            <pc:sldMk cId="1756797331" sldId="265"/>
            <ac:grpSpMk id="13" creationId="{B6AC861F-1C1C-907F-D7B5-52369886EB63}"/>
          </ac:grpSpMkLst>
        </pc:grpChg>
        <pc:picChg chg="mod">
          <ac:chgData name="Koenig, David" userId="4a696c61-d702-4e20-8189-cc1a7c5cf7a0" providerId="ADAL" clId="{0C94C886-0334-4AC6-9AAE-F09A1F4C87E7}" dt="2025-06-05T17:54:35.300" v="13" actId="1076"/>
          <ac:picMkLst>
            <pc:docMk/>
            <pc:sldMk cId="1756797331" sldId="265"/>
            <ac:picMk id="4" creationId="{A4383039-1E13-16CD-A4A1-561ED3896449}"/>
          </ac:picMkLst>
        </pc:picChg>
        <pc:picChg chg="mod">
          <ac:chgData name="Koenig, David" userId="4a696c61-d702-4e20-8189-cc1a7c5cf7a0" providerId="ADAL" clId="{0C94C886-0334-4AC6-9AAE-F09A1F4C87E7}" dt="2025-06-05T17:54:35.300" v="13" actId="1076"/>
          <ac:picMkLst>
            <pc:docMk/>
            <pc:sldMk cId="1756797331" sldId="265"/>
            <ac:picMk id="6" creationId="{3F0CFDD4-9C6A-9468-B970-6092CA53689C}"/>
          </ac:picMkLst>
        </pc:picChg>
      </pc:sldChg>
      <pc:sldChg chg="delSp add modAnim">
        <pc:chgData name="Koenig, David" userId="4a696c61-d702-4e20-8189-cc1a7c5cf7a0" providerId="ADAL" clId="{0C94C886-0334-4AC6-9AAE-F09A1F4C87E7}" dt="2025-06-05T18:05:15.302" v="213" actId="478"/>
        <pc:sldMkLst>
          <pc:docMk/>
          <pc:sldMk cId="3292718806" sldId="266"/>
        </pc:sldMkLst>
        <pc:spChg chg="del">
          <ac:chgData name="Koenig, David" userId="4a696c61-d702-4e20-8189-cc1a7c5cf7a0" providerId="ADAL" clId="{0C94C886-0334-4AC6-9AAE-F09A1F4C87E7}" dt="2025-06-05T18:05:15.302" v="213" actId="478"/>
          <ac:spMkLst>
            <pc:docMk/>
            <pc:sldMk cId="3292718806" sldId="266"/>
            <ac:spMk id="18" creationId="{D72A0037-2BED-232D-DB13-5EA0B34A9286}"/>
          </ac:spMkLst>
        </pc:spChg>
        <pc:spChg chg="del">
          <ac:chgData name="Koenig, David" userId="4a696c61-d702-4e20-8189-cc1a7c5cf7a0" providerId="ADAL" clId="{0C94C886-0334-4AC6-9AAE-F09A1F4C87E7}" dt="2025-06-05T18:05:15.302" v="213" actId="478"/>
          <ac:spMkLst>
            <pc:docMk/>
            <pc:sldMk cId="3292718806" sldId="266"/>
            <ac:spMk id="19" creationId="{2B8A7DFA-D3AF-235E-FF17-BC72D09B6B94}"/>
          </ac:spMkLst>
        </pc:spChg>
        <pc:spChg chg="del">
          <ac:chgData name="Koenig, David" userId="4a696c61-d702-4e20-8189-cc1a7c5cf7a0" providerId="ADAL" clId="{0C94C886-0334-4AC6-9AAE-F09A1F4C87E7}" dt="2025-06-05T18:05:15.302" v="213" actId="478"/>
          <ac:spMkLst>
            <pc:docMk/>
            <pc:sldMk cId="3292718806" sldId="266"/>
            <ac:spMk id="20" creationId="{65A38551-67BF-32BF-34E3-08A42EB80C0C}"/>
          </ac:spMkLst>
        </pc:spChg>
        <pc:spChg chg="del">
          <ac:chgData name="Koenig, David" userId="4a696c61-d702-4e20-8189-cc1a7c5cf7a0" providerId="ADAL" clId="{0C94C886-0334-4AC6-9AAE-F09A1F4C87E7}" dt="2025-06-05T18:05:15.302" v="213" actId="478"/>
          <ac:spMkLst>
            <pc:docMk/>
            <pc:sldMk cId="3292718806" sldId="266"/>
            <ac:spMk id="21" creationId="{0A9E9A09-CF6E-D14A-71E2-54FFB787EC54}"/>
          </ac:spMkLst>
        </pc:spChg>
        <pc:spChg chg="del">
          <ac:chgData name="Koenig, David" userId="4a696c61-d702-4e20-8189-cc1a7c5cf7a0" providerId="ADAL" clId="{0C94C886-0334-4AC6-9AAE-F09A1F4C87E7}" dt="2025-06-05T18:05:15.302" v="213" actId="478"/>
          <ac:spMkLst>
            <pc:docMk/>
            <pc:sldMk cId="3292718806" sldId="266"/>
            <ac:spMk id="22" creationId="{C178B445-0F97-332D-FA75-10294FA11D6C}"/>
          </ac:spMkLst>
        </pc:spChg>
        <pc:spChg chg="del">
          <ac:chgData name="Koenig, David" userId="4a696c61-d702-4e20-8189-cc1a7c5cf7a0" providerId="ADAL" clId="{0C94C886-0334-4AC6-9AAE-F09A1F4C87E7}" dt="2025-06-05T18:05:15.302" v="213" actId="478"/>
          <ac:spMkLst>
            <pc:docMk/>
            <pc:sldMk cId="3292718806" sldId="266"/>
            <ac:spMk id="24" creationId="{90AAB529-9147-8579-7240-82BD16EACDE6}"/>
          </ac:spMkLst>
        </pc:spChg>
        <pc:spChg chg="del">
          <ac:chgData name="Koenig, David" userId="4a696c61-d702-4e20-8189-cc1a7c5cf7a0" providerId="ADAL" clId="{0C94C886-0334-4AC6-9AAE-F09A1F4C87E7}" dt="2025-06-05T18:05:15.302" v="213" actId="478"/>
          <ac:spMkLst>
            <pc:docMk/>
            <pc:sldMk cId="3292718806" sldId="266"/>
            <ac:spMk id="25" creationId="{822C3C37-8D43-DA43-5381-488D053DC188}"/>
          </ac:spMkLst>
        </pc:spChg>
        <pc:spChg chg="del">
          <ac:chgData name="Koenig, David" userId="4a696c61-d702-4e20-8189-cc1a7c5cf7a0" providerId="ADAL" clId="{0C94C886-0334-4AC6-9AAE-F09A1F4C87E7}" dt="2025-06-05T18:05:15.302" v="213" actId="478"/>
          <ac:spMkLst>
            <pc:docMk/>
            <pc:sldMk cId="3292718806" sldId="266"/>
            <ac:spMk id="26" creationId="{542425A9-F536-5090-32D9-24683EBB3A63}"/>
          </ac:spMkLst>
        </pc:spChg>
        <pc:spChg chg="del">
          <ac:chgData name="Koenig, David" userId="4a696c61-d702-4e20-8189-cc1a7c5cf7a0" providerId="ADAL" clId="{0C94C886-0334-4AC6-9AAE-F09A1F4C87E7}" dt="2025-06-05T18:05:15.302" v="213" actId="478"/>
          <ac:spMkLst>
            <pc:docMk/>
            <pc:sldMk cId="3292718806" sldId="266"/>
            <ac:spMk id="35" creationId="{367FB269-3145-0D6E-2D4E-2A04EF4D52CC}"/>
          </ac:spMkLst>
        </pc:spChg>
        <pc:spChg chg="del">
          <ac:chgData name="Koenig, David" userId="4a696c61-d702-4e20-8189-cc1a7c5cf7a0" providerId="ADAL" clId="{0C94C886-0334-4AC6-9AAE-F09A1F4C87E7}" dt="2025-06-05T18:05:15.302" v="213" actId="478"/>
          <ac:spMkLst>
            <pc:docMk/>
            <pc:sldMk cId="3292718806" sldId="266"/>
            <ac:spMk id="36" creationId="{FF112467-7DFF-404C-A396-5B12AF23456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8EB07-4FFC-4B9C-B726-060029E60154}" type="datetimeFigureOut">
              <a:rPr lang="en-DE" smtClean="0"/>
              <a:t>05/06/2025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4B67A-E5AF-49F6-BAAB-18D22C4D828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8563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4B67A-E5AF-49F6-BAAB-18D22C4D8289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83294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6DA6F-5403-0BDC-62E9-65BEB9B11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6AD40C-ECAF-0D26-63F9-F544B022E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1ED450-39A4-7632-B9F0-E9FB6AEB6E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C3AAB-37E1-645A-14EE-93F149831D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4B67A-E5AF-49F6-BAAB-18D22C4D8289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92096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DEB07-FA0D-FEB7-FC48-380002E37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362ED1-AE94-F4D8-0E43-D5E23529EA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01C3D5-9E2A-14D7-007A-D9D90926D2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26846-628B-C840-A95B-6B7D82D611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B4B67A-E5AF-49F6-BAAB-18D22C4D8289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94464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CF8C-5DC1-E787-3A13-35826D605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DFCB4-4EBB-96C9-8F14-36E63E83F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F353A-EDD8-03CE-E002-05DCFD1E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5246-BDCF-4FBB-8A17-AE422CE6DF2E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6A427-EDF1-0219-CA2C-96A89113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5AFC1-C3AC-11DD-98F9-CCC474DC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277C-FDF8-47FA-BD34-FC6AB91850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170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E7C5-D30C-4445-D3F9-7BEE624A5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F168F-4BAB-55FC-11A2-D2430E54D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E9571-036B-AEDB-AFC0-035182FA0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5246-BDCF-4FBB-8A17-AE422CE6DF2E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CAB5C-26D1-CDAC-5AED-BC705A650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4CA3F-AE3B-D72F-961C-C981D871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277C-FDF8-47FA-BD34-FC6AB91850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94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36B831-C159-6B37-64D5-0C3F0B7F6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4C04E-9491-3E64-3CAE-F593B1C55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F2868-7D3B-9D29-118E-DF414BCB8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5246-BDCF-4FBB-8A17-AE422CE6DF2E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9556B-A4C1-26B1-5D11-1B3D102C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B9F6F-5CDC-7E8F-70CB-C9934CC7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277C-FDF8-47FA-BD34-FC6AB91850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00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355FC-B532-2D81-4162-C84562F7A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A1203-FEA4-3276-205D-1077DC76A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695D1-712D-8528-9194-6B5BFF190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5246-BDCF-4FBB-8A17-AE422CE6DF2E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7EB9E-ECA7-6AE8-07A0-A0DDA50F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14939-79C5-AF9A-12F0-294F4656E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277C-FDF8-47FA-BD34-FC6AB91850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63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72AC-5814-07A6-7515-08DFD065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6B218-E260-7C33-D312-9C53D57CD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1A485-FC6D-875F-1406-6ED21297E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5246-BDCF-4FBB-8A17-AE422CE6DF2E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4D422-D321-A09F-7600-0CD5F5A74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D27E3-702A-A117-879D-2E43EAEA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277C-FDF8-47FA-BD34-FC6AB91850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479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81C5F-58C6-CE5D-9E11-F9EA8308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2B16-8D8E-571C-DD60-B4CC387F9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FA3A8-CE43-B776-0DCB-1CD1610CE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97059-EC89-EFF6-2B9B-31712F5AF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5246-BDCF-4FBB-8A17-AE422CE6DF2E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57C5B-58D1-C6AF-331F-6EFE301F3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19C0D-B188-4E99-CE6F-43A29D913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277C-FDF8-47FA-BD34-FC6AB91850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325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C43D-C647-6AE4-1F34-0EBD5499F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D6EE-8D8A-B119-D345-B56126D01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7292B-73B1-0C78-FCCD-060D4C595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6A7C0D-8444-2927-B7C1-281A2BE2D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B891B7-CC96-F47B-BD24-258258FD5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AE4CEE-AEEB-005A-680E-C6F455A6B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5246-BDCF-4FBB-8A17-AE422CE6DF2E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144AA-C833-7B1B-5007-6A99047E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BED17-3EA9-BF53-F774-D367C533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277C-FDF8-47FA-BD34-FC6AB91850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643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809D-E067-883A-B30F-E77CB179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4A319-9F95-9EE2-D0AE-FF200E7C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5246-BDCF-4FBB-8A17-AE422CE6DF2E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AB085-2207-C571-7ACB-8704D126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BBC4A6-F2CE-2D93-003D-CA131E50E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277C-FDF8-47FA-BD34-FC6AB91850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0743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8AB1E-A0BB-E852-DCA1-DE76FC4DF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5246-BDCF-4FBB-8A17-AE422CE6DF2E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8B4D1-CBF3-89E5-E1E7-37303D05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CE783-84D6-EA35-1839-7A63BC3F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277C-FDF8-47FA-BD34-FC6AB91850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145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F547-EE10-C0A3-6384-E01A79E9D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98D1-89B1-D8E0-03C3-3C23113C8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E1A8EC-3DEF-459A-6C00-CBD0B1DB1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0BD6F-0E1A-EF35-B69F-41C767D5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5246-BDCF-4FBB-8A17-AE422CE6DF2E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EC118-7D00-4CCB-02B6-17F404BC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A1A9E-5EEC-EA92-9E12-1E808F95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277C-FDF8-47FA-BD34-FC6AB91850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36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1106A-D207-64E8-8427-486BBB595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DB5F28-A44C-3795-2B4C-997ACABD0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A0FA4-9B16-1F8D-7865-DA0B91B4D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768C1-F117-0133-B7EC-3EA6FE2C6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75246-BDCF-4FBB-8A17-AE422CE6DF2E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2F54C-D391-DCCF-B1DD-C25ABACB2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676AD-4FA0-0A00-D055-5B2DAD4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A277C-FDF8-47FA-BD34-FC6AB91850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30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E3D7DD-3452-9DA0-6EB6-1F3FB4A25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39A02-F29C-F2B8-9EA2-9D60CBC47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FE1C2-C028-596D-E3A2-FF0D8738F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275246-BDCF-4FBB-8A17-AE422CE6DF2E}" type="datetimeFigureOut">
              <a:rPr lang="de-DE" smtClean="0"/>
              <a:t>05.06.2025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3E4F4-EAE5-C2E5-94C9-69DBBB6A8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66F97-451A-CD5D-A90E-DBB5DE2B04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BA277C-FDF8-47FA-BD34-FC6AB91850D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159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8668A3-FB12-6851-AE9B-CE90D3231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0D593429-FA3F-99FE-0F4B-27F03C221372}"/>
              </a:ext>
            </a:extLst>
          </p:cNvPr>
          <p:cNvGrpSpPr/>
          <p:nvPr/>
        </p:nvGrpSpPr>
        <p:grpSpPr>
          <a:xfrm>
            <a:off x="2305665" y="1163366"/>
            <a:ext cx="8433791" cy="3945194"/>
            <a:chOff x="2305665" y="1163366"/>
            <a:chExt cx="8433791" cy="394519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CBAFF93-0249-2482-4C06-83FE00307765}"/>
                </a:ext>
              </a:extLst>
            </p:cNvPr>
            <p:cNvGrpSpPr/>
            <p:nvPr/>
          </p:nvGrpSpPr>
          <p:grpSpPr>
            <a:xfrm>
              <a:off x="2305665" y="1163366"/>
              <a:ext cx="8433791" cy="3945194"/>
              <a:chOff x="2148349" y="1142999"/>
              <a:chExt cx="8433791" cy="394519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68E54EF6-A855-14B8-4D40-A0C31184B088}"/>
                  </a:ext>
                </a:extLst>
              </p:cNvPr>
              <p:cNvGrpSpPr/>
              <p:nvPr/>
            </p:nvGrpSpPr>
            <p:grpSpPr>
              <a:xfrm>
                <a:off x="2773806" y="1644444"/>
                <a:ext cx="7808334" cy="3399504"/>
                <a:chOff x="2773806" y="1644444"/>
                <a:chExt cx="7808334" cy="3399504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AB2964D3-9A9A-A98C-9110-7327BA7BCC17}"/>
                    </a:ext>
                  </a:extLst>
                </p:cNvPr>
                <p:cNvGrpSpPr/>
                <p:nvPr/>
              </p:nvGrpSpPr>
              <p:grpSpPr>
                <a:xfrm>
                  <a:off x="2773806" y="1644444"/>
                  <a:ext cx="7808334" cy="3080632"/>
                  <a:chOff x="4582941" y="2301735"/>
                  <a:chExt cx="4896261" cy="1931728"/>
                </a:xfrm>
              </p:grpSpPr>
              <p:pic>
                <p:nvPicPr>
                  <p:cNvPr id="6" name="Picture 2" descr="Adesso Management | Profil | Unternehmen - boerse.de">
                    <a:extLst>
                      <a:ext uri="{FF2B5EF4-FFF2-40B4-BE49-F238E27FC236}">
                        <a16:creationId xmlns:a16="http://schemas.microsoft.com/office/drawing/2014/main" id="{61933858-A742-B239-6C35-7972257508E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82941" y="2301735"/>
                    <a:ext cx="4896261" cy="193172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55643186-1F40-690C-74A9-225A736E19A4}"/>
                      </a:ext>
                    </a:extLst>
                  </p:cNvPr>
                  <p:cNvSpPr/>
                  <p:nvPr/>
                </p:nvSpPr>
                <p:spPr>
                  <a:xfrm>
                    <a:off x="5230762" y="2959510"/>
                    <a:ext cx="540774" cy="658761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DE"/>
                  </a:p>
                </p:txBody>
              </p:sp>
            </p:grp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26424C79-77B5-B4C0-A519-5A06FEC7A7F0}"/>
                    </a:ext>
                  </a:extLst>
                </p:cNvPr>
                <p:cNvSpPr/>
                <p:nvPr/>
              </p:nvSpPr>
              <p:spPr>
                <a:xfrm>
                  <a:off x="8603226" y="1828800"/>
                  <a:ext cx="1347019" cy="3215148"/>
                </a:xfrm>
                <a:custGeom>
                  <a:avLst/>
                  <a:gdLst>
                    <a:gd name="connsiteX0" fmla="*/ 619432 w 1347019"/>
                    <a:gd name="connsiteY0" fmla="*/ 245806 h 3215148"/>
                    <a:gd name="connsiteX1" fmla="*/ 648929 w 1347019"/>
                    <a:gd name="connsiteY1" fmla="*/ 452284 h 3215148"/>
                    <a:gd name="connsiteX2" fmla="*/ 678426 w 1347019"/>
                    <a:gd name="connsiteY2" fmla="*/ 580103 h 3215148"/>
                    <a:gd name="connsiteX3" fmla="*/ 717755 w 1347019"/>
                    <a:gd name="connsiteY3" fmla="*/ 747252 h 3215148"/>
                    <a:gd name="connsiteX4" fmla="*/ 678426 w 1347019"/>
                    <a:gd name="connsiteY4" fmla="*/ 875071 h 3215148"/>
                    <a:gd name="connsiteX5" fmla="*/ 629264 w 1347019"/>
                    <a:gd name="connsiteY5" fmla="*/ 983226 h 3215148"/>
                    <a:gd name="connsiteX6" fmla="*/ 599768 w 1347019"/>
                    <a:gd name="connsiteY6" fmla="*/ 1101213 h 3215148"/>
                    <a:gd name="connsiteX7" fmla="*/ 501445 w 1347019"/>
                    <a:gd name="connsiteY7" fmla="*/ 1347019 h 3215148"/>
                    <a:gd name="connsiteX8" fmla="*/ 501445 w 1347019"/>
                    <a:gd name="connsiteY8" fmla="*/ 1632155 h 3215148"/>
                    <a:gd name="connsiteX9" fmla="*/ 530942 w 1347019"/>
                    <a:gd name="connsiteY9" fmla="*/ 1779639 h 3215148"/>
                    <a:gd name="connsiteX10" fmla="*/ 540774 w 1347019"/>
                    <a:gd name="connsiteY10" fmla="*/ 1868129 h 3215148"/>
                    <a:gd name="connsiteX11" fmla="*/ 452284 w 1347019"/>
                    <a:gd name="connsiteY11" fmla="*/ 2084439 h 3215148"/>
                    <a:gd name="connsiteX12" fmla="*/ 127819 w 1347019"/>
                    <a:gd name="connsiteY12" fmla="*/ 2241755 h 3215148"/>
                    <a:gd name="connsiteX13" fmla="*/ 0 w 1347019"/>
                    <a:gd name="connsiteY13" fmla="*/ 2428568 h 3215148"/>
                    <a:gd name="connsiteX14" fmla="*/ 117987 w 1347019"/>
                    <a:gd name="connsiteY14" fmla="*/ 3077497 h 3215148"/>
                    <a:gd name="connsiteX15" fmla="*/ 167148 w 1347019"/>
                    <a:gd name="connsiteY15" fmla="*/ 3126658 h 3215148"/>
                    <a:gd name="connsiteX16" fmla="*/ 442451 w 1347019"/>
                    <a:gd name="connsiteY16" fmla="*/ 3215148 h 3215148"/>
                    <a:gd name="connsiteX17" fmla="*/ 757084 w 1347019"/>
                    <a:gd name="connsiteY17" fmla="*/ 2998839 h 3215148"/>
                    <a:gd name="connsiteX18" fmla="*/ 943897 w 1347019"/>
                    <a:gd name="connsiteY18" fmla="*/ 2880852 h 3215148"/>
                    <a:gd name="connsiteX19" fmla="*/ 1170039 w 1347019"/>
                    <a:gd name="connsiteY19" fmla="*/ 2566219 h 3215148"/>
                    <a:gd name="connsiteX20" fmla="*/ 1179871 w 1347019"/>
                    <a:gd name="connsiteY20" fmla="*/ 2448232 h 3215148"/>
                    <a:gd name="connsiteX21" fmla="*/ 1189703 w 1347019"/>
                    <a:gd name="connsiteY21" fmla="*/ 2241755 h 3215148"/>
                    <a:gd name="connsiteX22" fmla="*/ 1209368 w 1347019"/>
                    <a:gd name="connsiteY22" fmla="*/ 2133600 h 3215148"/>
                    <a:gd name="connsiteX23" fmla="*/ 1229032 w 1347019"/>
                    <a:gd name="connsiteY23" fmla="*/ 1484671 h 3215148"/>
                    <a:gd name="connsiteX24" fmla="*/ 1268361 w 1347019"/>
                    <a:gd name="connsiteY24" fmla="*/ 1317523 h 3215148"/>
                    <a:gd name="connsiteX25" fmla="*/ 1297858 w 1347019"/>
                    <a:gd name="connsiteY25" fmla="*/ 1160206 h 3215148"/>
                    <a:gd name="connsiteX26" fmla="*/ 1347019 w 1347019"/>
                    <a:gd name="connsiteY26" fmla="*/ 806245 h 3215148"/>
                    <a:gd name="connsiteX27" fmla="*/ 1337187 w 1347019"/>
                    <a:gd name="connsiteY27" fmla="*/ 452284 h 3215148"/>
                    <a:gd name="connsiteX28" fmla="*/ 1288026 w 1347019"/>
                    <a:gd name="connsiteY28" fmla="*/ 353961 h 3215148"/>
                    <a:gd name="connsiteX29" fmla="*/ 1081548 w 1347019"/>
                    <a:gd name="connsiteY29" fmla="*/ 78658 h 3215148"/>
                    <a:gd name="connsiteX30" fmla="*/ 1022555 w 1347019"/>
                    <a:gd name="connsiteY30" fmla="*/ 29497 h 3215148"/>
                    <a:gd name="connsiteX31" fmla="*/ 973393 w 1347019"/>
                    <a:gd name="connsiteY31" fmla="*/ 0 h 3215148"/>
                    <a:gd name="connsiteX32" fmla="*/ 786580 w 1347019"/>
                    <a:gd name="connsiteY32" fmla="*/ 78658 h 3215148"/>
                    <a:gd name="connsiteX33" fmla="*/ 786580 w 1347019"/>
                    <a:gd name="connsiteY33" fmla="*/ 78658 h 3215148"/>
                    <a:gd name="connsiteX34" fmla="*/ 727587 w 1347019"/>
                    <a:gd name="connsiteY34" fmla="*/ 98323 h 3215148"/>
                    <a:gd name="connsiteX35" fmla="*/ 707922 w 1347019"/>
                    <a:gd name="connsiteY35" fmla="*/ 127819 h 3215148"/>
                    <a:gd name="connsiteX36" fmla="*/ 678426 w 1347019"/>
                    <a:gd name="connsiteY36" fmla="*/ 147484 h 3215148"/>
                    <a:gd name="connsiteX37" fmla="*/ 639097 w 1347019"/>
                    <a:gd name="connsiteY37" fmla="*/ 226142 h 3215148"/>
                    <a:gd name="connsiteX38" fmla="*/ 619432 w 1347019"/>
                    <a:gd name="connsiteY38" fmla="*/ 245806 h 3215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1347019" h="3215148">
                      <a:moveTo>
                        <a:pt x="619432" y="245806"/>
                      </a:moveTo>
                      <a:cubicBezTo>
                        <a:pt x="629264" y="314632"/>
                        <a:pt x="636847" y="383817"/>
                        <a:pt x="648929" y="452284"/>
                      </a:cubicBezTo>
                      <a:cubicBezTo>
                        <a:pt x="656528" y="495345"/>
                        <a:pt x="669137" y="537375"/>
                        <a:pt x="678426" y="580103"/>
                      </a:cubicBezTo>
                      <a:cubicBezTo>
                        <a:pt x="711623" y="732811"/>
                        <a:pt x="682587" y="624167"/>
                        <a:pt x="717755" y="747252"/>
                      </a:cubicBezTo>
                      <a:cubicBezTo>
                        <a:pt x="704645" y="789858"/>
                        <a:pt x="694078" y="833332"/>
                        <a:pt x="678426" y="875071"/>
                      </a:cubicBezTo>
                      <a:cubicBezTo>
                        <a:pt x="664521" y="912151"/>
                        <a:pt x="642274" y="945823"/>
                        <a:pt x="629264" y="983226"/>
                      </a:cubicBezTo>
                      <a:cubicBezTo>
                        <a:pt x="615946" y="1021515"/>
                        <a:pt x="611571" y="1062430"/>
                        <a:pt x="599768" y="1101213"/>
                      </a:cubicBezTo>
                      <a:cubicBezTo>
                        <a:pt x="575098" y="1182274"/>
                        <a:pt x="534275" y="1270417"/>
                        <a:pt x="501445" y="1347019"/>
                      </a:cubicBezTo>
                      <a:cubicBezTo>
                        <a:pt x="492302" y="1475030"/>
                        <a:pt x="484056" y="1501736"/>
                        <a:pt x="501445" y="1632155"/>
                      </a:cubicBezTo>
                      <a:cubicBezTo>
                        <a:pt x="508071" y="1681850"/>
                        <a:pt x="522700" y="1730186"/>
                        <a:pt x="530942" y="1779639"/>
                      </a:cubicBezTo>
                      <a:cubicBezTo>
                        <a:pt x="535821" y="1808913"/>
                        <a:pt x="537497" y="1838632"/>
                        <a:pt x="540774" y="1868129"/>
                      </a:cubicBezTo>
                      <a:cubicBezTo>
                        <a:pt x="511277" y="1940232"/>
                        <a:pt x="504772" y="2026872"/>
                        <a:pt x="452284" y="2084439"/>
                      </a:cubicBezTo>
                      <a:cubicBezTo>
                        <a:pt x="390287" y="2152435"/>
                        <a:pt x="225357" y="2206287"/>
                        <a:pt x="127819" y="2241755"/>
                      </a:cubicBezTo>
                      <a:cubicBezTo>
                        <a:pt x="-6555" y="2376129"/>
                        <a:pt x="17698" y="2304681"/>
                        <a:pt x="0" y="2428568"/>
                      </a:cubicBezTo>
                      <a:cubicBezTo>
                        <a:pt x="26976" y="2716312"/>
                        <a:pt x="17075" y="2796383"/>
                        <a:pt x="117987" y="3077497"/>
                      </a:cubicBezTo>
                      <a:cubicBezTo>
                        <a:pt x="125817" y="3099309"/>
                        <a:pt x="147027" y="3115160"/>
                        <a:pt x="167148" y="3126658"/>
                      </a:cubicBezTo>
                      <a:cubicBezTo>
                        <a:pt x="296854" y="3200776"/>
                        <a:pt x="312684" y="3193521"/>
                        <a:pt x="442451" y="3215148"/>
                      </a:cubicBezTo>
                      <a:cubicBezTo>
                        <a:pt x="660346" y="3078964"/>
                        <a:pt x="316629" y="3295889"/>
                        <a:pt x="757084" y="2998839"/>
                      </a:cubicBezTo>
                      <a:cubicBezTo>
                        <a:pt x="818146" y="2957658"/>
                        <a:pt x="887977" y="2928783"/>
                        <a:pt x="943897" y="2880852"/>
                      </a:cubicBezTo>
                      <a:cubicBezTo>
                        <a:pt x="1090435" y="2755247"/>
                        <a:pt x="1095070" y="2716158"/>
                        <a:pt x="1170039" y="2566219"/>
                      </a:cubicBezTo>
                      <a:cubicBezTo>
                        <a:pt x="1173316" y="2526890"/>
                        <a:pt x="1177484" y="2487625"/>
                        <a:pt x="1179871" y="2448232"/>
                      </a:cubicBezTo>
                      <a:cubicBezTo>
                        <a:pt x="1184039" y="2379455"/>
                        <a:pt x="1183271" y="2310358"/>
                        <a:pt x="1189703" y="2241755"/>
                      </a:cubicBezTo>
                      <a:cubicBezTo>
                        <a:pt x="1193123" y="2205272"/>
                        <a:pt x="1202813" y="2169652"/>
                        <a:pt x="1209368" y="2133600"/>
                      </a:cubicBezTo>
                      <a:cubicBezTo>
                        <a:pt x="1215923" y="1917290"/>
                        <a:pt x="1213429" y="1700517"/>
                        <a:pt x="1229032" y="1484671"/>
                      </a:cubicBezTo>
                      <a:cubicBezTo>
                        <a:pt x="1233159" y="1427582"/>
                        <a:pt x="1256484" y="1373515"/>
                        <a:pt x="1268361" y="1317523"/>
                      </a:cubicBezTo>
                      <a:cubicBezTo>
                        <a:pt x="1279432" y="1265331"/>
                        <a:pt x="1290096" y="1212991"/>
                        <a:pt x="1297858" y="1160206"/>
                      </a:cubicBezTo>
                      <a:cubicBezTo>
                        <a:pt x="1396363" y="490368"/>
                        <a:pt x="1234978" y="1478484"/>
                        <a:pt x="1347019" y="806245"/>
                      </a:cubicBezTo>
                      <a:cubicBezTo>
                        <a:pt x="1343742" y="688258"/>
                        <a:pt x="1352453" y="569325"/>
                        <a:pt x="1337187" y="452284"/>
                      </a:cubicBezTo>
                      <a:cubicBezTo>
                        <a:pt x="1332448" y="415949"/>
                        <a:pt x="1305685" y="386068"/>
                        <a:pt x="1288026" y="353961"/>
                      </a:cubicBezTo>
                      <a:cubicBezTo>
                        <a:pt x="1236542" y="260354"/>
                        <a:pt x="1159029" y="143226"/>
                        <a:pt x="1081548" y="78658"/>
                      </a:cubicBezTo>
                      <a:cubicBezTo>
                        <a:pt x="1061884" y="62271"/>
                        <a:pt x="1043256" y="44553"/>
                        <a:pt x="1022555" y="29497"/>
                      </a:cubicBezTo>
                      <a:cubicBezTo>
                        <a:pt x="1007099" y="18257"/>
                        <a:pt x="989780" y="9832"/>
                        <a:pt x="973393" y="0"/>
                      </a:cubicBezTo>
                      <a:cubicBezTo>
                        <a:pt x="859494" y="16271"/>
                        <a:pt x="924586" y="-1845"/>
                        <a:pt x="786580" y="78658"/>
                      </a:cubicBezTo>
                      <a:lnTo>
                        <a:pt x="786580" y="78658"/>
                      </a:lnTo>
                      <a:lnTo>
                        <a:pt x="727587" y="98323"/>
                      </a:lnTo>
                      <a:cubicBezTo>
                        <a:pt x="721032" y="108155"/>
                        <a:pt x="716278" y="119463"/>
                        <a:pt x="707922" y="127819"/>
                      </a:cubicBezTo>
                      <a:cubicBezTo>
                        <a:pt x="699566" y="136175"/>
                        <a:pt x="685202" y="137803"/>
                        <a:pt x="678426" y="147484"/>
                      </a:cubicBezTo>
                      <a:cubicBezTo>
                        <a:pt x="661616" y="171499"/>
                        <a:pt x="648367" y="198332"/>
                        <a:pt x="639097" y="226142"/>
                      </a:cubicBezTo>
                      <a:lnTo>
                        <a:pt x="619432" y="24580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</p:grpSp>
          <p:pic>
            <p:nvPicPr>
              <p:cNvPr id="4" name="Picture 3" descr="A cartoon character holding a knife&#10;&#10;AI-generated content may be incorrect.">
                <a:extLst>
                  <a:ext uri="{FF2B5EF4-FFF2-40B4-BE49-F238E27FC236}">
                    <a16:creationId xmlns:a16="http://schemas.microsoft.com/office/drawing/2014/main" id="{69DC93DF-35DA-6B71-9744-BB5B08A8E7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8349" y="1142999"/>
                <a:ext cx="2630129" cy="3945194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D8908D-61A9-F596-0706-AEEA753337FD}"/>
                </a:ext>
              </a:extLst>
            </p:cNvPr>
            <p:cNvSpPr txBox="1"/>
            <p:nvPr/>
          </p:nvSpPr>
          <p:spPr>
            <a:xfrm rot="20942897">
              <a:off x="5146087" y="3416771"/>
              <a:ext cx="435568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rgbClr val="FF0000"/>
                  </a:solidFill>
                  <a:latin typeface="Bradley Hand ITC" panose="03070402050302030203" pitchFamily="66" charset="0"/>
                </a:rPr>
                <a:t>Game Studios</a:t>
              </a:r>
              <a:endParaRPr lang="en-DE" sz="5400" b="1" dirty="0">
                <a:solidFill>
                  <a:srgbClr val="FF0000"/>
                </a:solidFill>
                <a:latin typeface="Bradley Hand ITC" panose="03070402050302030203" pitchFamily="66" charset="0"/>
              </a:endParaRPr>
            </a:p>
          </p:txBody>
        </p:sp>
      </p:grpSp>
      <p:sp>
        <p:nvSpPr>
          <p:cNvPr id="15" name="Plaque 14">
            <a:extLst>
              <a:ext uri="{FF2B5EF4-FFF2-40B4-BE49-F238E27FC236}">
                <a16:creationId xmlns:a16="http://schemas.microsoft.com/office/drawing/2014/main" id="{36C04FE6-9E02-C411-46B0-5EFCA8995B4B}"/>
              </a:ext>
            </a:extLst>
          </p:cNvPr>
          <p:cNvSpPr/>
          <p:nvPr/>
        </p:nvSpPr>
        <p:spPr>
          <a:xfrm>
            <a:off x="6902138" y="1520249"/>
            <a:ext cx="623658" cy="623658"/>
          </a:xfrm>
          <a:prstGeom prst="plaque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laque 15">
            <a:extLst>
              <a:ext uri="{FF2B5EF4-FFF2-40B4-BE49-F238E27FC236}">
                <a16:creationId xmlns:a16="http://schemas.microsoft.com/office/drawing/2014/main" id="{82E66B9A-326C-C0AF-5D4D-06859B256464}"/>
              </a:ext>
            </a:extLst>
          </p:cNvPr>
          <p:cNvSpPr/>
          <p:nvPr/>
        </p:nvSpPr>
        <p:spPr>
          <a:xfrm>
            <a:off x="4738653" y="1442340"/>
            <a:ext cx="522454" cy="522454"/>
          </a:xfrm>
          <a:prstGeom prst="plaque">
            <a:avLst>
              <a:gd name="adj" fmla="val 50000"/>
            </a:avLst>
          </a:prstGeom>
          <a:solidFill>
            <a:srgbClr val="FCE7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laque 16">
            <a:extLst>
              <a:ext uri="{FF2B5EF4-FFF2-40B4-BE49-F238E27FC236}">
                <a16:creationId xmlns:a16="http://schemas.microsoft.com/office/drawing/2014/main" id="{526A631C-7B5B-9AEB-0A2E-868535B41D76}"/>
              </a:ext>
            </a:extLst>
          </p:cNvPr>
          <p:cNvSpPr/>
          <p:nvPr/>
        </p:nvSpPr>
        <p:spPr>
          <a:xfrm>
            <a:off x="8105026" y="3806496"/>
            <a:ext cx="522454" cy="522454"/>
          </a:xfrm>
          <a:prstGeom prst="plaque">
            <a:avLst>
              <a:gd name="adj" fmla="val 50000"/>
            </a:avLst>
          </a:prstGeom>
          <a:solidFill>
            <a:srgbClr val="FCE7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laque 17">
            <a:extLst>
              <a:ext uri="{FF2B5EF4-FFF2-40B4-BE49-F238E27FC236}">
                <a16:creationId xmlns:a16="http://schemas.microsoft.com/office/drawing/2014/main" id="{125EF636-86CF-8673-83E8-F0529D3C1653}"/>
              </a:ext>
            </a:extLst>
          </p:cNvPr>
          <p:cNvSpPr/>
          <p:nvPr/>
        </p:nvSpPr>
        <p:spPr>
          <a:xfrm>
            <a:off x="3041694" y="4647268"/>
            <a:ext cx="522454" cy="522454"/>
          </a:xfrm>
          <a:prstGeom prst="plaque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laque 18">
            <a:extLst>
              <a:ext uri="{FF2B5EF4-FFF2-40B4-BE49-F238E27FC236}">
                <a16:creationId xmlns:a16="http://schemas.microsoft.com/office/drawing/2014/main" id="{A4AA1DD3-B780-ED93-D639-72A015A93B08}"/>
              </a:ext>
            </a:extLst>
          </p:cNvPr>
          <p:cNvSpPr/>
          <p:nvPr/>
        </p:nvSpPr>
        <p:spPr>
          <a:xfrm>
            <a:off x="6597859" y="4586992"/>
            <a:ext cx="522454" cy="522454"/>
          </a:xfrm>
          <a:prstGeom prst="plaque">
            <a:avLst>
              <a:gd name="adj" fmla="val 50000"/>
            </a:avLst>
          </a:prstGeom>
          <a:noFill/>
          <a:ln>
            <a:solidFill>
              <a:srgbClr val="197A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laque 19">
            <a:extLst>
              <a:ext uri="{FF2B5EF4-FFF2-40B4-BE49-F238E27FC236}">
                <a16:creationId xmlns:a16="http://schemas.microsoft.com/office/drawing/2014/main" id="{20F890FF-681C-88FB-0A2B-842F351B5E14}"/>
              </a:ext>
            </a:extLst>
          </p:cNvPr>
          <p:cNvSpPr/>
          <p:nvPr/>
        </p:nvSpPr>
        <p:spPr>
          <a:xfrm>
            <a:off x="6091894" y="1123627"/>
            <a:ext cx="211244" cy="211244"/>
          </a:xfrm>
          <a:prstGeom prst="plaque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laque 20">
            <a:extLst>
              <a:ext uri="{FF2B5EF4-FFF2-40B4-BE49-F238E27FC236}">
                <a16:creationId xmlns:a16="http://schemas.microsoft.com/office/drawing/2014/main" id="{82B4C610-AC61-C5E2-9DD5-D19C21265B18}"/>
              </a:ext>
            </a:extLst>
          </p:cNvPr>
          <p:cNvSpPr/>
          <p:nvPr/>
        </p:nvSpPr>
        <p:spPr>
          <a:xfrm>
            <a:off x="9521611" y="2147474"/>
            <a:ext cx="211244" cy="211244"/>
          </a:xfrm>
          <a:prstGeom prst="plaque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laque 21">
            <a:extLst>
              <a:ext uri="{FF2B5EF4-FFF2-40B4-BE49-F238E27FC236}">
                <a16:creationId xmlns:a16="http://schemas.microsoft.com/office/drawing/2014/main" id="{28981728-B606-DF2C-E0B5-8FC7961B7C9A}"/>
              </a:ext>
            </a:extLst>
          </p:cNvPr>
          <p:cNvSpPr/>
          <p:nvPr/>
        </p:nvSpPr>
        <p:spPr>
          <a:xfrm>
            <a:off x="9444190" y="4245362"/>
            <a:ext cx="211244" cy="211244"/>
          </a:xfrm>
          <a:prstGeom prst="plaque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laque 22">
            <a:extLst>
              <a:ext uri="{FF2B5EF4-FFF2-40B4-BE49-F238E27FC236}">
                <a16:creationId xmlns:a16="http://schemas.microsoft.com/office/drawing/2014/main" id="{D4290315-B79F-55B8-687B-27C9147D35C3}"/>
              </a:ext>
            </a:extLst>
          </p:cNvPr>
          <p:cNvSpPr/>
          <p:nvPr/>
        </p:nvSpPr>
        <p:spPr>
          <a:xfrm>
            <a:off x="8416236" y="1824625"/>
            <a:ext cx="211244" cy="211244"/>
          </a:xfrm>
          <a:prstGeom prst="plaque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laque 23">
            <a:extLst>
              <a:ext uri="{FF2B5EF4-FFF2-40B4-BE49-F238E27FC236}">
                <a16:creationId xmlns:a16="http://schemas.microsoft.com/office/drawing/2014/main" id="{C6D23BA6-0641-71E4-10E1-081BDBA13B03}"/>
              </a:ext>
            </a:extLst>
          </p:cNvPr>
          <p:cNvSpPr/>
          <p:nvPr/>
        </p:nvSpPr>
        <p:spPr>
          <a:xfrm>
            <a:off x="5063965" y="4693635"/>
            <a:ext cx="211244" cy="211244"/>
          </a:xfrm>
          <a:prstGeom prst="plaque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laque 24">
            <a:extLst>
              <a:ext uri="{FF2B5EF4-FFF2-40B4-BE49-F238E27FC236}">
                <a16:creationId xmlns:a16="http://schemas.microsoft.com/office/drawing/2014/main" id="{1F100135-3C6F-9B0E-DEBB-1B4679F5F498}"/>
              </a:ext>
            </a:extLst>
          </p:cNvPr>
          <p:cNvSpPr/>
          <p:nvPr/>
        </p:nvSpPr>
        <p:spPr>
          <a:xfrm>
            <a:off x="3964237" y="1079151"/>
            <a:ext cx="122330" cy="122330"/>
          </a:xfrm>
          <a:prstGeom prst="plaque">
            <a:avLst>
              <a:gd name="adj" fmla="val 50000"/>
            </a:avLst>
          </a:prstGeom>
          <a:solidFill>
            <a:srgbClr val="FCE7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laque 25">
            <a:extLst>
              <a:ext uri="{FF2B5EF4-FFF2-40B4-BE49-F238E27FC236}">
                <a16:creationId xmlns:a16="http://schemas.microsoft.com/office/drawing/2014/main" id="{C2BCCAAD-49F4-E91A-2DB9-6D05E6A80671}"/>
              </a:ext>
            </a:extLst>
          </p:cNvPr>
          <p:cNvSpPr/>
          <p:nvPr/>
        </p:nvSpPr>
        <p:spPr>
          <a:xfrm>
            <a:off x="3108219" y="4328950"/>
            <a:ext cx="122330" cy="122330"/>
          </a:xfrm>
          <a:prstGeom prst="plaque">
            <a:avLst>
              <a:gd name="adj" fmla="val 50000"/>
            </a:avLst>
          </a:prstGeom>
          <a:solidFill>
            <a:srgbClr val="FCE7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Plaque 26">
            <a:extLst>
              <a:ext uri="{FF2B5EF4-FFF2-40B4-BE49-F238E27FC236}">
                <a16:creationId xmlns:a16="http://schemas.microsoft.com/office/drawing/2014/main" id="{446F230A-9B65-57A2-937B-248F370448D4}"/>
              </a:ext>
            </a:extLst>
          </p:cNvPr>
          <p:cNvSpPr/>
          <p:nvPr/>
        </p:nvSpPr>
        <p:spPr>
          <a:xfrm>
            <a:off x="7802533" y="682114"/>
            <a:ext cx="122330" cy="122330"/>
          </a:xfrm>
          <a:prstGeom prst="plaque">
            <a:avLst>
              <a:gd name="adj" fmla="val 50000"/>
            </a:avLst>
          </a:prstGeom>
          <a:solidFill>
            <a:srgbClr val="FCE7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Plaque 34">
            <a:extLst>
              <a:ext uri="{FF2B5EF4-FFF2-40B4-BE49-F238E27FC236}">
                <a16:creationId xmlns:a16="http://schemas.microsoft.com/office/drawing/2014/main" id="{22D6D4FC-F98A-594D-4338-50E248CAB1FB}"/>
              </a:ext>
            </a:extLst>
          </p:cNvPr>
          <p:cNvSpPr/>
          <p:nvPr/>
        </p:nvSpPr>
        <p:spPr>
          <a:xfrm>
            <a:off x="6640911" y="648446"/>
            <a:ext cx="522454" cy="522454"/>
          </a:xfrm>
          <a:prstGeom prst="plaque">
            <a:avLst>
              <a:gd name="adj" fmla="val 50000"/>
            </a:avLst>
          </a:prstGeom>
          <a:solidFill>
            <a:srgbClr val="FCE7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laque 35">
            <a:extLst>
              <a:ext uri="{FF2B5EF4-FFF2-40B4-BE49-F238E27FC236}">
                <a16:creationId xmlns:a16="http://schemas.microsoft.com/office/drawing/2014/main" id="{ACFAA192-CDEB-6831-A472-78A9F13C0CDE}"/>
              </a:ext>
            </a:extLst>
          </p:cNvPr>
          <p:cNvSpPr/>
          <p:nvPr/>
        </p:nvSpPr>
        <p:spPr>
          <a:xfrm>
            <a:off x="5819690" y="4804671"/>
            <a:ext cx="122330" cy="122330"/>
          </a:xfrm>
          <a:prstGeom prst="plaque">
            <a:avLst>
              <a:gd name="adj" fmla="val 50000"/>
            </a:avLst>
          </a:prstGeom>
          <a:solidFill>
            <a:srgbClr val="FCE7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Plaque 36">
            <a:extLst>
              <a:ext uri="{FF2B5EF4-FFF2-40B4-BE49-F238E27FC236}">
                <a16:creationId xmlns:a16="http://schemas.microsoft.com/office/drawing/2014/main" id="{70ACF5BE-C920-EA4F-6ED8-18BAC11069BC}"/>
              </a:ext>
            </a:extLst>
          </p:cNvPr>
          <p:cNvSpPr/>
          <p:nvPr/>
        </p:nvSpPr>
        <p:spPr>
          <a:xfrm>
            <a:off x="2225289" y="862400"/>
            <a:ext cx="360595" cy="360595"/>
          </a:xfrm>
          <a:prstGeom prst="plaque">
            <a:avLst>
              <a:gd name="adj" fmla="val 50000"/>
            </a:avLst>
          </a:prstGeom>
          <a:noFill/>
          <a:ln>
            <a:solidFill>
              <a:srgbClr val="197A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8303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1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animClr clrSpc="rgb" dir="cw">
                                      <p:cBhvr>
                                        <p:cTn id="7" dur="20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set>
                                      <p:cBhvr>
                                        <p:cTn id="8" dur="20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05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1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9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animClr clrSpc="rgb" dir="cw">
                                      <p:cBhvr>
                                        <p:cTn id="12" dur="19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set>
                                      <p:cBhvr>
                                        <p:cTn id="13" dur="19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9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1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21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animClr clrSpc="rgb" dir="cw">
                                      <p:cBhvr>
                                        <p:cTn id="17" dur="21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set>
                                      <p:cBhvr>
                                        <p:cTn id="18" dur="21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21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1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1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animClr clrSpc="rgb" dir="cw">
                                      <p:cBhvr>
                                        <p:cTn id="22" dur="21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set>
                                      <p:cBhvr>
                                        <p:cTn id="23" dur="21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1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1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8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animClr clrSpc="rgb" dir="cw">
                                      <p:cBhvr>
                                        <p:cTn id="27" dur="18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set>
                                      <p:cBhvr>
                                        <p:cTn id="28" dur="18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8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1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0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animClr clrSpc="rgb" dir="cw">
                                      <p:cBhvr>
                                        <p:cTn id="32" dur="20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set>
                                      <p:cBhvr>
                                        <p:cTn id="33" dur="20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repeatCount="1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0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animClr clrSpc="rgb" dir="cw">
                                      <p:cBhvr>
                                        <p:cTn id="37" dur="20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set>
                                      <p:cBhvr>
                                        <p:cTn id="38" dur="20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repeatCount="1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1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animClr clrSpc="rgb" dir="cw">
                                      <p:cBhvr>
                                        <p:cTn id="42" dur="21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set>
                                      <p:cBhvr>
                                        <p:cTn id="43" dur="21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1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repeatCount="1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1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animClr clrSpc="rgb" dir="cw">
                                      <p:cBhvr>
                                        <p:cTn id="47" dur="21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set>
                                      <p:cBhvr>
                                        <p:cTn id="48" dur="21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1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repeatCount="1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19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animClr clrSpc="rgb" dir="cw">
                                      <p:cBhvr>
                                        <p:cTn id="52" dur="19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set>
                                      <p:cBhvr>
                                        <p:cTn id="53" dur="19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195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repeatCount="1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0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animClr clrSpc="rgb" dir="cw">
                                      <p:cBhvr>
                                        <p:cTn id="57" dur="20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set>
                                      <p:cBhvr>
                                        <p:cTn id="58" dur="20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mph" presetSubtype="0" repeatCount="1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17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animClr clrSpc="rgb" dir="cw">
                                      <p:cBhvr>
                                        <p:cTn id="62" dur="17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set>
                                      <p:cBhvr>
                                        <p:cTn id="63" dur="17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7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mph" presetSubtype="0" repeatCount="1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18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animClr clrSpc="rgb" dir="cw">
                                      <p:cBhvr>
                                        <p:cTn id="67" dur="18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set>
                                      <p:cBhvr>
                                        <p:cTn id="68" dur="18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18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mph" presetSubtype="0" repeatCount="1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19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animClr clrSpc="rgb" dir="cw">
                                      <p:cBhvr>
                                        <p:cTn id="72" dur="19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set>
                                      <p:cBhvr>
                                        <p:cTn id="73" dur="19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95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7" presetClass="emph" presetSubtype="0" repeatCount="1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9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animClr clrSpc="rgb" dir="cw">
                                      <p:cBhvr>
                                        <p:cTn id="77" dur="19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set>
                                      <p:cBhvr>
                                        <p:cTn id="78" dur="19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95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7" presetClass="emph" presetSubtype="0" repeatCount="1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16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animClr clrSpc="rgb" dir="cw">
                                      <p:cBhvr>
                                        <p:cTn id="82" dur="16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set>
                                      <p:cBhvr>
                                        <p:cTn id="83" dur="16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16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5" grpId="0" animBg="1"/>
      <p:bldP spid="36" grpId="0" animBg="1"/>
      <p:bldP spid="3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E6E8E-033E-6190-CE9F-DF46DC35D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27E6D6EF-EEE2-247A-4187-2AA5FED80F4E}"/>
              </a:ext>
            </a:extLst>
          </p:cNvPr>
          <p:cNvGrpSpPr/>
          <p:nvPr/>
        </p:nvGrpSpPr>
        <p:grpSpPr>
          <a:xfrm>
            <a:off x="707537" y="325497"/>
            <a:ext cx="3283923" cy="1536167"/>
            <a:chOff x="2305665" y="1163366"/>
            <a:chExt cx="8433791" cy="394519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5E7942B-E64E-BF89-0DCA-EDBCF5A54673}"/>
                </a:ext>
              </a:extLst>
            </p:cNvPr>
            <p:cNvGrpSpPr/>
            <p:nvPr/>
          </p:nvGrpSpPr>
          <p:grpSpPr>
            <a:xfrm>
              <a:off x="2305665" y="1163366"/>
              <a:ext cx="8433791" cy="3945194"/>
              <a:chOff x="2148349" y="1142999"/>
              <a:chExt cx="8433791" cy="394519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13C79ED-5407-B6A4-07A5-8467E884C63C}"/>
                  </a:ext>
                </a:extLst>
              </p:cNvPr>
              <p:cNvGrpSpPr/>
              <p:nvPr/>
            </p:nvGrpSpPr>
            <p:grpSpPr>
              <a:xfrm>
                <a:off x="2773806" y="1644444"/>
                <a:ext cx="7808334" cy="3399504"/>
                <a:chOff x="2773806" y="1644444"/>
                <a:chExt cx="7808334" cy="3399504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38EBAF48-0F68-6454-BA13-4FE78D49A159}"/>
                    </a:ext>
                  </a:extLst>
                </p:cNvPr>
                <p:cNvGrpSpPr/>
                <p:nvPr/>
              </p:nvGrpSpPr>
              <p:grpSpPr>
                <a:xfrm>
                  <a:off x="2773806" y="1644444"/>
                  <a:ext cx="7808334" cy="3080632"/>
                  <a:chOff x="4582941" y="2301735"/>
                  <a:chExt cx="4896261" cy="1931728"/>
                </a:xfrm>
              </p:grpSpPr>
              <p:pic>
                <p:nvPicPr>
                  <p:cNvPr id="6" name="Picture 2" descr="Adesso Management | Profil | Unternehmen - boerse.de">
                    <a:extLst>
                      <a:ext uri="{FF2B5EF4-FFF2-40B4-BE49-F238E27FC236}">
                        <a16:creationId xmlns:a16="http://schemas.microsoft.com/office/drawing/2014/main" id="{671B0B48-8BD0-9BCC-C8FA-86883635D83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582941" y="2301735"/>
                    <a:ext cx="4896261" cy="193172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7EFF6284-DC68-15FD-5362-464F9880F00C}"/>
                      </a:ext>
                    </a:extLst>
                  </p:cNvPr>
                  <p:cNvSpPr/>
                  <p:nvPr/>
                </p:nvSpPr>
                <p:spPr>
                  <a:xfrm>
                    <a:off x="5230762" y="2959510"/>
                    <a:ext cx="540774" cy="658761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DE"/>
                  </a:p>
                </p:txBody>
              </p:sp>
            </p:grpSp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D444B2CC-2F5E-7139-7721-05F45D6DB290}"/>
                    </a:ext>
                  </a:extLst>
                </p:cNvPr>
                <p:cNvSpPr/>
                <p:nvPr/>
              </p:nvSpPr>
              <p:spPr>
                <a:xfrm>
                  <a:off x="8603226" y="1828800"/>
                  <a:ext cx="1347019" cy="3215148"/>
                </a:xfrm>
                <a:custGeom>
                  <a:avLst/>
                  <a:gdLst>
                    <a:gd name="connsiteX0" fmla="*/ 619432 w 1347019"/>
                    <a:gd name="connsiteY0" fmla="*/ 245806 h 3215148"/>
                    <a:gd name="connsiteX1" fmla="*/ 648929 w 1347019"/>
                    <a:gd name="connsiteY1" fmla="*/ 452284 h 3215148"/>
                    <a:gd name="connsiteX2" fmla="*/ 678426 w 1347019"/>
                    <a:gd name="connsiteY2" fmla="*/ 580103 h 3215148"/>
                    <a:gd name="connsiteX3" fmla="*/ 717755 w 1347019"/>
                    <a:gd name="connsiteY3" fmla="*/ 747252 h 3215148"/>
                    <a:gd name="connsiteX4" fmla="*/ 678426 w 1347019"/>
                    <a:gd name="connsiteY4" fmla="*/ 875071 h 3215148"/>
                    <a:gd name="connsiteX5" fmla="*/ 629264 w 1347019"/>
                    <a:gd name="connsiteY5" fmla="*/ 983226 h 3215148"/>
                    <a:gd name="connsiteX6" fmla="*/ 599768 w 1347019"/>
                    <a:gd name="connsiteY6" fmla="*/ 1101213 h 3215148"/>
                    <a:gd name="connsiteX7" fmla="*/ 501445 w 1347019"/>
                    <a:gd name="connsiteY7" fmla="*/ 1347019 h 3215148"/>
                    <a:gd name="connsiteX8" fmla="*/ 501445 w 1347019"/>
                    <a:gd name="connsiteY8" fmla="*/ 1632155 h 3215148"/>
                    <a:gd name="connsiteX9" fmla="*/ 530942 w 1347019"/>
                    <a:gd name="connsiteY9" fmla="*/ 1779639 h 3215148"/>
                    <a:gd name="connsiteX10" fmla="*/ 540774 w 1347019"/>
                    <a:gd name="connsiteY10" fmla="*/ 1868129 h 3215148"/>
                    <a:gd name="connsiteX11" fmla="*/ 452284 w 1347019"/>
                    <a:gd name="connsiteY11" fmla="*/ 2084439 h 3215148"/>
                    <a:gd name="connsiteX12" fmla="*/ 127819 w 1347019"/>
                    <a:gd name="connsiteY12" fmla="*/ 2241755 h 3215148"/>
                    <a:gd name="connsiteX13" fmla="*/ 0 w 1347019"/>
                    <a:gd name="connsiteY13" fmla="*/ 2428568 h 3215148"/>
                    <a:gd name="connsiteX14" fmla="*/ 117987 w 1347019"/>
                    <a:gd name="connsiteY14" fmla="*/ 3077497 h 3215148"/>
                    <a:gd name="connsiteX15" fmla="*/ 167148 w 1347019"/>
                    <a:gd name="connsiteY15" fmla="*/ 3126658 h 3215148"/>
                    <a:gd name="connsiteX16" fmla="*/ 442451 w 1347019"/>
                    <a:gd name="connsiteY16" fmla="*/ 3215148 h 3215148"/>
                    <a:gd name="connsiteX17" fmla="*/ 757084 w 1347019"/>
                    <a:gd name="connsiteY17" fmla="*/ 2998839 h 3215148"/>
                    <a:gd name="connsiteX18" fmla="*/ 943897 w 1347019"/>
                    <a:gd name="connsiteY18" fmla="*/ 2880852 h 3215148"/>
                    <a:gd name="connsiteX19" fmla="*/ 1170039 w 1347019"/>
                    <a:gd name="connsiteY19" fmla="*/ 2566219 h 3215148"/>
                    <a:gd name="connsiteX20" fmla="*/ 1179871 w 1347019"/>
                    <a:gd name="connsiteY20" fmla="*/ 2448232 h 3215148"/>
                    <a:gd name="connsiteX21" fmla="*/ 1189703 w 1347019"/>
                    <a:gd name="connsiteY21" fmla="*/ 2241755 h 3215148"/>
                    <a:gd name="connsiteX22" fmla="*/ 1209368 w 1347019"/>
                    <a:gd name="connsiteY22" fmla="*/ 2133600 h 3215148"/>
                    <a:gd name="connsiteX23" fmla="*/ 1229032 w 1347019"/>
                    <a:gd name="connsiteY23" fmla="*/ 1484671 h 3215148"/>
                    <a:gd name="connsiteX24" fmla="*/ 1268361 w 1347019"/>
                    <a:gd name="connsiteY24" fmla="*/ 1317523 h 3215148"/>
                    <a:gd name="connsiteX25" fmla="*/ 1297858 w 1347019"/>
                    <a:gd name="connsiteY25" fmla="*/ 1160206 h 3215148"/>
                    <a:gd name="connsiteX26" fmla="*/ 1347019 w 1347019"/>
                    <a:gd name="connsiteY26" fmla="*/ 806245 h 3215148"/>
                    <a:gd name="connsiteX27" fmla="*/ 1337187 w 1347019"/>
                    <a:gd name="connsiteY27" fmla="*/ 452284 h 3215148"/>
                    <a:gd name="connsiteX28" fmla="*/ 1288026 w 1347019"/>
                    <a:gd name="connsiteY28" fmla="*/ 353961 h 3215148"/>
                    <a:gd name="connsiteX29" fmla="*/ 1081548 w 1347019"/>
                    <a:gd name="connsiteY29" fmla="*/ 78658 h 3215148"/>
                    <a:gd name="connsiteX30" fmla="*/ 1022555 w 1347019"/>
                    <a:gd name="connsiteY30" fmla="*/ 29497 h 3215148"/>
                    <a:gd name="connsiteX31" fmla="*/ 973393 w 1347019"/>
                    <a:gd name="connsiteY31" fmla="*/ 0 h 3215148"/>
                    <a:gd name="connsiteX32" fmla="*/ 786580 w 1347019"/>
                    <a:gd name="connsiteY32" fmla="*/ 78658 h 3215148"/>
                    <a:gd name="connsiteX33" fmla="*/ 786580 w 1347019"/>
                    <a:gd name="connsiteY33" fmla="*/ 78658 h 3215148"/>
                    <a:gd name="connsiteX34" fmla="*/ 727587 w 1347019"/>
                    <a:gd name="connsiteY34" fmla="*/ 98323 h 3215148"/>
                    <a:gd name="connsiteX35" fmla="*/ 707922 w 1347019"/>
                    <a:gd name="connsiteY35" fmla="*/ 127819 h 3215148"/>
                    <a:gd name="connsiteX36" fmla="*/ 678426 w 1347019"/>
                    <a:gd name="connsiteY36" fmla="*/ 147484 h 3215148"/>
                    <a:gd name="connsiteX37" fmla="*/ 639097 w 1347019"/>
                    <a:gd name="connsiteY37" fmla="*/ 226142 h 3215148"/>
                    <a:gd name="connsiteX38" fmla="*/ 619432 w 1347019"/>
                    <a:gd name="connsiteY38" fmla="*/ 245806 h 3215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</a:cxnLst>
                  <a:rect l="l" t="t" r="r" b="b"/>
                  <a:pathLst>
                    <a:path w="1347019" h="3215148">
                      <a:moveTo>
                        <a:pt x="619432" y="245806"/>
                      </a:moveTo>
                      <a:cubicBezTo>
                        <a:pt x="629264" y="314632"/>
                        <a:pt x="636847" y="383817"/>
                        <a:pt x="648929" y="452284"/>
                      </a:cubicBezTo>
                      <a:cubicBezTo>
                        <a:pt x="656528" y="495345"/>
                        <a:pt x="669137" y="537375"/>
                        <a:pt x="678426" y="580103"/>
                      </a:cubicBezTo>
                      <a:cubicBezTo>
                        <a:pt x="711623" y="732811"/>
                        <a:pt x="682587" y="624167"/>
                        <a:pt x="717755" y="747252"/>
                      </a:cubicBezTo>
                      <a:cubicBezTo>
                        <a:pt x="704645" y="789858"/>
                        <a:pt x="694078" y="833332"/>
                        <a:pt x="678426" y="875071"/>
                      </a:cubicBezTo>
                      <a:cubicBezTo>
                        <a:pt x="664521" y="912151"/>
                        <a:pt x="642274" y="945823"/>
                        <a:pt x="629264" y="983226"/>
                      </a:cubicBezTo>
                      <a:cubicBezTo>
                        <a:pt x="615946" y="1021515"/>
                        <a:pt x="611571" y="1062430"/>
                        <a:pt x="599768" y="1101213"/>
                      </a:cubicBezTo>
                      <a:cubicBezTo>
                        <a:pt x="575098" y="1182274"/>
                        <a:pt x="534275" y="1270417"/>
                        <a:pt x="501445" y="1347019"/>
                      </a:cubicBezTo>
                      <a:cubicBezTo>
                        <a:pt x="492302" y="1475030"/>
                        <a:pt x="484056" y="1501736"/>
                        <a:pt x="501445" y="1632155"/>
                      </a:cubicBezTo>
                      <a:cubicBezTo>
                        <a:pt x="508071" y="1681850"/>
                        <a:pt x="522700" y="1730186"/>
                        <a:pt x="530942" y="1779639"/>
                      </a:cubicBezTo>
                      <a:cubicBezTo>
                        <a:pt x="535821" y="1808913"/>
                        <a:pt x="537497" y="1838632"/>
                        <a:pt x="540774" y="1868129"/>
                      </a:cubicBezTo>
                      <a:cubicBezTo>
                        <a:pt x="511277" y="1940232"/>
                        <a:pt x="504772" y="2026872"/>
                        <a:pt x="452284" y="2084439"/>
                      </a:cubicBezTo>
                      <a:cubicBezTo>
                        <a:pt x="390287" y="2152435"/>
                        <a:pt x="225357" y="2206287"/>
                        <a:pt x="127819" y="2241755"/>
                      </a:cubicBezTo>
                      <a:cubicBezTo>
                        <a:pt x="-6555" y="2376129"/>
                        <a:pt x="17698" y="2304681"/>
                        <a:pt x="0" y="2428568"/>
                      </a:cubicBezTo>
                      <a:cubicBezTo>
                        <a:pt x="26976" y="2716312"/>
                        <a:pt x="17075" y="2796383"/>
                        <a:pt x="117987" y="3077497"/>
                      </a:cubicBezTo>
                      <a:cubicBezTo>
                        <a:pt x="125817" y="3099309"/>
                        <a:pt x="147027" y="3115160"/>
                        <a:pt x="167148" y="3126658"/>
                      </a:cubicBezTo>
                      <a:cubicBezTo>
                        <a:pt x="296854" y="3200776"/>
                        <a:pt x="312684" y="3193521"/>
                        <a:pt x="442451" y="3215148"/>
                      </a:cubicBezTo>
                      <a:cubicBezTo>
                        <a:pt x="660346" y="3078964"/>
                        <a:pt x="316629" y="3295889"/>
                        <a:pt x="757084" y="2998839"/>
                      </a:cubicBezTo>
                      <a:cubicBezTo>
                        <a:pt x="818146" y="2957658"/>
                        <a:pt x="887977" y="2928783"/>
                        <a:pt x="943897" y="2880852"/>
                      </a:cubicBezTo>
                      <a:cubicBezTo>
                        <a:pt x="1090435" y="2755247"/>
                        <a:pt x="1095070" y="2716158"/>
                        <a:pt x="1170039" y="2566219"/>
                      </a:cubicBezTo>
                      <a:cubicBezTo>
                        <a:pt x="1173316" y="2526890"/>
                        <a:pt x="1177484" y="2487625"/>
                        <a:pt x="1179871" y="2448232"/>
                      </a:cubicBezTo>
                      <a:cubicBezTo>
                        <a:pt x="1184039" y="2379455"/>
                        <a:pt x="1183271" y="2310358"/>
                        <a:pt x="1189703" y="2241755"/>
                      </a:cubicBezTo>
                      <a:cubicBezTo>
                        <a:pt x="1193123" y="2205272"/>
                        <a:pt x="1202813" y="2169652"/>
                        <a:pt x="1209368" y="2133600"/>
                      </a:cubicBezTo>
                      <a:cubicBezTo>
                        <a:pt x="1215923" y="1917290"/>
                        <a:pt x="1213429" y="1700517"/>
                        <a:pt x="1229032" y="1484671"/>
                      </a:cubicBezTo>
                      <a:cubicBezTo>
                        <a:pt x="1233159" y="1427582"/>
                        <a:pt x="1256484" y="1373515"/>
                        <a:pt x="1268361" y="1317523"/>
                      </a:cubicBezTo>
                      <a:cubicBezTo>
                        <a:pt x="1279432" y="1265331"/>
                        <a:pt x="1290096" y="1212991"/>
                        <a:pt x="1297858" y="1160206"/>
                      </a:cubicBezTo>
                      <a:cubicBezTo>
                        <a:pt x="1396363" y="490368"/>
                        <a:pt x="1234978" y="1478484"/>
                        <a:pt x="1347019" y="806245"/>
                      </a:cubicBezTo>
                      <a:cubicBezTo>
                        <a:pt x="1343742" y="688258"/>
                        <a:pt x="1352453" y="569325"/>
                        <a:pt x="1337187" y="452284"/>
                      </a:cubicBezTo>
                      <a:cubicBezTo>
                        <a:pt x="1332448" y="415949"/>
                        <a:pt x="1305685" y="386068"/>
                        <a:pt x="1288026" y="353961"/>
                      </a:cubicBezTo>
                      <a:cubicBezTo>
                        <a:pt x="1236542" y="260354"/>
                        <a:pt x="1159029" y="143226"/>
                        <a:pt x="1081548" y="78658"/>
                      </a:cubicBezTo>
                      <a:cubicBezTo>
                        <a:pt x="1061884" y="62271"/>
                        <a:pt x="1043256" y="44553"/>
                        <a:pt x="1022555" y="29497"/>
                      </a:cubicBezTo>
                      <a:cubicBezTo>
                        <a:pt x="1007099" y="18257"/>
                        <a:pt x="989780" y="9832"/>
                        <a:pt x="973393" y="0"/>
                      </a:cubicBezTo>
                      <a:cubicBezTo>
                        <a:pt x="859494" y="16271"/>
                        <a:pt x="924586" y="-1845"/>
                        <a:pt x="786580" y="78658"/>
                      </a:cubicBezTo>
                      <a:lnTo>
                        <a:pt x="786580" y="78658"/>
                      </a:lnTo>
                      <a:lnTo>
                        <a:pt x="727587" y="98323"/>
                      </a:lnTo>
                      <a:cubicBezTo>
                        <a:pt x="721032" y="108155"/>
                        <a:pt x="716278" y="119463"/>
                        <a:pt x="707922" y="127819"/>
                      </a:cubicBezTo>
                      <a:cubicBezTo>
                        <a:pt x="699566" y="136175"/>
                        <a:pt x="685202" y="137803"/>
                        <a:pt x="678426" y="147484"/>
                      </a:cubicBezTo>
                      <a:cubicBezTo>
                        <a:pt x="661616" y="171499"/>
                        <a:pt x="648367" y="198332"/>
                        <a:pt x="639097" y="226142"/>
                      </a:cubicBezTo>
                      <a:lnTo>
                        <a:pt x="619432" y="24580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/>
                </a:p>
              </p:txBody>
            </p:sp>
          </p:grpSp>
          <p:pic>
            <p:nvPicPr>
              <p:cNvPr id="4" name="Picture 3" descr="A cartoon character holding a knife&#10;&#10;AI-generated content may be incorrect.">
                <a:extLst>
                  <a:ext uri="{FF2B5EF4-FFF2-40B4-BE49-F238E27FC236}">
                    <a16:creationId xmlns:a16="http://schemas.microsoft.com/office/drawing/2014/main" id="{E339587B-6D85-5D5B-9D1A-8130D0F98A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8349" y="1142999"/>
                <a:ext cx="2630129" cy="3945194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CB5D17-F2E5-442D-46BC-85B4C9321AD2}"/>
                </a:ext>
              </a:extLst>
            </p:cNvPr>
            <p:cNvSpPr txBox="1"/>
            <p:nvPr/>
          </p:nvSpPr>
          <p:spPr>
            <a:xfrm rot="20942897">
              <a:off x="5098361" y="3364648"/>
              <a:ext cx="4451130" cy="10275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FF0000"/>
                  </a:solidFill>
                  <a:latin typeface="Bradley Hand ITC" panose="03070402050302030203" pitchFamily="66" charset="0"/>
                </a:rPr>
                <a:t>Game Studios</a:t>
              </a:r>
              <a:endParaRPr lang="en-DE" sz="2000" b="1" dirty="0">
                <a:solidFill>
                  <a:srgbClr val="FF0000"/>
                </a:solidFill>
                <a:latin typeface="Bradley Hand ITC" panose="03070402050302030203" pitchFamily="66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5A316AC-D35B-4922-2566-9F77B6F8B6FB}"/>
              </a:ext>
            </a:extLst>
          </p:cNvPr>
          <p:cNvGrpSpPr/>
          <p:nvPr/>
        </p:nvGrpSpPr>
        <p:grpSpPr>
          <a:xfrm>
            <a:off x="4173939" y="877881"/>
            <a:ext cx="4798108" cy="4701815"/>
            <a:chOff x="1712587" y="1457720"/>
            <a:chExt cx="4798108" cy="470181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2691644-F63F-A012-1F8A-9FA574D3D781}"/>
                </a:ext>
              </a:extLst>
            </p:cNvPr>
            <p:cNvGrpSpPr/>
            <p:nvPr/>
          </p:nvGrpSpPr>
          <p:grpSpPr>
            <a:xfrm>
              <a:off x="1939662" y="1457720"/>
              <a:ext cx="3982731" cy="2328684"/>
              <a:chOff x="2678717" y="1978799"/>
              <a:chExt cx="3054203" cy="1785778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93A25C9-7D3A-FB90-B177-5032B4DBC8BC}"/>
                  </a:ext>
                </a:extLst>
              </p:cNvPr>
              <p:cNvSpPr/>
              <p:nvPr/>
            </p:nvSpPr>
            <p:spPr>
              <a:xfrm rot="6912943">
                <a:off x="3312930" y="1344586"/>
                <a:ext cx="1785778" cy="3054203"/>
              </a:xfrm>
              <a:custGeom>
                <a:avLst/>
                <a:gdLst>
                  <a:gd name="connsiteX0" fmla="*/ 1376490 w 1436086"/>
                  <a:gd name="connsiteY0" fmla="*/ 921569 h 2456127"/>
                  <a:gd name="connsiteX1" fmla="*/ 1392185 w 1436086"/>
                  <a:gd name="connsiteY1" fmla="*/ 966156 h 2456127"/>
                  <a:gd name="connsiteX2" fmla="*/ 1396798 w 1436086"/>
                  <a:gd name="connsiteY2" fmla="*/ 999387 h 2456127"/>
                  <a:gd name="connsiteX3" fmla="*/ 1397510 w 1436086"/>
                  <a:gd name="connsiteY3" fmla="*/ 999387 h 2456127"/>
                  <a:gd name="connsiteX4" fmla="*/ 1397710 w 1436086"/>
                  <a:gd name="connsiteY4" fmla="*/ 1005952 h 2456127"/>
                  <a:gd name="connsiteX5" fmla="*/ 1398492 w 1436086"/>
                  <a:gd name="connsiteY5" fmla="*/ 1011587 h 2456127"/>
                  <a:gd name="connsiteX6" fmla="*/ 1398091 w 1436086"/>
                  <a:gd name="connsiteY6" fmla="*/ 1018458 h 2456127"/>
                  <a:gd name="connsiteX7" fmla="*/ 1432758 w 1436086"/>
                  <a:gd name="connsiteY7" fmla="*/ 2156559 h 2456127"/>
                  <a:gd name="connsiteX8" fmla="*/ 1436086 w 1436086"/>
                  <a:gd name="connsiteY8" fmla="*/ 2188733 h 2456127"/>
                  <a:gd name="connsiteX9" fmla="*/ 1170081 w 1436086"/>
                  <a:gd name="connsiteY9" fmla="*/ 2456127 h 2456127"/>
                  <a:gd name="connsiteX10" fmla="*/ 902687 w 1436086"/>
                  <a:gd name="connsiteY10" fmla="*/ 2190121 h 2456127"/>
                  <a:gd name="connsiteX11" fmla="*/ 906665 w 1436086"/>
                  <a:gd name="connsiteY11" fmla="*/ 2149611 h 2456127"/>
                  <a:gd name="connsiteX12" fmla="*/ 937816 w 1436086"/>
                  <a:gd name="connsiteY12" fmla="*/ 1126944 h 2456127"/>
                  <a:gd name="connsiteX13" fmla="*/ 140740 w 1436086"/>
                  <a:gd name="connsiteY13" fmla="*/ 501820 h 2456127"/>
                  <a:gd name="connsiteX14" fmla="*/ 140543 w 1436086"/>
                  <a:gd name="connsiteY14" fmla="*/ 501738 h 2456127"/>
                  <a:gd name="connsiteX15" fmla="*/ 95807 w 1436086"/>
                  <a:gd name="connsiteY15" fmla="*/ 471456 h 2456127"/>
                  <a:gd name="connsiteX16" fmla="*/ 61956 w 1436086"/>
                  <a:gd name="connsiteY16" fmla="*/ 95807 h 2456127"/>
                  <a:gd name="connsiteX17" fmla="*/ 437605 w 1436086"/>
                  <a:gd name="connsiteY17" fmla="*/ 61956 h 2456127"/>
                  <a:gd name="connsiteX18" fmla="*/ 451087 w 1436086"/>
                  <a:gd name="connsiteY18" fmla="*/ 75727 h 2456127"/>
                  <a:gd name="connsiteX19" fmla="*/ 1314249 w 1436086"/>
                  <a:gd name="connsiteY19" fmla="*/ 841957 h 2456127"/>
                  <a:gd name="connsiteX20" fmla="*/ 1321287 w 1436086"/>
                  <a:gd name="connsiteY20" fmla="*/ 847138 h 2456127"/>
                  <a:gd name="connsiteX21" fmla="*/ 1376490 w 1436086"/>
                  <a:gd name="connsiteY21" fmla="*/ 921569 h 245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436086" h="2456127">
                    <a:moveTo>
                      <a:pt x="1376490" y="921569"/>
                    </a:moveTo>
                    <a:cubicBezTo>
                      <a:pt x="1383336" y="936152"/>
                      <a:pt x="1388543" y="951084"/>
                      <a:pt x="1392185" y="966156"/>
                    </a:cubicBezTo>
                    <a:lnTo>
                      <a:pt x="1396798" y="999387"/>
                    </a:lnTo>
                    <a:lnTo>
                      <a:pt x="1397510" y="999387"/>
                    </a:lnTo>
                    <a:lnTo>
                      <a:pt x="1397710" y="1005952"/>
                    </a:lnTo>
                    <a:lnTo>
                      <a:pt x="1398492" y="1011587"/>
                    </a:lnTo>
                    <a:lnTo>
                      <a:pt x="1398091" y="1018458"/>
                    </a:lnTo>
                    <a:lnTo>
                      <a:pt x="1432758" y="2156559"/>
                    </a:lnTo>
                    <a:lnTo>
                      <a:pt x="1436086" y="2188733"/>
                    </a:lnTo>
                    <a:cubicBezTo>
                      <a:pt x="1436469" y="2336026"/>
                      <a:pt x="1317375" y="2455743"/>
                      <a:pt x="1170081" y="2456127"/>
                    </a:cubicBezTo>
                    <a:cubicBezTo>
                      <a:pt x="1022787" y="2456510"/>
                      <a:pt x="903071" y="2337415"/>
                      <a:pt x="902687" y="2190121"/>
                    </a:cubicBezTo>
                    <a:lnTo>
                      <a:pt x="906665" y="2149611"/>
                    </a:lnTo>
                    <a:lnTo>
                      <a:pt x="937816" y="1126944"/>
                    </a:lnTo>
                    <a:lnTo>
                      <a:pt x="140740" y="501820"/>
                    </a:lnTo>
                    <a:lnTo>
                      <a:pt x="140543" y="501738"/>
                    </a:lnTo>
                    <a:cubicBezTo>
                      <a:pt x="124938" y="493340"/>
                      <a:pt x="109942" y="483254"/>
                      <a:pt x="95807" y="471456"/>
                    </a:cubicBezTo>
                    <a:cubicBezTo>
                      <a:pt x="-17273" y="377071"/>
                      <a:pt x="-32428" y="208887"/>
                      <a:pt x="61956" y="95807"/>
                    </a:cubicBezTo>
                    <a:cubicBezTo>
                      <a:pt x="156341" y="-17273"/>
                      <a:pt x="324525" y="-32429"/>
                      <a:pt x="437605" y="61956"/>
                    </a:cubicBezTo>
                    <a:lnTo>
                      <a:pt x="451087" y="75727"/>
                    </a:lnTo>
                    <a:lnTo>
                      <a:pt x="1314249" y="841957"/>
                    </a:lnTo>
                    <a:lnTo>
                      <a:pt x="1321287" y="847138"/>
                    </a:lnTo>
                    <a:cubicBezTo>
                      <a:pt x="1343841" y="867392"/>
                      <a:pt x="1362797" y="892403"/>
                      <a:pt x="1376490" y="921569"/>
                    </a:cubicBezTo>
                    <a:close/>
                  </a:path>
                </a:pathLst>
              </a:custGeom>
              <a:gradFill flip="none" rotWithShape="1">
                <a:gsLst>
                  <a:gs pos="12000">
                    <a:srgbClr val="FFC000"/>
                  </a:gs>
                  <a:gs pos="0">
                    <a:srgbClr val="FFC000"/>
                  </a:gs>
                  <a:gs pos="41000">
                    <a:srgbClr val="7030A0"/>
                  </a:gs>
                  <a:gs pos="63000">
                    <a:srgbClr val="002060"/>
                  </a:gs>
                  <a:gs pos="100000">
                    <a:srgbClr val="7030A0"/>
                  </a:gs>
                </a:gsLst>
                <a:lin ang="2700000" scaled="1"/>
                <a:tileRect/>
              </a:gra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975F3209-C5F9-D379-F780-C63D8611DFAF}"/>
                  </a:ext>
                </a:extLst>
              </p:cNvPr>
              <p:cNvSpPr/>
              <p:nvPr/>
            </p:nvSpPr>
            <p:spPr>
              <a:xfrm rot="16565669">
                <a:off x="2690173" y="2693126"/>
                <a:ext cx="430462" cy="430462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14CA714-7A2F-82EC-4406-11B3208BF1C4}"/>
                </a:ext>
              </a:extLst>
            </p:cNvPr>
            <p:cNvGrpSpPr/>
            <p:nvPr/>
          </p:nvGrpSpPr>
          <p:grpSpPr>
            <a:xfrm>
              <a:off x="2473710" y="4286855"/>
              <a:ext cx="3202830" cy="1872680"/>
              <a:chOff x="2977755" y="4282730"/>
              <a:chExt cx="2456127" cy="1436086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44D7DDC-6E43-1398-31DC-595A8FB35CA3}"/>
                  </a:ext>
                </a:extLst>
              </p:cNvPr>
              <p:cNvSpPr/>
              <p:nvPr/>
            </p:nvSpPr>
            <p:spPr>
              <a:xfrm rot="17703559">
                <a:off x="3487776" y="3772709"/>
                <a:ext cx="1436086" cy="2456127"/>
              </a:xfrm>
              <a:custGeom>
                <a:avLst/>
                <a:gdLst>
                  <a:gd name="connsiteX0" fmla="*/ 1376490 w 1436086"/>
                  <a:gd name="connsiteY0" fmla="*/ 921569 h 2456127"/>
                  <a:gd name="connsiteX1" fmla="*/ 1392185 w 1436086"/>
                  <a:gd name="connsiteY1" fmla="*/ 966156 h 2456127"/>
                  <a:gd name="connsiteX2" fmla="*/ 1396798 w 1436086"/>
                  <a:gd name="connsiteY2" fmla="*/ 999387 h 2456127"/>
                  <a:gd name="connsiteX3" fmla="*/ 1397510 w 1436086"/>
                  <a:gd name="connsiteY3" fmla="*/ 999387 h 2456127"/>
                  <a:gd name="connsiteX4" fmla="*/ 1397710 w 1436086"/>
                  <a:gd name="connsiteY4" fmla="*/ 1005952 h 2456127"/>
                  <a:gd name="connsiteX5" fmla="*/ 1398492 w 1436086"/>
                  <a:gd name="connsiteY5" fmla="*/ 1011587 h 2456127"/>
                  <a:gd name="connsiteX6" fmla="*/ 1398091 w 1436086"/>
                  <a:gd name="connsiteY6" fmla="*/ 1018458 h 2456127"/>
                  <a:gd name="connsiteX7" fmla="*/ 1432758 w 1436086"/>
                  <a:gd name="connsiteY7" fmla="*/ 2156559 h 2456127"/>
                  <a:gd name="connsiteX8" fmla="*/ 1436086 w 1436086"/>
                  <a:gd name="connsiteY8" fmla="*/ 2188733 h 2456127"/>
                  <a:gd name="connsiteX9" fmla="*/ 1170081 w 1436086"/>
                  <a:gd name="connsiteY9" fmla="*/ 2456127 h 2456127"/>
                  <a:gd name="connsiteX10" fmla="*/ 902687 w 1436086"/>
                  <a:gd name="connsiteY10" fmla="*/ 2190121 h 2456127"/>
                  <a:gd name="connsiteX11" fmla="*/ 906665 w 1436086"/>
                  <a:gd name="connsiteY11" fmla="*/ 2149611 h 2456127"/>
                  <a:gd name="connsiteX12" fmla="*/ 937816 w 1436086"/>
                  <a:gd name="connsiteY12" fmla="*/ 1126944 h 2456127"/>
                  <a:gd name="connsiteX13" fmla="*/ 140740 w 1436086"/>
                  <a:gd name="connsiteY13" fmla="*/ 501820 h 2456127"/>
                  <a:gd name="connsiteX14" fmla="*/ 140543 w 1436086"/>
                  <a:gd name="connsiteY14" fmla="*/ 501738 h 2456127"/>
                  <a:gd name="connsiteX15" fmla="*/ 95807 w 1436086"/>
                  <a:gd name="connsiteY15" fmla="*/ 471456 h 2456127"/>
                  <a:gd name="connsiteX16" fmla="*/ 61956 w 1436086"/>
                  <a:gd name="connsiteY16" fmla="*/ 95807 h 2456127"/>
                  <a:gd name="connsiteX17" fmla="*/ 437605 w 1436086"/>
                  <a:gd name="connsiteY17" fmla="*/ 61956 h 2456127"/>
                  <a:gd name="connsiteX18" fmla="*/ 451087 w 1436086"/>
                  <a:gd name="connsiteY18" fmla="*/ 75727 h 2456127"/>
                  <a:gd name="connsiteX19" fmla="*/ 1314249 w 1436086"/>
                  <a:gd name="connsiteY19" fmla="*/ 841957 h 2456127"/>
                  <a:gd name="connsiteX20" fmla="*/ 1321287 w 1436086"/>
                  <a:gd name="connsiteY20" fmla="*/ 847138 h 2456127"/>
                  <a:gd name="connsiteX21" fmla="*/ 1376490 w 1436086"/>
                  <a:gd name="connsiteY21" fmla="*/ 921569 h 245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436086" h="2456127">
                    <a:moveTo>
                      <a:pt x="1376490" y="921569"/>
                    </a:moveTo>
                    <a:cubicBezTo>
                      <a:pt x="1383336" y="936152"/>
                      <a:pt x="1388543" y="951084"/>
                      <a:pt x="1392185" y="966156"/>
                    </a:cubicBezTo>
                    <a:lnTo>
                      <a:pt x="1396798" y="999387"/>
                    </a:lnTo>
                    <a:lnTo>
                      <a:pt x="1397510" y="999387"/>
                    </a:lnTo>
                    <a:lnTo>
                      <a:pt x="1397710" y="1005952"/>
                    </a:lnTo>
                    <a:lnTo>
                      <a:pt x="1398492" y="1011587"/>
                    </a:lnTo>
                    <a:lnTo>
                      <a:pt x="1398091" y="1018458"/>
                    </a:lnTo>
                    <a:lnTo>
                      <a:pt x="1432758" y="2156559"/>
                    </a:lnTo>
                    <a:lnTo>
                      <a:pt x="1436086" y="2188733"/>
                    </a:lnTo>
                    <a:cubicBezTo>
                      <a:pt x="1436469" y="2336026"/>
                      <a:pt x="1317375" y="2455743"/>
                      <a:pt x="1170081" y="2456127"/>
                    </a:cubicBezTo>
                    <a:cubicBezTo>
                      <a:pt x="1022787" y="2456510"/>
                      <a:pt x="903071" y="2337415"/>
                      <a:pt x="902687" y="2190121"/>
                    </a:cubicBezTo>
                    <a:lnTo>
                      <a:pt x="906665" y="2149611"/>
                    </a:lnTo>
                    <a:lnTo>
                      <a:pt x="937816" y="1126944"/>
                    </a:lnTo>
                    <a:lnTo>
                      <a:pt x="140740" y="501820"/>
                    </a:lnTo>
                    <a:lnTo>
                      <a:pt x="140543" y="501738"/>
                    </a:lnTo>
                    <a:cubicBezTo>
                      <a:pt x="124938" y="493340"/>
                      <a:pt x="109942" y="483254"/>
                      <a:pt x="95807" y="471456"/>
                    </a:cubicBezTo>
                    <a:cubicBezTo>
                      <a:pt x="-17273" y="377071"/>
                      <a:pt x="-32428" y="208887"/>
                      <a:pt x="61956" y="95807"/>
                    </a:cubicBezTo>
                    <a:cubicBezTo>
                      <a:pt x="156341" y="-17273"/>
                      <a:pt x="324525" y="-32429"/>
                      <a:pt x="437605" y="61956"/>
                    </a:cubicBezTo>
                    <a:lnTo>
                      <a:pt x="451087" y="75727"/>
                    </a:lnTo>
                    <a:lnTo>
                      <a:pt x="1314249" y="841957"/>
                    </a:lnTo>
                    <a:lnTo>
                      <a:pt x="1321287" y="847138"/>
                    </a:lnTo>
                    <a:cubicBezTo>
                      <a:pt x="1343841" y="867392"/>
                      <a:pt x="1362797" y="892403"/>
                      <a:pt x="1376490" y="921569"/>
                    </a:cubicBezTo>
                    <a:close/>
                  </a:path>
                </a:pathLst>
              </a:custGeom>
              <a:gradFill flip="none" rotWithShape="1">
                <a:gsLst>
                  <a:gs pos="12000">
                    <a:srgbClr val="FFC000"/>
                  </a:gs>
                  <a:gs pos="0">
                    <a:srgbClr val="FFC000"/>
                  </a:gs>
                  <a:gs pos="41000">
                    <a:schemeClr val="accent2"/>
                  </a:gs>
                  <a:gs pos="63000">
                    <a:schemeClr val="tx2">
                      <a:lumMod val="75000"/>
                      <a:lumOff val="25000"/>
                    </a:schemeClr>
                  </a:gs>
                  <a:gs pos="100000">
                    <a:schemeClr val="accent4"/>
                  </a:gs>
                </a:gsLst>
                <a:lin ang="2700000" scaled="1"/>
                <a:tileRect/>
              </a:gra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de-DE"/>
              </a:p>
            </p:txBody>
          </p:sp>
          <p:sp>
            <p:nvSpPr>
              <p:cNvPr id="74" name="Arc 73">
                <a:extLst>
                  <a:ext uri="{FF2B5EF4-FFF2-40B4-BE49-F238E27FC236}">
                    <a16:creationId xmlns:a16="http://schemas.microsoft.com/office/drawing/2014/main" id="{0AF136E7-7BF1-CA2E-9C76-E26CE86F94DB}"/>
                  </a:ext>
                </a:extLst>
              </p:cNvPr>
              <p:cNvSpPr/>
              <p:nvPr/>
            </p:nvSpPr>
            <p:spPr>
              <a:xfrm rot="1325484">
                <a:off x="5022356" y="4831967"/>
                <a:ext cx="366873" cy="366873"/>
              </a:xfrm>
              <a:prstGeom prst="arc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9F3644D-2B32-EA0B-F0BE-23C50726741D}"/>
                </a:ext>
              </a:extLst>
            </p:cNvPr>
            <p:cNvSpPr/>
            <p:nvPr/>
          </p:nvSpPr>
          <p:spPr>
            <a:xfrm rot="401353">
              <a:off x="3216759" y="2302002"/>
              <a:ext cx="1978119" cy="3428414"/>
            </a:xfrm>
            <a:custGeom>
              <a:avLst/>
              <a:gdLst/>
              <a:ahLst/>
              <a:cxnLst/>
              <a:rect l="l" t="t" r="r" b="b"/>
              <a:pathLst>
                <a:path w="3086853" h="3428414">
                  <a:moveTo>
                    <a:pt x="1564774" y="2706868"/>
                  </a:moveTo>
                  <a:cubicBezTo>
                    <a:pt x="1707091" y="2706868"/>
                    <a:pt x="1841580" y="2732485"/>
                    <a:pt x="1968242" y="2783719"/>
                  </a:cubicBezTo>
                  <a:cubicBezTo>
                    <a:pt x="2107713" y="2842069"/>
                    <a:pt x="2177448" y="2911092"/>
                    <a:pt x="2177448" y="2990790"/>
                  </a:cubicBezTo>
                  <a:cubicBezTo>
                    <a:pt x="2177448" y="3066218"/>
                    <a:pt x="2088500" y="3149473"/>
                    <a:pt x="1910604" y="3240556"/>
                  </a:cubicBezTo>
                  <a:cubicBezTo>
                    <a:pt x="1749786" y="3323100"/>
                    <a:pt x="1589679" y="3379315"/>
                    <a:pt x="1430284" y="3409202"/>
                  </a:cubicBezTo>
                  <a:cubicBezTo>
                    <a:pt x="1369088" y="3422010"/>
                    <a:pt x="1309315" y="3428414"/>
                    <a:pt x="1250965" y="3428414"/>
                  </a:cubicBezTo>
                  <a:cubicBezTo>
                    <a:pt x="1110071" y="3428414"/>
                    <a:pt x="995506" y="3392835"/>
                    <a:pt x="907270" y="3321677"/>
                  </a:cubicBezTo>
                  <a:cubicBezTo>
                    <a:pt x="821880" y="3254788"/>
                    <a:pt x="779185" y="3172244"/>
                    <a:pt x="779185" y="3074045"/>
                  </a:cubicBezTo>
                  <a:cubicBezTo>
                    <a:pt x="779185" y="2951653"/>
                    <a:pt x="889480" y="2857012"/>
                    <a:pt x="1110071" y="2790123"/>
                  </a:cubicBezTo>
                  <a:cubicBezTo>
                    <a:pt x="1290814" y="2734619"/>
                    <a:pt x="1442381" y="2706868"/>
                    <a:pt x="1564774" y="2706868"/>
                  </a:cubicBezTo>
                  <a:close/>
                  <a:moveTo>
                    <a:pt x="1505001" y="0"/>
                  </a:moveTo>
                  <a:cubicBezTo>
                    <a:pt x="1940490" y="0"/>
                    <a:pt x="2296994" y="77563"/>
                    <a:pt x="2574512" y="232688"/>
                  </a:cubicBezTo>
                  <a:cubicBezTo>
                    <a:pt x="2816451" y="369313"/>
                    <a:pt x="2966595" y="542228"/>
                    <a:pt x="3024945" y="751434"/>
                  </a:cubicBezTo>
                  <a:cubicBezTo>
                    <a:pt x="3066217" y="899443"/>
                    <a:pt x="3086853" y="1021836"/>
                    <a:pt x="3086853" y="1118611"/>
                  </a:cubicBezTo>
                  <a:cubicBezTo>
                    <a:pt x="3086853" y="1285122"/>
                    <a:pt x="3038465" y="1413207"/>
                    <a:pt x="2941690" y="1502867"/>
                  </a:cubicBezTo>
                  <a:cubicBezTo>
                    <a:pt x="2824990" y="1613874"/>
                    <a:pt x="2627170" y="1669377"/>
                    <a:pt x="2348228" y="1669377"/>
                  </a:cubicBezTo>
                  <a:cubicBezTo>
                    <a:pt x="2231529" y="1669377"/>
                    <a:pt x="2106290" y="1660838"/>
                    <a:pt x="1972512" y="1643760"/>
                  </a:cubicBezTo>
                  <a:cubicBezTo>
                    <a:pt x="1905623" y="1635221"/>
                    <a:pt x="1845850" y="1630952"/>
                    <a:pt x="1793193" y="1630952"/>
                  </a:cubicBezTo>
                  <a:cubicBezTo>
                    <a:pt x="1545561" y="1630952"/>
                    <a:pt x="1403956" y="1714207"/>
                    <a:pt x="1368377" y="1880718"/>
                  </a:cubicBezTo>
                  <a:cubicBezTo>
                    <a:pt x="1362684" y="1907758"/>
                    <a:pt x="1359838" y="1938356"/>
                    <a:pt x="1359838" y="1972512"/>
                  </a:cubicBezTo>
                  <a:cubicBezTo>
                    <a:pt x="1359838" y="2072135"/>
                    <a:pt x="1408225" y="2227971"/>
                    <a:pt x="1505001" y="2440023"/>
                  </a:cubicBezTo>
                  <a:cubicBezTo>
                    <a:pt x="1369800" y="2495527"/>
                    <a:pt x="1244561" y="2523279"/>
                    <a:pt x="1129284" y="2523279"/>
                  </a:cubicBezTo>
                  <a:cubicBezTo>
                    <a:pt x="1058126" y="2523279"/>
                    <a:pt x="1008315" y="2509759"/>
                    <a:pt x="979851" y="2482718"/>
                  </a:cubicBezTo>
                  <a:cubicBezTo>
                    <a:pt x="679563" y="2209470"/>
                    <a:pt x="529418" y="1964685"/>
                    <a:pt x="529418" y="1748363"/>
                  </a:cubicBezTo>
                  <a:cubicBezTo>
                    <a:pt x="529418" y="1643049"/>
                    <a:pt x="569623" y="1559082"/>
                    <a:pt x="650032" y="1496463"/>
                  </a:cubicBezTo>
                  <a:cubicBezTo>
                    <a:pt x="730441" y="1433843"/>
                    <a:pt x="843227" y="1402533"/>
                    <a:pt x="988390" y="1402533"/>
                  </a:cubicBezTo>
                  <a:cubicBezTo>
                    <a:pt x="1006892" y="1402533"/>
                    <a:pt x="1034643" y="1403245"/>
                    <a:pt x="1071646" y="1404668"/>
                  </a:cubicBezTo>
                  <a:cubicBezTo>
                    <a:pt x="1108648" y="1406091"/>
                    <a:pt x="1136400" y="1406803"/>
                    <a:pt x="1154901" y="1406803"/>
                  </a:cubicBezTo>
                  <a:cubicBezTo>
                    <a:pt x="1362684" y="1406803"/>
                    <a:pt x="1527060" y="1377628"/>
                    <a:pt x="1648029" y="1319278"/>
                  </a:cubicBezTo>
                  <a:cubicBezTo>
                    <a:pt x="1757613" y="1268044"/>
                    <a:pt x="1840157" y="1181942"/>
                    <a:pt x="1895661" y="1060973"/>
                  </a:cubicBezTo>
                  <a:cubicBezTo>
                    <a:pt x="1932663" y="981275"/>
                    <a:pt x="1969665" y="848921"/>
                    <a:pt x="2006668" y="663909"/>
                  </a:cubicBezTo>
                  <a:cubicBezTo>
                    <a:pt x="2015207" y="621214"/>
                    <a:pt x="2019476" y="582076"/>
                    <a:pt x="2019476" y="546497"/>
                  </a:cubicBezTo>
                  <a:cubicBezTo>
                    <a:pt x="2019476" y="307405"/>
                    <a:pt x="1824502" y="187859"/>
                    <a:pt x="1434554" y="187859"/>
                  </a:cubicBezTo>
                  <a:cubicBezTo>
                    <a:pt x="1290814" y="187859"/>
                    <a:pt x="1160238" y="203158"/>
                    <a:pt x="1042827" y="233756"/>
                  </a:cubicBezTo>
                  <a:cubicBezTo>
                    <a:pt x="925415" y="264354"/>
                    <a:pt x="866710" y="298866"/>
                    <a:pt x="866710" y="337291"/>
                  </a:cubicBezTo>
                  <a:cubicBezTo>
                    <a:pt x="866710" y="364332"/>
                    <a:pt x="927906" y="396353"/>
                    <a:pt x="1050298" y="433355"/>
                  </a:cubicBezTo>
                  <a:cubicBezTo>
                    <a:pt x="1347741" y="523015"/>
                    <a:pt x="1496462" y="637580"/>
                    <a:pt x="1496462" y="777051"/>
                  </a:cubicBezTo>
                  <a:cubicBezTo>
                    <a:pt x="1496462" y="846786"/>
                    <a:pt x="1418187" y="919367"/>
                    <a:pt x="1261639" y="994796"/>
                  </a:cubicBezTo>
                  <a:cubicBezTo>
                    <a:pt x="1083743" y="1080186"/>
                    <a:pt x="881653" y="1122881"/>
                    <a:pt x="655369" y="1122881"/>
                  </a:cubicBezTo>
                  <a:cubicBezTo>
                    <a:pt x="218456" y="1122881"/>
                    <a:pt x="0" y="979141"/>
                    <a:pt x="0" y="691661"/>
                  </a:cubicBezTo>
                  <a:cubicBezTo>
                    <a:pt x="0" y="498109"/>
                    <a:pt x="137335" y="335868"/>
                    <a:pt x="412007" y="204937"/>
                  </a:cubicBezTo>
                  <a:cubicBezTo>
                    <a:pt x="698064" y="68312"/>
                    <a:pt x="1062395" y="0"/>
                    <a:pt x="1505001" y="0"/>
                  </a:cubicBezTo>
                  <a:close/>
                </a:path>
              </a:pathLst>
            </a:custGeom>
            <a:gradFill flip="none" rotWithShape="1">
              <a:gsLst>
                <a:gs pos="44960">
                  <a:schemeClr val="accent3">
                    <a:lumMod val="75000"/>
                  </a:schemeClr>
                </a:gs>
                <a:gs pos="12000">
                  <a:srgbClr val="23CF9F"/>
                </a:gs>
                <a:gs pos="0">
                  <a:srgbClr val="23CF9F"/>
                </a:gs>
                <a:gs pos="33000">
                  <a:schemeClr val="accent3">
                    <a:lumMod val="75000"/>
                  </a:schemeClr>
                </a:gs>
                <a:gs pos="57000">
                  <a:schemeClr val="accent3">
                    <a:lumMod val="75000"/>
                  </a:schemeClr>
                </a:gs>
                <a:gs pos="100000">
                  <a:srgbClr val="23CF9F"/>
                </a:gs>
              </a:gsLst>
              <a:lin ang="5400000" scaled="1"/>
              <a:tileRect/>
            </a:gradFill>
            <a:ln>
              <a:solidFill>
                <a:schemeClr val="accent6">
                  <a:lumMod val="40000"/>
                  <a:lumOff val="60000"/>
                </a:schemeClr>
              </a:solidFill>
            </a:ln>
            <a:effectLst>
              <a:outerShdw blurRad="177800" sx="109000" sy="109000" algn="ctr" rotWithShape="0">
                <a:schemeClr val="tx1">
                  <a:alpha val="56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1D2D144-403D-E43C-8DAE-F772AC81B6BA}"/>
                </a:ext>
              </a:extLst>
            </p:cNvPr>
            <p:cNvSpPr txBox="1"/>
            <p:nvPr/>
          </p:nvSpPr>
          <p:spPr>
            <a:xfrm>
              <a:off x="1712587" y="2783181"/>
              <a:ext cx="4798108" cy="1569660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de-DE" sz="9600" dirty="0" err="1">
                  <a:solidFill>
                    <a:schemeClr val="bg1"/>
                  </a:solidFill>
                  <a:effectLst>
                    <a:outerShdw blurRad="190500" sx="105000" sy="105000" algn="ctr" rotWithShape="0">
                      <a:prstClr val="black"/>
                    </a:outerShdw>
                  </a:effectLst>
                  <a:latin typeface="Berlin Sans FB Demi" panose="020E0802020502020306" pitchFamily="34" charset="0"/>
                </a:rPr>
                <a:t>adQuest</a:t>
              </a:r>
              <a:endParaRPr lang="de-DE" sz="9600" dirty="0">
                <a:solidFill>
                  <a:schemeClr val="bg1"/>
                </a:solidFill>
                <a:effectLst>
                  <a:outerShdw blurRad="190500" sx="105000" sy="105000" algn="ctr" rotWithShape="0">
                    <a:prstClr val="black"/>
                  </a:outerShdw>
                </a:effectLst>
                <a:latin typeface="Berlin Sans FB Demi" panose="020E0802020502020306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8C2E710-564A-6BC0-8546-FFCBD359DCA0}"/>
                </a:ext>
              </a:extLst>
            </p:cNvPr>
            <p:cNvSpPr txBox="1"/>
            <p:nvPr/>
          </p:nvSpPr>
          <p:spPr>
            <a:xfrm>
              <a:off x="2320479" y="3902518"/>
              <a:ext cx="3509294" cy="769441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de-DE" sz="4400">
                  <a:solidFill>
                    <a:schemeClr val="bg1"/>
                  </a:solidFill>
                  <a:effectLst>
                    <a:outerShdw blurRad="190500" sx="105000" sy="105000" algn="ctr" rotWithShape="0">
                      <a:prstClr val="black"/>
                    </a:outerShdw>
                  </a:effectLst>
                  <a:latin typeface="Berlin Sans FB Demi" panose="020E0802020502020306" pitchFamily="34" charset="0"/>
                </a:rPr>
                <a:t>Edge </a:t>
              </a:r>
              <a:r>
                <a:rPr lang="de-DE" sz="4400" err="1">
                  <a:solidFill>
                    <a:schemeClr val="bg1"/>
                  </a:solidFill>
                  <a:effectLst>
                    <a:outerShdw blurRad="190500" sx="105000" sy="105000" algn="ctr" rotWithShape="0">
                      <a:prstClr val="black"/>
                    </a:outerShdw>
                  </a:effectLst>
                  <a:latin typeface="Berlin Sans FB Demi" panose="020E0802020502020306" pitchFamily="34" charset="0"/>
                </a:rPr>
                <a:t>of</a:t>
              </a:r>
              <a:r>
                <a:rPr lang="de-DE" sz="4400">
                  <a:solidFill>
                    <a:schemeClr val="bg1"/>
                  </a:solidFill>
                  <a:effectLst>
                    <a:outerShdw blurRad="190500" sx="105000" sy="105000" algn="ctr" rotWithShape="0">
                      <a:prstClr val="black"/>
                    </a:outerShdw>
                  </a:effectLst>
                  <a:latin typeface="Berlin Sans FB Demi" panose="020E0802020502020306" pitchFamily="34" charset="0"/>
                </a:rPr>
                <a:t> </a:t>
              </a:r>
              <a:r>
                <a:rPr lang="de-DE" sz="4400" err="1">
                  <a:solidFill>
                    <a:schemeClr val="bg1"/>
                  </a:solidFill>
                  <a:effectLst>
                    <a:outerShdw blurRad="190500" sx="105000" sy="105000" algn="ctr" rotWithShape="0">
                      <a:prstClr val="black"/>
                    </a:outerShdw>
                  </a:effectLst>
                  <a:latin typeface="Berlin Sans FB Demi" panose="020E0802020502020306" pitchFamily="34" charset="0"/>
                </a:rPr>
                <a:t>glory</a:t>
              </a:r>
              <a:endParaRPr lang="de-DE" sz="4400">
                <a:solidFill>
                  <a:schemeClr val="bg1"/>
                </a:solidFill>
                <a:effectLst>
                  <a:outerShdw blurRad="190500" sx="105000" sy="105000" algn="ctr" rotWithShape="0">
                    <a:prstClr val="black"/>
                  </a:outerShdw>
                </a:effectLst>
                <a:latin typeface="Berlin Sans FB Demi" panose="020E0802020502020306" pitchFamily="34" charset="0"/>
              </a:endParaRPr>
            </a:p>
          </p:txBody>
        </p:sp>
      </p:grpSp>
      <p:sp>
        <p:nvSpPr>
          <p:cNvPr id="15" name="Plaque 14">
            <a:extLst>
              <a:ext uri="{FF2B5EF4-FFF2-40B4-BE49-F238E27FC236}">
                <a16:creationId xmlns:a16="http://schemas.microsoft.com/office/drawing/2014/main" id="{EC3D773C-DE7C-CD91-0CDD-FD6B42854AED}"/>
              </a:ext>
            </a:extLst>
          </p:cNvPr>
          <p:cNvSpPr/>
          <p:nvPr/>
        </p:nvSpPr>
        <p:spPr>
          <a:xfrm>
            <a:off x="9016642" y="4188433"/>
            <a:ext cx="623658" cy="623658"/>
          </a:xfrm>
          <a:prstGeom prst="plaque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laque 15">
            <a:extLst>
              <a:ext uri="{FF2B5EF4-FFF2-40B4-BE49-F238E27FC236}">
                <a16:creationId xmlns:a16="http://schemas.microsoft.com/office/drawing/2014/main" id="{56DFC83B-2E1B-9444-129F-5A1CD754ED86}"/>
              </a:ext>
            </a:extLst>
          </p:cNvPr>
          <p:cNvSpPr/>
          <p:nvPr/>
        </p:nvSpPr>
        <p:spPr>
          <a:xfrm>
            <a:off x="7175378" y="506241"/>
            <a:ext cx="522454" cy="522454"/>
          </a:xfrm>
          <a:prstGeom prst="plaque">
            <a:avLst>
              <a:gd name="adj" fmla="val 50000"/>
            </a:avLst>
          </a:prstGeom>
          <a:solidFill>
            <a:srgbClr val="FCE7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Plaque 16">
            <a:extLst>
              <a:ext uri="{FF2B5EF4-FFF2-40B4-BE49-F238E27FC236}">
                <a16:creationId xmlns:a16="http://schemas.microsoft.com/office/drawing/2014/main" id="{A846FCC5-CF28-EA04-C0DA-EB0C4FB281B9}"/>
              </a:ext>
            </a:extLst>
          </p:cNvPr>
          <p:cNvSpPr/>
          <p:nvPr/>
        </p:nvSpPr>
        <p:spPr>
          <a:xfrm>
            <a:off x="8710820" y="5173445"/>
            <a:ext cx="522454" cy="522454"/>
          </a:xfrm>
          <a:prstGeom prst="plaque">
            <a:avLst>
              <a:gd name="adj" fmla="val 50000"/>
            </a:avLst>
          </a:prstGeom>
          <a:solidFill>
            <a:srgbClr val="FCE7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Plaque 17">
            <a:extLst>
              <a:ext uri="{FF2B5EF4-FFF2-40B4-BE49-F238E27FC236}">
                <a16:creationId xmlns:a16="http://schemas.microsoft.com/office/drawing/2014/main" id="{2A890162-AEF7-FEEE-F3D9-ED63EA7AE048}"/>
              </a:ext>
            </a:extLst>
          </p:cNvPr>
          <p:cNvSpPr/>
          <p:nvPr/>
        </p:nvSpPr>
        <p:spPr>
          <a:xfrm>
            <a:off x="3472610" y="3934152"/>
            <a:ext cx="522454" cy="522454"/>
          </a:xfrm>
          <a:prstGeom prst="plaque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laque 18">
            <a:extLst>
              <a:ext uri="{FF2B5EF4-FFF2-40B4-BE49-F238E27FC236}">
                <a16:creationId xmlns:a16="http://schemas.microsoft.com/office/drawing/2014/main" id="{1EE3EA83-307C-36D4-6D44-B01BBC67C76B}"/>
              </a:ext>
            </a:extLst>
          </p:cNvPr>
          <p:cNvSpPr/>
          <p:nvPr/>
        </p:nvSpPr>
        <p:spPr>
          <a:xfrm>
            <a:off x="3842335" y="4931276"/>
            <a:ext cx="522454" cy="522454"/>
          </a:xfrm>
          <a:prstGeom prst="plaque">
            <a:avLst>
              <a:gd name="adj" fmla="val 50000"/>
            </a:avLst>
          </a:prstGeom>
          <a:noFill/>
          <a:ln>
            <a:solidFill>
              <a:srgbClr val="197A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laque 19">
            <a:extLst>
              <a:ext uri="{FF2B5EF4-FFF2-40B4-BE49-F238E27FC236}">
                <a16:creationId xmlns:a16="http://schemas.microsoft.com/office/drawing/2014/main" id="{134B5A66-EDEE-A4B5-7BA9-CD997062251A}"/>
              </a:ext>
            </a:extLst>
          </p:cNvPr>
          <p:cNvSpPr/>
          <p:nvPr/>
        </p:nvSpPr>
        <p:spPr>
          <a:xfrm>
            <a:off x="7906903" y="5134292"/>
            <a:ext cx="211244" cy="211244"/>
          </a:xfrm>
          <a:prstGeom prst="plaque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Plaque 20">
            <a:extLst>
              <a:ext uri="{FF2B5EF4-FFF2-40B4-BE49-F238E27FC236}">
                <a16:creationId xmlns:a16="http://schemas.microsoft.com/office/drawing/2014/main" id="{96D918F4-371B-B4B4-8E03-2BD875968BA6}"/>
              </a:ext>
            </a:extLst>
          </p:cNvPr>
          <p:cNvSpPr/>
          <p:nvPr/>
        </p:nvSpPr>
        <p:spPr>
          <a:xfrm>
            <a:off x="9521611" y="2147474"/>
            <a:ext cx="211244" cy="211244"/>
          </a:xfrm>
          <a:prstGeom prst="plaque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Plaque 21">
            <a:extLst>
              <a:ext uri="{FF2B5EF4-FFF2-40B4-BE49-F238E27FC236}">
                <a16:creationId xmlns:a16="http://schemas.microsoft.com/office/drawing/2014/main" id="{57C8D22B-1E12-CD91-0F3F-0FB5C8BB577F}"/>
              </a:ext>
            </a:extLst>
          </p:cNvPr>
          <p:cNvSpPr/>
          <p:nvPr/>
        </p:nvSpPr>
        <p:spPr>
          <a:xfrm>
            <a:off x="5585832" y="803728"/>
            <a:ext cx="211244" cy="211244"/>
          </a:xfrm>
          <a:prstGeom prst="plaque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laque 22">
            <a:extLst>
              <a:ext uri="{FF2B5EF4-FFF2-40B4-BE49-F238E27FC236}">
                <a16:creationId xmlns:a16="http://schemas.microsoft.com/office/drawing/2014/main" id="{788CE184-6EEA-69F3-CEB0-88AC915F0E1C}"/>
              </a:ext>
            </a:extLst>
          </p:cNvPr>
          <p:cNvSpPr/>
          <p:nvPr/>
        </p:nvSpPr>
        <p:spPr>
          <a:xfrm>
            <a:off x="9732652" y="2817691"/>
            <a:ext cx="211244" cy="211244"/>
          </a:xfrm>
          <a:prstGeom prst="plaque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Plaque 23">
            <a:extLst>
              <a:ext uri="{FF2B5EF4-FFF2-40B4-BE49-F238E27FC236}">
                <a16:creationId xmlns:a16="http://schemas.microsoft.com/office/drawing/2014/main" id="{447EDCF3-D460-CC83-3419-139138D8BAF2}"/>
              </a:ext>
            </a:extLst>
          </p:cNvPr>
          <p:cNvSpPr/>
          <p:nvPr/>
        </p:nvSpPr>
        <p:spPr>
          <a:xfrm>
            <a:off x="5425909" y="5160762"/>
            <a:ext cx="211244" cy="211244"/>
          </a:xfrm>
          <a:prstGeom prst="plaque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laque 24">
            <a:extLst>
              <a:ext uri="{FF2B5EF4-FFF2-40B4-BE49-F238E27FC236}">
                <a16:creationId xmlns:a16="http://schemas.microsoft.com/office/drawing/2014/main" id="{8433E7EB-AE2A-72F3-280E-298B1FBDB0A7}"/>
              </a:ext>
            </a:extLst>
          </p:cNvPr>
          <p:cNvSpPr/>
          <p:nvPr/>
        </p:nvSpPr>
        <p:spPr>
          <a:xfrm>
            <a:off x="4203507" y="557100"/>
            <a:ext cx="122330" cy="122330"/>
          </a:xfrm>
          <a:prstGeom prst="plaque">
            <a:avLst>
              <a:gd name="adj" fmla="val 50000"/>
            </a:avLst>
          </a:prstGeom>
          <a:solidFill>
            <a:srgbClr val="FCE7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Plaque 25">
            <a:extLst>
              <a:ext uri="{FF2B5EF4-FFF2-40B4-BE49-F238E27FC236}">
                <a16:creationId xmlns:a16="http://schemas.microsoft.com/office/drawing/2014/main" id="{D2308AA8-CA9C-63D2-E948-95D7991B3040}"/>
              </a:ext>
            </a:extLst>
          </p:cNvPr>
          <p:cNvSpPr/>
          <p:nvPr/>
        </p:nvSpPr>
        <p:spPr>
          <a:xfrm>
            <a:off x="3252469" y="2489783"/>
            <a:ext cx="122330" cy="122330"/>
          </a:xfrm>
          <a:prstGeom prst="plaque">
            <a:avLst>
              <a:gd name="adj" fmla="val 50000"/>
            </a:avLst>
          </a:prstGeom>
          <a:solidFill>
            <a:srgbClr val="FCE7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Plaque 34">
            <a:extLst>
              <a:ext uri="{FF2B5EF4-FFF2-40B4-BE49-F238E27FC236}">
                <a16:creationId xmlns:a16="http://schemas.microsoft.com/office/drawing/2014/main" id="{2CEBD341-E3E4-63A9-B712-37514FFB6832}"/>
              </a:ext>
            </a:extLst>
          </p:cNvPr>
          <p:cNvSpPr/>
          <p:nvPr/>
        </p:nvSpPr>
        <p:spPr>
          <a:xfrm>
            <a:off x="3018483" y="1498004"/>
            <a:ext cx="522454" cy="522454"/>
          </a:xfrm>
          <a:prstGeom prst="plaque">
            <a:avLst>
              <a:gd name="adj" fmla="val 50000"/>
            </a:avLst>
          </a:prstGeom>
          <a:solidFill>
            <a:srgbClr val="FCE7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laque 35">
            <a:extLst>
              <a:ext uri="{FF2B5EF4-FFF2-40B4-BE49-F238E27FC236}">
                <a16:creationId xmlns:a16="http://schemas.microsoft.com/office/drawing/2014/main" id="{EBD155AB-CE8F-9D92-4AAF-CC4FB101B2DC}"/>
              </a:ext>
            </a:extLst>
          </p:cNvPr>
          <p:cNvSpPr/>
          <p:nvPr/>
        </p:nvSpPr>
        <p:spPr>
          <a:xfrm>
            <a:off x="6902138" y="5288920"/>
            <a:ext cx="122330" cy="122330"/>
          </a:xfrm>
          <a:prstGeom prst="plaque">
            <a:avLst>
              <a:gd name="adj" fmla="val 50000"/>
            </a:avLst>
          </a:prstGeom>
          <a:solidFill>
            <a:srgbClr val="FCE7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Plaque 36">
            <a:extLst>
              <a:ext uri="{FF2B5EF4-FFF2-40B4-BE49-F238E27FC236}">
                <a16:creationId xmlns:a16="http://schemas.microsoft.com/office/drawing/2014/main" id="{6E20CC0E-53EE-2DE4-D51F-CC2CF5F63CF1}"/>
              </a:ext>
            </a:extLst>
          </p:cNvPr>
          <p:cNvSpPr/>
          <p:nvPr/>
        </p:nvSpPr>
        <p:spPr>
          <a:xfrm>
            <a:off x="9223621" y="1218484"/>
            <a:ext cx="360595" cy="360595"/>
          </a:xfrm>
          <a:prstGeom prst="plaque">
            <a:avLst>
              <a:gd name="adj" fmla="val 50000"/>
            </a:avLst>
          </a:prstGeom>
          <a:noFill/>
          <a:ln>
            <a:solidFill>
              <a:srgbClr val="197A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62925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3000">
        <p159:morph option="byObject"/>
      </p:transition>
    </mc:Choice>
    <mc:Fallback>
      <p:transition spd="slow" advClick="0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1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8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animClr clrSpc="rgb" dir="cw">
                                      <p:cBhvr>
                                        <p:cTn id="7" dur="18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set>
                                      <p:cBhvr>
                                        <p:cTn id="8" dur="18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180" autoRev="1" fill="remove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repeatCount="1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9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animClr clrSpc="rgb" dir="cw">
                                      <p:cBhvr>
                                        <p:cTn id="12" dur="19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set>
                                      <p:cBhvr>
                                        <p:cTn id="13" dur="19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95" autoRev="1" fill="remove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mph" presetSubtype="0" repeatCount="1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6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animClr clrSpc="rgb" dir="cw">
                                      <p:cBhvr>
                                        <p:cTn id="17" dur="16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set>
                                      <p:cBhvr>
                                        <p:cTn id="18" dur="16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60" autoRev="1" fill="remove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repeatCount="1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0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animClr clrSpc="rgb" dir="cw">
                                      <p:cBhvr>
                                        <p:cTn id="22" dur="20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set>
                                      <p:cBhvr>
                                        <p:cTn id="23" dur="20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repeatCount="1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19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animClr clrSpc="rgb" dir="cw">
                                      <p:cBhvr>
                                        <p:cTn id="27" dur="19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set>
                                      <p:cBhvr>
                                        <p:cTn id="28" dur="19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95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repeatCount="1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4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animClr clrSpc="rgb" dir="cw">
                                      <p:cBhvr>
                                        <p:cTn id="32" dur="14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set>
                                      <p:cBhvr>
                                        <p:cTn id="33" dur="14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14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repeatCount="1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3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animClr clrSpc="rgb" dir="cw">
                                      <p:cBhvr>
                                        <p:cTn id="37" dur="23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set>
                                      <p:cBhvr>
                                        <p:cTn id="38" dur="23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35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repeatCount="1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3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animClr clrSpc="rgb" dir="cw">
                                      <p:cBhvr>
                                        <p:cTn id="42" dur="23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set>
                                      <p:cBhvr>
                                        <p:cTn id="43" dur="23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3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repeatCount="1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repeatCount="1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animClr clrSpc="rgb" dir="cw">
                                      <p:cBhvr>
                                        <p:cTn id="52" dur="2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set>
                                      <p:cBhvr>
                                        <p:cTn id="53" dur="2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25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7" presetClass="emph" presetSubtype="0" repeatCount="1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3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animClr clrSpc="rgb" dir="cw">
                                      <p:cBhvr>
                                        <p:cTn id="57" dur="23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set>
                                      <p:cBhvr>
                                        <p:cTn id="58" dur="23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35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7" presetClass="emph" presetSubtype="0" repeatCount="1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21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animClr clrSpc="rgb" dir="cw">
                                      <p:cBhvr>
                                        <p:cTn id="62" dur="21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set>
                                      <p:cBhvr>
                                        <p:cTn id="63" dur="21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15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7" presetClass="emph" presetSubtype="0" repeatCount="1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0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animClr clrSpc="rgb" dir="cw">
                                      <p:cBhvr>
                                        <p:cTn id="67" dur="20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set>
                                      <p:cBhvr>
                                        <p:cTn id="68" dur="20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0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7" presetClass="emph" presetSubtype="0" repeatCount="1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21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animClr clrSpc="rgb" dir="cw">
                                      <p:cBhvr>
                                        <p:cTn id="72" dur="21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set>
                                      <p:cBhvr>
                                        <p:cTn id="73" dur="21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10" autoRev="1" fill="remove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7" presetClass="emph" presetSubtype="0" repeatCount="1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5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animClr clrSpc="rgb" dir="cw">
                                      <p:cBhvr>
                                        <p:cTn id="77" dur="15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00CC"/>
                                      </p:to>
                                    </p:animClr>
                                    <p:set>
                                      <p:cBhvr>
                                        <p:cTn id="78" dur="15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55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5" grpId="0" animBg="1"/>
      <p:bldP spid="36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F7FE15-D488-412F-04B4-559DD1740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27188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3000">
        <p159:morph option="byObject"/>
      </p:transition>
    </mc:Choice>
    <mc:Fallback>
      <p:transition spd="slow" advClick="0" advTm="3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Berlin Sans FB Demi</vt:lpstr>
      <vt:lpstr>Bradley Hand ITC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Koenig, David</dc:creator>
  <cp:lastModifiedBy>Koenig, David</cp:lastModifiedBy>
  <cp:revision>2</cp:revision>
  <dcterms:created xsi:type="dcterms:W3CDTF">2025-04-02T19:35:03Z</dcterms:created>
  <dcterms:modified xsi:type="dcterms:W3CDTF">2025-06-05T18:05:20Z</dcterms:modified>
</cp:coreProperties>
</file>