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66" r:id="rId2"/>
    <p:sldId id="367" r:id="rId3"/>
    <p:sldId id="368" r:id="rId4"/>
    <p:sldId id="369" r:id="rId5"/>
    <p:sldId id="393" r:id="rId6"/>
    <p:sldId id="316" r:id="rId7"/>
  </p:sldIdLst>
  <p:sldSz cx="11520488" cy="6480175"/>
  <p:notesSz cx="6858000" cy="9144000"/>
  <p:custDataLst>
    <p:tags r:id="rId10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2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87010" autoAdjust="0"/>
  </p:normalViewPr>
  <p:slideViewPr>
    <p:cSldViewPr showGuides="1">
      <p:cViewPr varScale="1">
        <p:scale>
          <a:sx n="138" d="100"/>
          <a:sy n="138" d="100"/>
        </p:scale>
        <p:origin x="126" y="270"/>
      </p:cViewPr>
      <p:guideLst/>
    </p:cSldViewPr>
  </p:slideViewPr>
  <p:outlineViewPr>
    <p:cViewPr>
      <p:scale>
        <a:sx n="33" d="100"/>
        <a:sy n="33" d="100"/>
      </p:scale>
      <p:origin x="0" y="-2743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6"/>
    </p:cViewPr>
  </p:sorterViewPr>
  <p:notesViewPr>
    <p:cSldViewPr>
      <p:cViewPr varScale="1">
        <p:scale>
          <a:sx n="80" d="100"/>
          <a:sy n="80" d="100"/>
        </p:scale>
        <p:origin x="201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B33599C-5299-466F-ABD6-F73B2C70A8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310AA39-F8E0-437F-A1D1-2216A3149D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56EE87-B697-457C-9A42-C3539DD63255}" type="datetimeFigureOut">
              <a:rPr lang="de-DE" smtClean="0"/>
              <a:t>31.08.2023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E999F86-6EC8-44A9-AD2D-4A8465F95B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4EB5007-36E9-44FC-ACE9-C79A986A00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98931-AAE7-4640-BCB7-B4F073CA81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817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0E7FB0-F2CB-4390-B51F-8FA22CF0389F}" type="datetimeFigureOut">
              <a:rPr lang="de-DE" smtClean="0"/>
              <a:t>31.08.2023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68BF4-7430-4995-A949-EB4F50B9A8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6674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7800" indent="-177800" algn="l" defTabSz="914400" rtl="0" eaLnBrk="1" latinLnBrk="0" hangingPunct="1">
      <a:buClr>
        <a:schemeClr val="accent1"/>
      </a:buClr>
      <a:buFont typeface="Arial" panose="020B0604020202020204" pitchFamily="34" charset="0"/>
      <a:buChar char="&gt;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61950" indent="-184150" algn="l" defTabSz="914400" rtl="0" eaLnBrk="1" latinLnBrk="0" hangingPunct="1">
      <a:buClr>
        <a:schemeClr val="accent1"/>
      </a:buClr>
      <a:buFont typeface="Arial" panose="020B0604020202020204" pitchFamily="34" charset="0"/>
      <a:buChar char="&gt;"/>
      <a:tabLst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39750" indent="-177800" algn="l" defTabSz="914400" rtl="0" eaLnBrk="1" latinLnBrk="0" hangingPunct="1">
      <a:buClr>
        <a:schemeClr val="accent1"/>
      </a:buClr>
      <a:buFont typeface="Arial" panose="020B0604020202020204" pitchFamily="34" charset="0"/>
      <a:buChar char="&gt;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717550" indent="-177800" algn="l" defTabSz="914400" rtl="0" eaLnBrk="1" latinLnBrk="0" hangingPunct="1">
      <a:buClr>
        <a:schemeClr val="accent1"/>
      </a:buClr>
      <a:buFont typeface="Arial" panose="020B0604020202020204" pitchFamily="34" charset="0"/>
      <a:buChar char="&gt;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895350" indent="-177800" algn="l" defTabSz="914400" rtl="0" eaLnBrk="1" latinLnBrk="0" hangingPunct="1">
      <a:buClr>
        <a:schemeClr val="accent1"/>
      </a:buClr>
      <a:buFont typeface="Arial" panose="020B0604020202020204" pitchFamily="34" charset="0"/>
      <a:buChar char="&gt;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oleObject" Target="../embeddings/oleObject11.bin"/><Relationship Id="rId7" Type="http://schemas.openxmlformats.org/officeDocument/2006/relationships/image" Target="../media/image1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5.svg"/><Relationship Id="rId4" Type="http://schemas.openxmlformats.org/officeDocument/2006/relationships/image" Target="../media/image1.emf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oleObject" Target="../embeddings/oleObject14.bin"/><Relationship Id="rId7" Type="http://schemas.openxmlformats.org/officeDocument/2006/relationships/image" Target="../media/image1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oleObject" Target="../embeddings/oleObject16.bin"/><Relationship Id="rId7" Type="http://schemas.openxmlformats.org/officeDocument/2006/relationships/image" Target="../media/image1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oleObject" Target="../embeddings/oleObject17.bin"/><Relationship Id="rId7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oleObject" Target="../embeddings/oleObject3.bin"/><Relationship Id="rId7" Type="http://schemas.openxmlformats.org/officeDocument/2006/relationships/image" Target="../media/image1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.emf"/><Relationship Id="rId9" Type="http://schemas.openxmlformats.org/officeDocument/2006/relationships/image" Target="../media/image16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oleObject" Target="../embeddings/oleObject4.bin"/><Relationship Id="rId7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oleObject" Target="../embeddings/oleObject5.bin"/><Relationship Id="rId7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oleObject" Target="../embeddings/oleObject9.bin"/><Relationship Id="rId7" Type="http://schemas.openxmlformats.org/officeDocument/2006/relationships/image" Target="../media/image1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5.svg"/><Relationship Id="rId4" Type="http://schemas.openxmlformats.org/officeDocument/2006/relationships/image" Target="../media/image1.emf"/><Relationship Id="rId9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675B90DA-0A2D-415B-AE49-06416E0D276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332000"/>
            <a:ext cx="11520488" cy="4968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r>
              <a:rPr lang="de-DE"/>
              <a:t>Please insert picture</a:t>
            </a:r>
            <a:endParaRPr lang="de-DE" dirty="0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0B2065D8-847E-4E5F-958D-9E6FE8280EE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12000" y="972000"/>
            <a:ext cx="828000" cy="180000"/>
          </a:xfrm>
        </p:spPr>
        <p:txBody>
          <a:bodyPr/>
          <a:lstStyle>
            <a:lvl1pPr algn="l">
              <a:defRPr sz="1200" b="0"/>
            </a:lvl1pPr>
          </a:lstStyle>
          <a:p>
            <a:fld id="{3846FA5A-1217-438E-86C6-D73147275A85}" type="datetime1">
              <a:rPr lang="de-DE" smtClean="0"/>
              <a:t>31.08.2023</a:t>
            </a:fld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05298599-5638-4824-8D82-747AFE33DA7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76000" y="971551"/>
            <a:ext cx="5508000" cy="180000"/>
          </a:xfrm>
          <a:prstGeom prst="rect">
            <a:avLst/>
          </a:prstGeom>
        </p:spPr>
        <p:txBody>
          <a:bodyPr/>
          <a:lstStyle>
            <a:lvl1pPr marL="144000" indent="-144000">
              <a:lnSpc>
                <a:spcPct val="100000"/>
              </a:lnSpc>
              <a:buClr>
                <a:schemeClr val="accent1"/>
              </a:buClr>
              <a:buFont typeface="Open Sans" panose="020B0606030504020204" pitchFamily="34" charset="0"/>
              <a:buChar char="|"/>
              <a:defRPr lang="de-DE" sz="1200" b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Click to edit Master text styles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4E8F24C-C5FD-4205-9721-E6D609178114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300000"/>
            <a:ext cx="11520000" cy="1800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C372C637-8EE0-40C4-BA80-59812385EBB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86000" y="288000"/>
            <a:ext cx="18669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116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Blank righ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49BAEFD2-0EB7-47F4-8C01-9A831DB98F2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460063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8A6650AC-28E1-4DD3-BE53-8F4133981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0CCE-AD7E-43E6-B8C7-B4DB57D2EDA3}" type="datetime1">
              <a:rPr lang="de-DE" smtClean="0"/>
              <a:t>31.08.2023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B40FC3A8-5A84-4805-8669-A4FD5B88C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Footnote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FE3EA8E-4B59-4444-9883-E7B8A4374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	</a:t>
            </a:r>
            <a:fld id="{D0900252-63E7-4240-86F3-6BA42DE0C28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E70650A6-A24B-498D-9EFD-E657A8C8685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31800" y="1800225"/>
            <a:ext cx="5256213" cy="4176713"/>
          </a:xfrm>
        </p:spPr>
        <p:txBody>
          <a:bodyPr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1D7390F-3EB9-4359-AEBA-12555B618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/>
          <a:p>
            <a:r>
              <a:rPr lang="de-DE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285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Blank righ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FC204245-BF56-40B8-9CE1-94AA0C033D3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385020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Grafik 1">
            <a:extLst>
              <a:ext uri="{FF2B5EF4-FFF2-40B4-BE49-F238E27FC236}">
                <a16:creationId xmlns:a16="http://schemas.microsoft.com/office/drawing/2014/main" id="{1C38F8FC-2E71-C821-1C72-EE62833430A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05163" y="0"/>
            <a:ext cx="8315325" cy="6477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01F2409-D2A1-4542-BC70-C7CD6CB1ED1D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36000" y="431800"/>
            <a:ext cx="266700" cy="504825"/>
          </a:xfrm>
          <a:prstGeom prst="rect">
            <a:avLst/>
          </a:prstGeom>
        </p:spPr>
      </p:pic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8A6650AC-28E1-4DD3-BE53-8F4133981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281772-8482-4223-9441-111B53534A47}" type="datetime1">
              <a:rPr lang="de-DE" smtClean="0"/>
              <a:t>31.08.2023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B40FC3A8-5A84-4805-8669-A4FD5B88C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Footnote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FE3EA8E-4B59-4444-9883-E7B8A4374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	</a:t>
            </a:r>
            <a:fld id="{D0900252-63E7-4240-86F3-6BA42DE0C28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E70650A6-A24B-498D-9EFD-E657A8C8685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31800" y="1800225"/>
            <a:ext cx="5256213" cy="41767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 marL="457200" indent="-457200">
              <a:buFontTx/>
              <a:buBlip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</a:buBlip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  <a:p>
            <a:pPr lvl="5"/>
            <a:r>
              <a:rPr lang="de-DE"/>
              <a:t>Sixth level</a:t>
            </a:r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2651F15-C668-4A10-A0A3-FAF165CE57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/>
          <a:p>
            <a:r>
              <a:rPr lang="de-DE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3555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BDE26881-6E9D-4013-A41B-3E13B7DBB8A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506252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D23828A-2D1F-45B9-A821-9A8223553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02999-B417-45FA-8F68-15287E2FA00D}" type="datetime1">
              <a:rPr lang="de-DE" smtClean="0"/>
              <a:t>31.08.2023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E2C9E65-9DB8-4338-81DC-37214567F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Footnote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CAAA6C5-3E55-4209-94E8-5221649BF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	</a:t>
            </a:r>
            <a:fld id="{D0900252-63E7-4240-86F3-6BA42DE0C28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4C2E48F-818D-4284-802E-0B83AB7AA7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/>
          <a:p>
            <a:r>
              <a:rPr lang="de-DE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3808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BDE26881-6E9D-4013-A41B-3E13B7DBB8A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506252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BDE26881-6E9D-4013-A41B-3E13B7DBB8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D23828A-2D1F-45B9-A821-9A8223553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93AD0-B1A3-497F-9238-3508DC247520}" type="datetime1">
              <a:rPr lang="de-DE" smtClean="0"/>
              <a:t>31.08.2023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E2C9E65-9DB8-4338-81DC-37214567F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Footnote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CAAA6C5-3E55-4209-94E8-5221649BF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	</a:t>
            </a:r>
            <a:fld id="{D0900252-63E7-4240-86F3-6BA42DE0C28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4C2E48F-818D-4284-802E-0B83AB7AA7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/>
          <a:p>
            <a:r>
              <a:rPr lang="de-DE"/>
              <a:t>Click to edit Master title style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6A4E4C0-9DA9-FFBE-3056-FC68B8B0E0D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36000" y="431800"/>
            <a:ext cx="26670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482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F908D40D-F586-4CD0-8792-32B1E255ED9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549588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Grafik 1">
            <a:extLst>
              <a:ext uri="{FF2B5EF4-FFF2-40B4-BE49-F238E27FC236}">
                <a16:creationId xmlns:a16="http://schemas.microsoft.com/office/drawing/2014/main" id="{6C726599-1534-23C6-B992-553FA79F702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05163" y="0"/>
            <a:ext cx="8315325" cy="6477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E0CB7F6-8104-4507-BBE6-1029A34A08A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36000" y="431800"/>
            <a:ext cx="266700" cy="504825"/>
          </a:xfrm>
          <a:prstGeom prst="rect">
            <a:avLst/>
          </a:prstGeo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D23828A-2D1F-45B9-A821-9A8223553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1AD7B5F-E507-4798-8BC7-21BB86485065}" type="datetime1">
              <a:rPr lang="de-DE" smtClean="0"/>
              <a:t>31.08.2023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E2C9E65-9DB8-4338-81DC-37214567F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Footnote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CAAA6C5-3E55-4209-94E8-5221649BF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	</a:t>
            </a:r>
            <a:fld id="{D0900252-63E7-4240-86F3-6BA42DE0C28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1AABAC3-25E9-4FD5-A979-0D9205BDA2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/>
          <a:p>
            <a:r>
              <a:rPr lang="de-DE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8715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8C2075-EA8F-450A-B4A7-B411F25AD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E94E-EBD8-48F7-AF8C-2D5CF73046F9}" type="datetime1">
              <a:rPr lang="de-DE" smtClean="0"/>
              <a:t>31.08.2023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115B40-B74D-4C18-93A2-27473B717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Footnote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1416BF-6863-4175-9D9B-0A98C332D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	</a:t>
            </a:r>
            <a:fld id="{D0900252-63E7-4240-86F3-6BA42DE0C28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0136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im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C1AAD735-68C7-4830-8543-B4338493F3B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806141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D23828A-2D1F-45B9-A821-9A8223553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BE57-9CE3-43C6-9E9D-5F0E4FEA09CA}" type="datetime1">
              <a:rPr lang="de-DE" smtClean="0"/>
              <a:t>31.08.2023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E2C9E65-9DB8-4338-81DC-37214567F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Footnote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CAAA6C5-3E55-4209-94E8-5221649BF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	</a:t>
            </a:r>
            <a:fld id="{D0900252-63E7-4240-86F3-6BA42DE0C28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9FDF44F-8C22-40FA-B750-DD433501A4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80000" y="1800225"/>
            <a:ext cx="7560000" cy="4176713"/>
          </a:xfrm>
        </p:spPr>
        <p:txBody>
          <a:bodyPr/>
          <a:lstStyle>
            <a:lvl1pPr>
              <a:lnSpc>
                <a:spcPts val="3200"/>
              </a:lnSpc>
              <a:defRPr sz="2400" b="0">
                <a:solidFill>
                  <a:schemeClr val="accent5"/>
                </a:solidFill>
              </a:defRPr>
            </a:lvl1pPr>
            <a:lvl2pPr marL="0" indent="0">
              <a:lnSpc>
                <a:spcPts val="3200"/>
              </a:lnSpc>
              <a:buNone/>
              <a:defRPr sz="2400" b="1">
                <a:solidFill>
                  <a:schemeClr val="accent5"/>
                </a:solidFill>
              </a:defRPr>
            </a:lvl2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  <a:endParaRPr lang="de-DE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6A6BF131-093D-435C-9BED-223DF45649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/>
          <a:p>
            <a:r>
              <a:rPr lang="de-DE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83896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aim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3DE6080A-27AC-4D83-A570-992F95EEFDF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73947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Grafik 1">
            <a:extLst>
              <a:ext uri="{FF2B5EF4-FFF2-40B4-BE49-F238E27FC236}">
                <a16:creationId xmlns:a16="http://schemas.microsoft.com/office/drawing/2014/main" id="{E3A1F700-22F6-6421-9CB0-B1DA6EBF8BD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05163" y="0"/>
            <a:ext cx="8315325" cy="6477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40D1E7E-7411-4AFD-B6D1-14319F565AB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36000" y="431800"/>
            <a:ext cx="266700" cy="504825"/>
          </a:xfrm>
          <a:prstGeom prst="rect">
            <a:avLst/>
          </a:prstGeo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D23828A-2D1F-45B9-A821-9A8223553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B1636B5-AAAE-44F2-892F-A0A4D79FBF40}" type="datetime1">
              <a:rPr lang="de-DE" smtClean="0"/>
              <a:t>31.08.2023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E2C9E65-9DB8-4338-81DC-37214567F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Footnote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CAAA6C5-3E55-4209-94E8-5221649BF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	</a:t>
            </a:r>
            <a:fld id="{D0900252-63E7-4240-86F3-6BA42DE0C28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9FDF44F-8C22-40FA-B750-DD433501A4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80000" y="1800225"/>
            <a:ext cx="7560000" cy="4176713"/>
          </a:xfrm>
        </p:spPr>
        <p:txBody>
          <a:bodyPr/>
          <a:lstStyle>
            <a:lvl1pPr>
              <a:lnSpc>
                <a:spcPts val="3200"/>
              </a:lnSpc>
              <a:defRPr sz="2400" b="0">
                <a:solidFill>
                  <a:schemeClr val="bg1"/>
                </a:solidFill>
              </a:defRPr>
            </a:lvl1pPr>
            <a:lvl2pPr marL="0" indent="0">
              <a:lnSpc>
                <a:spcPts val="3200"/>
              </a:lnSpc>
              <a:buNone/>
              <a:defRPr sz="2400" b="1">
                <a:solidFill>
                  <a:schemeClr val="bg1"/>
                </a:solidFill>
              </a:defRPr>
            </a:lvl2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  <a:endParaRPr lang="de-DE" dirty="0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112A4851-5ABB-4547-91F1-5CE8A8EDE3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/>
          <a:p>
            <a:r>
              <a:rPr lang="de-DE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38484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2ABB98FA-9B78-4277-801D-DFCD996E0C1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422559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Bildplatzhalter 4">
            <a:extLst>
              <a:ext uri="{FF2B5EF4-FFF2-40B4-BE49-F238E27FC236}">
                <a16:creationId xmlns:a16="http://schemas.microsoft.com/office/drawing/2014/main" id="{3D870560-21E5-43EA-A374-AD42A8C4252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520488" cy="6480175"/>
          </a:xfrm>
          <a:solidFill>
            <a:schemeClr val="bg2"/>
          </a:solidFill>
        </p:spPr>
        <p:txBody>
          <a:bodyPr/>
          <a:lstStyle/>
          <a:p>
            <a:pPr marL="0" marR="0" lvl="0" indent="0" algn="l" defTabSz="864017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/>
              <a:t>Please insert picture</a:t>
            </a:r>
          </a:p>
          <a:p>
            <a:endParaRPr lang="de-DE" dirty="0"/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D1DDE135-087D-48D1-87D8-7119F994434D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10836300" y="431800"/>
            <a:ext cx="266400" cy="504000"/>
          </a:xfr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2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D23828A-2D1F-45B9-A821-9A8223553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2F36A3-D946-45F6-999D-3BA74B780BA4}" type="datetime1">
              <a:rPr lang="de-DE" smtClean="0"/>
              <a:t>31.08.2023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E2C9E65-9DB8-4338-81DC-37214567F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Footnote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CAAA6C5-3E55-4209-94E8-5221649BF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	</a:t>
            </a:r>
            <a:fld id="{D0900252-63E7-4240-86F3-6BA42DE0C28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9FDF44F-8C22-40FA-B750-DD433501A4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223864"/>
            <a:ext cx="3096000" cy="4753074"/>
          </a:xfrm>
        </p:spPr>
        <p:txBody>
          <a:bodyPr/>
          <a:lstStyle>
            <a:lvl1pPr>
              <a:lnSpc>
                <a:spcPts val="2300"/>
              </a:lnSpc>
              <a:defRPr sz="1800" b="0">
                <a:solidFill>
                  <a:schemeClr val="accent1"/>
                </a:solidFill>
                <a:latin typeface="+mj-lt"/>
              </a:defRPr>
            </a:lvl1pPr>
            <a:lvl2pPr marL="342900" indent="-342900">
              <a:spcBef>
                <a:spcPts val="600"/>
              </a:spcBef>
              <a:buFontTx/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  <a:defRPr sz="3100">
                <a:solidFill>
                  <a:schemeClr val="tx1">
                    <a:alpha val="0"/>
                  </a:schemeClr>
                </a:solidFill>
              </a:defRPr>
            </a:lvl2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Ebene2</a:t>
            </a:r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0CBC1202-57F9-4F31-B00F-7075629837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/>
          <a:p>
            <a:r>
              <a:rPr lang="de-DE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961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4FCECA0E-61E3-49AD-BF2A-F9358517231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253182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4713CB-AA68-4ADF-808A-3967EF18C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9ED0E-3DFB-4B6F-B1D3-93EFCAF5A515}" type="datetime1">
              <a:rPr lang="de-DE" smtClean="0"/>
              <a:t>31.08.2023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555F28B-BDBF-413E-9727-643E5A1DD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Footnote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71D7498-E557-403D-BF95-106392436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	</a:t>
            </a:r>
            <a:fld id="{D0900252-63E7-4240-86F3-6BA42DE0C28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B614838-8B06-4CFE-ABF1-BE7BB32DD06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31800" y="1800224"/>
            <a:ext cx="10656888" cy="4176714"/>
          </a:xfrm>
        </p:spPr>
        <p:txBody>
          <a:bodyPr/>
          <a:lstStyle>
            <a:lvl2pPr marL="252000" indent="-252000">
              <a:buFont typeface="Arial" panose="020B0604020202020204" pitchFamily="34" charset="0"/>
              <a:buChar char="&gt;"/>
              <a:tabLst/>
              <a:defRPr/>
            </a:lvl2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5A189B6-EE6C-42FE-907F-6334716044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 wrap="none"/>
          <a:lstStyle/>
          <a:p>
            <a:r>
              <a:rPr lang="de-DE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771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A90C6F88-25A2-4779-BE60-14363614E36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438531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Grafik 3">
            <a:extLst>
              <a:ext uri="{FF2B5EF4-FFF2-40B4-BE49-F238E27FC236}">
                <a16:creationId xmlns:a16="http://schemas.microsoft.com/office/drawing/2014/main" id="{3BDB5631-0380-2FD2-4650-FC4ED6800D7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05163" y="0"/>
            <a:ext cx="8315325" cy="6477000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4713CB-AA68-4ADF-808A-3967EF18C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6A335B3-ABCB-441C-8AAE-F37BE26B10F5}" type="datetime1">
              <a:rPr lang="de-DE" smtClean="0"/>
              <a:t>31.08.2023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555F28B-BDBF-413E-9727-643E5A1DD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Footnote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71D7498-E557-403D-BF95-106392436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	</a:t>
            </a:r>
            <a:fld id="{D0900252-63E7-4240-86F3-6BA42DE0C28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B614838-8B06-4CFE-ABF1-BE7BB32DD06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31800" y="1800224"/>
            <a:ext cx="10656888" cy="4176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 marL="457200" indent="-457200">
              <a:buFontTx/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  <a:p>
            <a:pPr lvl="5"/>
            <a:r>
              <a:rPr lang="de-DE"/>
              <a:t>Sixth level</a:t>
            </a:r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F4DCAE7-9151-42E9-A92A-B7811399A86C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36000" y="431800"/>
            <a:ext cx="266700" cy="504825"/>
          </a:xfrm>
          <a:prstGeom prst="rect">
            <a:avLst/>
          </a:prstGeom>
        </p:spPr>
      </p:pic>
      <p:sp>
        <p:nvSpPr>
          <p:cNvPr id="5" name="Titel 4">
            <a:extLst>
              <a:ext uri="{FF2B5EF4-FFF2-40B4-BE49-F238E27FC236}">
                <a16:creationId xmlns:a16="http://schemas.microsoft.com/office/drawing/2014/main" id="{C89502B5-BDA9-4F39-8160-24B865EF57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/>
          <a:p>
            <a:r>
              <a:rPr lang="de-DE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473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2B28C833-5399-3F68-6FE4-022868F9256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243779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Bildplatzhalter 6">
            <a:extLst>
              <a:ext uri="{FF2B5EF4-FFF2-40B4-BE49-F238E27FC236}">
                <a16:creationId xmlns:a16="http://schemas.microsoft.com/office/drawing/2014/main" id="{4D93EF8A-C553-456A-8855-BC2209C595E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1520488" cy="6300000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Please insert picture</a:t>
            </a:r>
            <a:endParaRPr lang="de-DE" dirty="0"/>
          </a:p>
        </p:txBody>
      </p:sp>
      <p:sp>
        <p:nvSpPr>
          <p:cNvPr id="8" name="Bildplatzhalter 11">
            <a:extLst>
              <a:ext uri="{FF2B5EF4-FFF2-40B4-BE49-F238E27FC236}">
                <a16:creationId xmlns:a16="http://schemas.microsoft.com/office/drawing/2014/main" id="{7FD4C7DD-03C4-45C3-92A7-10D074AE8314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10836300" y="431800"/>
            <a:ext cx="266400" cy="504000"/>
          </a:xfrm>
          <a:prstGeom prst="rect">
            <a:avLst/>
          </a:pr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2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01C0CB2-159F-4441-8A67-F8B6FC1DFD0B}"/>
              </a:ext>
            </a:extLst>
          </p:cNvPr>
          <p:cNvPicPr>
            <a:picLocks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6300000"/>
            <a:ext cx="11520000" cy="180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BFB3005-7353-84FA-4E9C-FAE5DBEA9D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431800"/>
            <a:ext cx="6505197" cy="576293"/>
          </a:xfrm>
        </p:spPr>
        <p:txBody>
          <a:bodyPr vert="horz"/>
          <a:lstStyle>
            <a:lvl1pPr>
              <a:defRPr sz="2800"/>
            </a:lvl1pPr>
          </a:lstStyle>
          <a:p>
            <a:r>
              <a:rPr lang="de-DE"/>
              <a:t>Click to edit Master title style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9D4760F-9CAC-4290-182E-37ECC05B49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1008093"/>
            <a:ext cx="4285615" cy="648997"/>
          </a:xfrm>
          <a:solidFill>
            <a:schemeClr val="accent1"/>
          </a:solidFill>
        </p:spPr>
        <p:txBody>
          <a:bodyPr wrap="none" lIns="180000" tIns="108000" rIns="180000" bIns="108000">
            <a:spAutoFit/>
          </a:bodyPr>
          <a:lstStyle>
            <a:lvl1pPr>
              <a:lnSpc>
                <a:spcPct val="100000"/>
              </a:lnSpc>
              <a:defRPr sz="2800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de-DE" dirty="0"/>
              <a:t>separate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boxes</a:t>
            </a: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0F1F6C83-0A93-30A3-258A-1A124F46141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1657090"/>
            <a:ext cx="6649147" cy="648997"/>
          </a:xfrm>
          <a:solidFill>
            <a:schemeClr val="accent1"/>
          </a:solidFill>
        </p:spPr>
        <p:txBody>
          <a:bodyPr wrap="none" lIns="180000" tIns="108000" rIns="180000" bIns="108000">
            <a:spAutoFit/>
          </a:bodyPr>
          <a:lstStyle>
            <a:lvl1pPr>
              <a:lnSpc>
                <a:spcPct val="100000"/>
              </a:lnSpc>
              <a:defRPr sz="2800" b="0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de-DE"/>
              <a:t>Lines can be added by copy/paste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5810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Picture with dark Fav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2B28C833-5399-3F68-6FE4-022868F9256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52094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2B28C833-5399-3F68-6FE4-022868F925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Bildplatzhalter 6">
            <a:extLst>
              <a:ext uri="{FF2B5EF4-FFF2-40B4-BE49-F238E27FC236}">
                <a16:creationId xmlns:a16="http://schemas.microsoft.com/office/drawing/2014/main" id="{4D93EF8A-C553-456A-8855-BC2209C595E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1520488" cy="6300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r>
              <a:rPr lang="de-DE"/>
              <a:t>Please insert picture</a:t>
            </a:r>
            <a:endParaRPr lang="de-DE" dirty="0"/>
          </a:p>
        </p:txBody>
      </p:sp>
      <p:sp>
        <p:nvSpPr>
          <p:cNvPr id="8" name="Bildplatzhalter 11">
            <a:extLst>
              <a:ext uri="{FF2B5EF4-FFF2-40B4-BE49-F238E27FC236}">
                <a16:creationId xmlns:a16="http://schemas.microsoft.com/office/drawing/2014/main" id="{7FD4C7DD-03C4-45C3-92A7-10D074AE8314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10836300" y="431800"/>
            <a:ext cx="266400" cy="504000"/>
          </a:xfrm>
          <a:prstGeom prst="rect">
            <a:avLst/>
          </a:pr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2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01C0CB2-159F-4441-8A67-F8B6FC1DFD0B}"/>
              </a:ext>
            </a:extLst>
          </p:cNvPr>
          <p:cNvPicPr>
            <a:picLocks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6300000"/>
            <a:ext cx="11520000" cy="180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BFB3005-7353-84FA-4E9C-FAE5DBEA9D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431800"/>
            <a:ext cx="6505197" cy="576293"/>
          </a:xfrm>
        </p:spPr>
        <p:txBody>
          <a:bodyPr vert="horz"/>
          <a:lstStyle>
            <a:lvl1pPr>
              <a:defRPr sz="280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title style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9D4760F-9CAC-4290-182E-37ECC05B49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1008093"/>
            <a:ext cx="4285615" cy="648997"/>
          </a:xfrm>
          <a:solidFill>
            <a:schemeClr val="accent1"/>
          </a:solidFill>
        </p:spPr>
        <p:txBody>
          <a:bodyPr wrap="none" lIns="180000" tIns="108000" rIns="180000" bIns="108000">
            <a:spAutoFit/>
          </a:bodyPr>
          <a:lstStyle>
            <a:lvl1pPr>
              <a:lnSpc>
                <a:spcPct val="100000"/>
              </a:lnSpc>
              <a:defRPr sz="2800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de-DE" dirty="0"/>
              <a:t>separate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boxes</a:t>
            </a: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0F1F6C83-0A93-30A3-258A-1A124F46141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1657090"/>
            <a:ext cx="6649147" cy="648997"/>
          </a:xfrm>
          <a:solidFill>
            <a:schemeClr val="accent1"/>
          </a:solidFill>
        </p:spPr>
        <p:txBody>
          <a:bodyPr wrap="none" lIns="180000" tIns="108000" rIns="180000" bIns="108000">
            <a:spAutoFit/>
          </a:bodyPr>
          <a:lstStyle>
            <a:lvl1pPr>
              <a:lnSpc>
                <a:spcPct val="100000"/>
              </a:lnSpc>
              <a:defRPr sz="2800" b="0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de-DE"/>
              <a:t>Lines can be added by copy/paste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6896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B17069B1-7B55-5482-ED4D-8B8912456A6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623427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Bildplatzhalter 6">
            <a:extLst>
              <a:ext uri="{FF2B5EF4-FFF2-40B4-BE49-F238E27FC236}">
                <a16:creationId xmlns:a16="http://schemas.microsoft.com/office/drawing/2014/main" id="{4D93EF8A-C553-456A-8855-BC2209C595E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1520488" cy="6480000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/>
              <a:t>Please insert picture</a:t>
            </a:r>
          </a:p>
          <a:p>
            <a:endParaRPr lang="de-DE" dirty="0"/>
          </a:p>
        </p:txBody>
      </p:sp>
      <p:sp>
        <p:nvSpPr>
          <p:cNvPr id="8" name="Bildplatzhalter 11">
            <a:extLst>
              <a:ext uri="{FF2B5EF4-FFF2-40B4-BE49-F238E27FC236}">
                <a16:creationId xmlns:a16="http://schemas.microsoft.com/office/drawing/2014/main" id="{7FD4C7DD-03C4-45C3-92A7-10D074AE8314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10836300" y="431800"/>
            <a:ext cx="266400" cy="504000"/>
          </a:xfrm>
          <a:prstGeom prst="rect">
            <a:avLst/>
          </a:pr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2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50EB05E-444A-4883-A917-D336219F63E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A8F9E3D-F641-405D-8585-9B5F457BCA2A}" type="datetime1">
              <a:rPr lang="de-DE" smtClean="0"/>
              <a:t>31.08.2023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9BDD1E-55C6-46D6-A0C9-A9E0E7BA87C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Footnote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8A491EE-5570-4717-970C-05CAF86F221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	</a:t>
            </a:r>
            <a:fld id="{D0900252-63E7-4240-86F3-6BA42DE0C28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945230-2AD8-78E6-DD9D-A974C75174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/>
          <a:p>
            <a:r>
              <a:rPr lang="de-DE"/>
              <a:t>Click to edit Master title style</a:t>
            </a: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A3E31608-FBFB-6E44-DFCC-B849076EFBC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1801" y="915760"/>
            <a:ext cx="3613573" cy="483960"/>
          </a:xfrm>
          <a:solidFill>
            <a:schemeClr val="accent1"/>
          </a:solidFill>
        </p:spPr>
        <p:txBody>
          <a:bodyPr wrap="none" lIns="180000" tIns="72000" rIns="180000" bIns="72000">
            <a:spAutoFit/>
          </a:bodyPr>
          <a:lstStyle>
            <a:lvl1pPr>
              <a:lnSpc>
                <a:spcPct val="100000"/>
              </a:lnSpc>
              <a:defRPr sz="2200" cap="all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Second line possible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3255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 with dark Fav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B17069B1-7B55-5482-ED4D-8B8912456A6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623427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B17069B1-7B55-5482-ED4D-8B8912456A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Bildplatzhalter 6">
            <a:extLst>
              <a:ext uri="{FF2B5EF4-FFF2-40B4-BE49-F238E27FC236}">
                <a16:creationId xmlns:a16="http://schemas.microsoft.com/office/drawing/2014/main" id="{4D93EF8A-C553-456A-8855-BC2209C595E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1520488" cy="6480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/>
              <a:t>Please insert picture</a:t>
            </a:r>
          </a:p>
          <a:p>
            <a:endParaRPr lang="de-DE" dirty="0"/>
          </a:p>
        </p:txBody>
      </p:sp>
      <p:sp>
        <p:nvSpPr>
          <p:cNvPr id="8" name="Bildplatzhalter 11">
            <a:extLst>
              <a:ext uri="{FF2B5EF4-FFF2-40B4-BE49-F238E27FC236}">
                <a16:creationId xmlns:a16="http://schemas.microsoft.com/office/drawing/2014/main" id="{7FD4C7DD-03C4-45C3-92A7-10D074AE8314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10836300" y="431800"/>
            <a:ext cx="266400" cy="504000"/>
          </a:xfrm>
          <a:prstGeom prst="rect">
            <a:avLst/>
          </a:pr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2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50EB05E-444A-4883-A917-D336219F63E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A85AE87-3C7B-4634-A13E-814687818988}" type="datetime1">
              <a:rPr lang="de-DE" smtClean="0"/>
              <a:t>31.08.2023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9BDD1E-55C6-46D6-A0C9-A9E0E7BA87C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Footnote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8A491EE-5570-4717-970C-05CAF86F221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|	</a:t>
            </a:r>
            <a:fld id="{D0900252-63E7-4240-86F3-6BA42DE0C28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945230-2AD8-78E6-DD9D-A974C75174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/>
          <a:p>
            <a:r>
              <a:rPr lang="de-DE"/>
              <a:t>Click to edit Master title style</a:t>
            </a: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A3E31608-FBFB-6E44-DFCC-B849076EFBC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1801" y="915760"/>
            <a:ext cx="3613573" cy="483960"/>
          </a:xfrm>
          <a:solidFill>
            <a:schemeClr val="accent1"/>
          </a:solidFill>
        </p:spPr>
        <p:txBody>
          <a:bodyPr wrap="none" lIns="180000" tIns="72000" rIns="180000" bIns="72000">
            <a:spAutoFit/>
          </a:bodyPr>
          <a:lstStyle>
            <a:lvl1pPr>
              <a:lnSpc>
                <a:spcPct val="100000"/>
              </a:lnSpc>
              <a:defRPr sz="2200" cap="all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Second line possible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0210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0F8B6C6F-BD2C-4E55-AB78-1E63310AE5B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37121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8A6650AC-28E1-4DD3-BE53-8F4133981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5B07-D0BA-48A0-9693-E890B3652124}" type="datetime1">
              <a:rPr lang="de-DE" smtClean="0"/>
              <a:t>31.08.2023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B40FC3A8-5A84-4805-8669-A4FD5B88C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Footnote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FE3EA8E-4B59-4444-9883-E7B8A4374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	</a:t>
            </a:r>
            <a:fld id="{D0900252-63E7-4240-86F3-6BA42DE0C28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E70650A6-A24B-498D-9EFD-E657A8C8685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31800" y="1800225"/>
            <a:ext cx="5256213" cy="4176713"/>
          </a:xfrm>
        </p:spPr>
        <p:txBody>
          <a:bodyPr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de-DE" dirty="0"/>
          </a:p>
        </p:txBody>
      </p:sp>
      <p:sp>
        <p:nvSpPr>
          <p:cNvPr id="13" name="Inhaltsplatzhalter 11">
            <a:extLst>
              <a:ext uri="{FF2B5EF4-FFF2-40B4-BE49-F238E27FC236}">
                <a16:creationId xmlns:a16="http://schemas.microsoft.com/office/drawing/2014/main" id="{11984634-E143-4B7F-A5F6-A2B3CAA9341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834476" y="1798544"/>
            <a:ext cx="5256213" cy="4176713"/>
          </a:xfrm>
        </p:spPr>
        <p:txBody>
          <a:bodyPr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C569744-C8ED-4779-AC80-DA1B98385F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/>
          <a:p>
            <a:r>
              <a:rPr lang="de-DE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8662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07D9BBC2-7310-4903-940B-90690B2985A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878885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Grafik 1">
            <a:extLst>
              <a:ext uri="{FF2B5EF4-FFF2-40B4-BE49-F238E27FC236}">
                <a16:creationId xmlns:a16="http://schemas.microsoft.com/office/drawing/2014/main" id="{452F398D-C07C-12B1-D5DE-FA63F00EF12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05163" y="0"/>
            <a:ext cx="8315325" cy="64770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D9971FA2-30EF-43C5-8436-38D2FA44D3C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36000" y="431800"/>
            <a:ext cx="266700" cy="504825"/>
          </a:xfrm>
          <a:prstGeom prst="rect">
            <a:avLst/>
          </a:prstGeom>
        </p:spPr>
      </p:pic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8A6650AC-28E1-4DD3-BE53-8F4133981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54FEA1-5D77-4028-9F65-9F8C24688654}" type="datetime1">
              <a:rPr lang="de-DE" smtClean="0"/>
              <a:t>31.08.2023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B40FC3A8-5A84-4805-8669-A4FD5B88C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Footnote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FE3EA8E-4B59-4444-9883-E7B8A4374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	</a:t>
            </a:r>
            <a:fld id="{D0900252-63E7-4240-86F3-6BA42DE0C28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E70650A6-A24B-498D-9EFD-E657A8C8685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31800" y="1800225"/>
            <a:ext cx="5256213" cy="41767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 marL="457200" indent="-457200">
              <a:buFontTx/>
              <a:buBlip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</a:buBlip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  <a:p>
            <a:pPr lvl="5"/>
            <a:r>
              <a:rPr lang="de-DE"/>
              <a:t>Sixth level</a:t>
            </a:r>
            <a:endParaRPr lang="de-DE" dirty="0"/>
          </a:p>
        </p:txBody>
      </p:sp>
      <p:sp>
        <p:nvSpPr>
          <p:cNvPr id="13" name="Inhaltsplatzhalter 11">
            <a:extLst>
              <a:ext uri="{FF2B5EF4-FFF2-40B4-BE49-F238E27FC236}">
                <a16:creationId xmlns:a16="http://schemas.microsoft.com/office/drawing/2014/main" id="{11984634-E143-4B7F-A5F6-A2B3CAA9341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834476" y="1798544"/>
            <a:ext cx="5256213" cy="41767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 marL="457200" indent="-457200">
              <a:buFontTx/>
              <a:buBlip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</a:buBlip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  <a:p>
            <a:pPr lvl="5"/>
            <a:r>
              <a:rPr lang="de-DE"/>
              <a:t>Sixth level</a:t>
            </a:r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DCAB2934-C1F1-4C84-8F44-C2C2C2A06F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/>
          <a:p>
            <a:r>
              <a:rPr lang="de-DE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866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5.svg"/><Relationship Id="rId3" Type="http://schemas.openxmlformats.org/officeDocument/2006/relationships/slideLayout" Target="../slideLayouts/slideLayout3.xml"/><Relationship Id="rId21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28" Type="http://schemas.openxmlformats.org/officeDocument/2006/relationships/image" Target="../media/image7.sv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Relationship Id="rId27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148FB46A-897A-4FBB-9A4C-5AC38888389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38483723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1" imgW="344" imgH="345" progId="TCLayout.ActiveDocument.1">
                  <p:embed/>
                </p:oleObj>
              </mc:Choice>
              <mc:Fallback>
                <p:oleObj name="think-cell Folie" r:id="rId21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Grafik 9">
            <a:extLst>
              <a:ext uri="{FF2B5EF4-FFF2-40B4-BE49-F238E27FC236}">
                <a16:creationId xmlns:a16="http://schemas.microsoft.com/office/drawing/2014/main" id="{78B85E22-5209-4FF5-9907-4AC3A0667CA4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205163" y="0"/>
            <a:ext cx="8315325" cy="6477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1801" y="431800"/>
            <a:ext cx="5210163" cy="483960"/>
          </a:xfrm>
          <a:prstGeom prst="rect">
            <a:avLst/>
          </a:prstGeom>
          <a:solidFill>
            <a:schemeClr val="accent1"/>
          </a:solidFill>
        </p:spPr>
        <p:txBody>
          <a:bodyPr vert="horz" wrap="none" lIns="180000" tIns="72000" rIns="180000" bIns="72000" rtlCol="0" anchor="ctr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1" y="1800225"/>
            <a:ext cx="10656887" cy="41767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Mastertextformat</a:t>
            </a:r>
            <a:r>
              <a:rPr lang="de-DE" dirty="0"/>
              <a:t>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44000" y="6156000"/>
            <a:ext cx="720000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fld id="{E300C9D7-684B-4CAA-B737-F42631F6440D}" type="datetime1">
              <a:rPr lang="de-DE" smtClean="0"/>
              <a:t>31.08.2023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00000" y="6156000"/>
            <a:ext cx="6372000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cap="all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Footnote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6000" y="6156000"/>
            <a:ext cx="360000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tabLst>
                <a:tab pos="252000" algn="r"/>
              </a:tabLst>
              <a:defRPr sz="1000" b="1">
                <a:solidFill>
                  <a:schemeClr val="accent1"/>
                </a:solidFill>
              </a:defRPr>
            </a:lvl1pPr>
          </a:lstStyle>
          <a:p>
            <a:r>
              <a:rPr lang="de-DE"/>
              <a:t>|	</a:t>
            </a:r>
            <a:fld id="{D0900252-63E7-4240-86F3-6BA42DE0C288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8C188E2-DF28-48FB-8EEC-71D6A13B9A9E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0836000" y="431800"/>
            <a:ext cx="26670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366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0" r:id="rId2"/>
    <p:sldLayoutId id="2147483671" r:id="rId3"/>
    <p:sldLayoutId id="2147483663" r:id="rId4"/>
    <p:sldLayoutId id="2147483686" r:id="rId5"/>
    <p:sldLayoutId id="2147483665" r:id="rId6"/>
    <p:sldLayoutId id="2147483685" r:id="rId7"/>
    <p:sldLayoutId id="2147483652" r:id="rId8"/>
    <p:sldLayoutId id="2147483683" r:id="rId9"/>
    <p:sldLayoutId id="2147483670" r:id="rId10"/>
    <p:sldLayoutId id="2147483672" r:id="rId11"/>
    <p:sldLayoutId id="2147483654" r:id="rId12"/>
    <p:sldLayoutId id="2147483684" r:id="rId13"/>
    <p:sldLayoutId id="2147483673" r:id="rId14"/>
    <p:sldLayoutId id="2147483655" r:id="rId15"/>
    <p:sldLayoutId id="2147483668" r:id="rId16"/>
    <p:sldLayoutId id="2147483682" r:id="rId17"/>
    <p:sldLayoutId id="2147483661" r:id="rId18"/>
  </p:sldLayoutIdLst>
  <p:hf hdr="0" ftr="0"/>
  <p:txStyles>
    <p:titleStyle>
      <a:lvl1pPr algn="l" defTabSz="864017" rtl="0" eaLnBrk="1" latinLnBrk="0" hangingPunct="1">
        <a:spcBef>
          <a:spcPct val="0"/>
        </a:spcBef>
        <a:buNone/>
        <a:defRPr sz="2200" b="1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864017" rtl="0" eaLnBrk="1" latinLnBrk="0" hangingPunct="1">
        <a:lnSpc>
          <a:spcPts val="2400"/>
        </a:lnSpc>
        <a:spcBef>
          <a:spcPts val="0"/>
        </a:spcBef>
        <a:buFont typeface="Arial" panose="020B0604020202020204" pitchFamily="34" charset="0"/>
        <a:buNone/>
        <a:defRPr lang="en-US"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252000" indent="-252000" algn="l" defTabSz="864017" rtl="0" eaLnBrk="1" latinLnBrk="0" hangingPunct="1">
        <a:lnSpc>
          <a:spcPts val="24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00" indent="-180000" algn="l" defTabSz="864017" rtl="0" eaLnBrk="1" latinLnBrk="0" hangingPunct="1">
        <a:lnSpc>
          <a:spcPts val="2400"/>
        </a:lnSpc>
        <a:spcBef>
          <a:spcPts val="0"/>
        </a:spcBef>
        <a:buFont typeface="Open Sans" panose="020B0606030504020204" pitchFamily="34" charset="0"/>
        <a:buChar char="-"/>
        <a:defRPr lang="en-US"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864017" rtl="0" eaLnBrk="1" latinLnBrk="0" hangingPunct="1">
        <a:lnSpc>
          <a:spcPts val="24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800" kern="1200">
          <a:solidFill>
            <a:schemeClr val="accent1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4pPr>
      <a:lvl5pPr marL="0" indent="0" algn="l" defTabSz="864017" rtl="0" eaLnBrk="1" latinLnBrk="0" hangingPunct="1">
        <a:lnSpc>
          <a:spcPts val="1200"/>
        </a:lnSpc>
        <a:spcBef>
          <a:spcPts val="0"/>
        </a:spcBef>
        <a:buFont typeface="Open Sans" panose="020B0606030504020204" pitchFamily="34" charset="0"/>
        <a:buNone/>
        <a:defRPr lang="en-US" sz="900" b="1" kern="120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864017" rtl="0" eaLnBrk="1" latinLnBrk="0" hangingPunct="1">
        <a:lnSpc>
          <a:spcPts val="2400"/>
        </a:lnSpc>
        <a:spcBef>
          <a:spcPts val="600"/>
        </a:spcBef>
        <a:spcAft>
          <a:spcPts val="600"/>
        </a:spcAft>
        <a:buFontTx/>
        <a:buBlip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</a:buBlip>
        <a:defRPr sz="31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0" indent="0" algn="l" defTabSz="864017" rtl="0" eaLnBrk="1" latinLnBrk="0" hangingPunct="1">
        <a:spcBef>
          <a:spcPts val="0"/>
        </a:spcBef>
        <a:buFont typeface="Arial" panose="020B0604020202020204" pitchFamily="34" charset="0"/>
        <a:buNone/>
        <a:defRPr sz="1890" b="1" i="0" kern="1200">
          <a:solidFill>
            <a:srgbClr val="FF0000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72" userDrawn="1">
          <p15:clr>
            <a:srgbClr val="F26B43"/>
          </p15:clr>
        </p15:guide>
        <p15:guide id="2" pos="272" userDrawn="1">
          <p15:clr>
            <a:srgbClr val="F26B43"/>
          </p15:clr>
        </p15:guide>
        <p15:guide id="3" pos="6985" userDrawn="1">
          <p15:clr>
            <a:srgbClr val="F26B43"/>
          </p15:clr>
        </p15:guide>
        <p15:guide id="4" pos="3583" userDrawn="1">
          <p15:clr>
            <a:srgbClr val="F26B43"/>
          </p15:clr>
        </p15:guide>
        <p15:guide id="5" pos="3674" userDrawn="1">
          <p15:clr>
            <a:srgbClr val="F26B43"/>
          </p15:clr>
        </p15:guide>
        <p15:guide id="6" orient="horz" pos="1134" userDrawn="1">
          <p15:clr>
            <a:srgbClr val="F26B43"/>
          </p15:clr>
        </p15:guide>
        <p15:guide id="7" orient="horz" pos="37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22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Bildplatzhalter 71">
            <a:extLst>
              <a:ext uri="{FF2B5EF4-FFF2-40B4-BE49-F238E27FC236}">
                <a16:creationId xmlns:a16="http://schemas.microsoft.com/office/drawing/2014/main" id="{E0F2F026-7F5A-4E6D-8389-96DE174FE85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31662" b="5103"/>
          <a:stretch/>
        </p:blipFill>
        <p:spPr>
          <a:xfrm>
            <a:off x="0" y="1332000"/>
            <a:ext cx="11520488" cy="4968000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6D02A2-46F7-4D2F-805B-84D9026656A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5618EF4-C421-4706-912F-05B9867F6267}" type="datetime1">
              <a:rPr lang="de-DE" smtClean="0"/>
              <a:t>31.08.2023</a:t>
            </a:fld>
            <a:endParaRPr lang="en-US" dirty="0"/>
          </a:p>
        </p:txBody>
      </p:sp>
      <p:sp>
        <p:nvSpPr>
          <p:cNvPr id="64" name="Textplatzhalter 63">
            <a:extLst>
              <a:ext uri="{FF2B5EF4-FFF2-40B4-BE49-F238E27FC236}">
                <a16:creationId xmlns:a16="http://schemas.microsoft.com/office/drawing/2014/main" id="{9AA4220D-712B-4F80-8FCF-9D0822D36B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Marcus Kaseder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2D1DC9-433E-4FF0-8202-6C7B61CF02C1}"/>
              </a:ext>
            </a:extLst>
          </p:cNvPr>
          <p:cNvSpPr txBox="1"/>
          <p:nvPr/>
        </p:nvSpPr>
        <p:spPr>
          <a:xfrm>
            <a:off x="431800" y="1799727"/>
            <a:ext cx="6912616" cy="648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lIns="180000" tIns="108000" rIns="180000" bIns="108000" rtlCol="0" anchor="ctr" anchorCtr="0">
            <a:spAutoFit/>
          </a:bodyPr>
          <a:lstStyle>
            <a:defPPr>
              <a:defRPr lang="de-DE"/>
            </a:defPPr>
            <a:lvl1pPr>
              <a:defRPr sz="2800" b="1" cap="all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z="2800" b="1" cap="all" dirty="0">
                <a:solidFill>
                  <a:schemeClr val="bg1"/>
                </a:solidFill>
              </a:rPr>
              <a:t>Distributed Systems &amp; Messaging</a:t>
            </a:r>
          </a:p>
        </p:txBody>
      </p:sp>
    </p:spTree>
    <p:extLst>
      <p:ext uri="{BB962C8B-B14F-4D97-AF65-F5344CB8AC3E}">
        <p14:creationId xmlns:p14="http://schemas.microsoft.com/office/powerpoint/2010/main" val="1496990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4F3FABB-CC1D-0015-CC3B-2A8E86474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9ED0E-3DFB-4B6F-B1D3-93EFCAF5A515}" type="datetime1">
              <a:rPr lang="de-DE" smtClean="0"/>
              <a:t>31.08.2023</a:t>
            </a:fld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56B0B1D-2FF8-5A24-3E13-1869DDB17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	</a:t>
            </a:r>
            <a:fld id="{D0900252-63E7-4240-86F3-6BA42DE0C288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864D3D8-FDFA-895B-7FCA-5B64B0352F3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 dirty="0"/>
              <a:t>Scalability</a:t>
            </a:r>
            <a:br>
              <a:rPr lang="en-US" dirty="0"/>
            </a:br>
            <a:r>
              <a:rPr lang="en-US" dirty="0"/>
              <a:t>Serve millions of users without a hitch.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Fault Tolerance</a:t>
            </a:r>
            <a:br>
              <a:rPr lang="en-US" dirty="0"/>
            </a:br>
            <a:r>
              <a:rPr lang="en-US" dirty="0"/>
              <a:t>System remains operational even if part of it fails.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Geographic Distribution</a:t>
            </a:r>
            <a:br>
              <a:rPr lang="en-US" dirty="0"/>
            </a:br>
            <a:r>
              <a:rPr lang="en-US" dirty="0"/>
              <a:t>Serve users from nearby locations.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Resource Sharing</a:t>
            </a:r>
            <a:br>
              <a:rPr lang="en-US" dirty="0"/>
            </a:br>
            <a:r>
              <a:rPr lang="en-US" dirty="0"/>
              <a:t>Maximizing efficiency by sharing resources.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8E0EC42-EAC9-867F-1733-243FB755F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1" y="431800"/>
            <a:ext cx="4239577" cy="483960"/>
          </a:xfrm>
        </p:spPr>
        <p:txBody>
          <a:bodyPr/>
          <a:lstStyle/>
          <a:p>
            <a:r>
              <a:rPr lang="en-US" dirty="0"/>
              <a:t>Why Distributed Systems</a:t>
            </a:r>
          </a:p>
        </p:txBody>
      </p:sp>
    </p:spTree>
    <p:extLst>
      <p:ext uri="{BB962C8B-B14F-4D97-AF65-F5344CB8AC3E}">
        <p14:creationId xmlns:p14="http://schemas.microsoft.com/office/powerpoint/2010/main" val="3565273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6C3196-8D3C-89D3-28C7-AA12739C2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9ED0E-3DFB-4B6F-B1D3-93EFCAF5A515}" type="datetime1">
              <a:rPr lang="de-DE" smtClean="0"/>
              <a:t>31.08.2023</a:t>
            </a:fld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F1C9D8F-BC98-D512-0E4A-5C377335E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	</a:t>
            </a:r>
            <a:fld id="{D0900252-63E7-4240-86F3-6BA42DE0C288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B977DB41-F60A-A636-9AD7-9288021F7D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Traditional Development</a:t>
            </a:r>
          </a:p>
          <a:p>
            <a:endParaRPr lang="en-US" dirty="0"/>
          </a:p>
          <a:p>
            <a:pPr lvl="1"/>
            <a:r>
              <a:rPr lang="en-US" dirty="0"/>
              <a:t>Centralized system</a:t>
            </a:r>
          </a:p>
          <a:p>
            <a:pPr lvl="1"/>
            <a:r>
              <a:rPr lang="en-US" dirty="0"/>
              <a:t>Single point of failure</a:t>
            </a:r>
          </a:p>
          <a:p>
            <a:pPr lvl="1"/>
            <a:r>
              <a:rPr lang="en-US" dirty="0"/>
              <a:t>Limited scalability</a:t>
            </a:r>
          </a:p>
          <a:p>
            <a:pPr lvl="1"/>
            <a:r>
              <a:rPr lang="en-US" dirty="0"/>
              <a:t>Tightly coupled components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1B03B0C1-05F6-D062-6A6D-124BA0090D4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Distributed Development</a:t>
            </a:r>
          </a:p>
          <a:p>
            <a:endParaRPr lang="en-US" dirty="0"/>
          </a:p>
          <a:p>
            <a:pPr lvl="1"/>
            <a:r>
              <a:rPr lang="en-US" dirty="0"/>
              <a:t>Multiple nodes working together</a:t>
            </a:r>
          </a:p>
          <a:p>
            <a:pPr lvl="1"/>
            <a:r>
              <a:rPr lang="en-US" dirty="0"/>
              <a:t>Fault tolerance through replication</a:t>
            </a:r>
          </a:p>
          <a:p>
            <a:pPr lvl="1"/>
            <a:r>
              <a:rPr lang="en-US" dirty="0"/>
              <a:t>Scalability across nodes</a:t>
            </a:r>
          </a:p>
          <a:p>
            <a:pPr lvl="1"/>
            <a:r>
              <a:rPr lang="en-US" dirty="0"/>
              <a:t>Loosely coupled with messaging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C2B02D8-47AC-BE8A-EC8D-F41D3EB1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1" y="431800"/>
            <a:ext cx="6824387" cy="483960"/>
          </a:xfrm>
        </p:spPr>
        <p:txBody>
          <a:bodyPr/>
          <a:lstStyle/>
          <a:p>
            <a:r>
              <a:rPr lang="en-US" dirty="0"/>
              <a:t>Traditional vs. Distributed Development</a:t>
            </a:r>
          </a:p>
        </p:txBody>
      </p:sp>
    </p:spTree>
    <p:extLst>
      <p:ext uri="{BB962C8B-B14F-4D97-AF65-F5344CB8AC3E}">
        <p14:creationId xmlns:p14="http://schemas.microsoft.com/office/powerpoint/2010/main" val="1089925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6C3196-8D3C-89D3-28C7-AA12739C2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9ED0E-3DFB-4B6F-B1D3-93EFCAF5A515}" type="datetime1">
              <a:rPr lang="de-DE" smtClean="0"/>
              <a:t>31.08.2023</a:t>
            </a:fld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F1C9D8F-BC98-D512-0E4A-5C377335E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	</a:t>
            </a:r>
            <a:fld id="{D0900252-63E7-4240-86F3-6BA42DE0C288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C2B02D8-47AC-BE8A-EC8D-F41D3EB1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1" y="431800"/>
            <a:ext cx="5627329" cy="483960"/>
          </a:xfrm>
        </p:spPr>
        <p:txBody>
          <a:bodyPr/>
          <a:lstStyle/>
          <a:p>
            <a:r>
              <a:rPr lang="en-US" dirty="0"/>
              <a:t>Orchestration vs. Choreography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5F5F799-44D0-AB8B-238C-4D0D4B58F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780" y="915760"/>
            <a:ext cx="7610475" cy="568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650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488D7619-4174-6CE0-EC08-7ED9455D1B3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80" imgH="481" progId="TCLayout.ActiveDocument.1">
                  <p:embed/>
                </p:oleObj>
              </mc:Choice>
              <mc:Fallback>
                <p:oleObj name="think-cell Folie" r:id="rId3" imgW="480" imgH="481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488D7619-4174-6CE0-EC08-7ED9455D1B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C5B65DC-3636-467F-A5DE-4927B0378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0F8D-D21A-483E-83B9-F0BDD2BF2F36}" type="datetime1">
              <a:rPr lang="de-DE" smtClean="0"/>
              <a:t>31.08.2023</a:t>
            </a:fld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8165DF-EF8D-EBBF-4B3F-8B687E71B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|	</a:t>
            </a:r>
            <a:fld id="{D0900252-63E7-4240-86F3-6BA42DE0C288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99A12EC9-1DF9-4427-A56D-89A09DDBBCC2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253246897"/>
              </p:ext>
            </p:extLst>
          </p:nvPr>
        </p:nvGraphicFramePr>
        <p:xfrm>
          <a:off x="431800" y="1800225"/>
          <a:ext cx="10656888" cy="302400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160092">
                  <a:extLst>
                    <a:ext uri="{9D8B030D-6E8A-4147-A177-3AD203B41FA5}">
                      <a16:colId xmlns:a16="http://schemas.microsoft.com/office/drawing/2014/main" val="2981820651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3317360100"/>
                    </a:ext>
                  </a:extLst>
                </a:gridCol>
                <a:gridCol w="4320332">
                  <a:extLst>
                    <a:ext uri="{9D8B030D-6E8A-4147-A177-3AD203B41FA5}">
                      <a16:colId xmlns:a16="http://schemas.microsoft.com/office/drawing/2014/main" val="34440633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de-DE" sz="1600" dirty="0"/>
                        <a:t>Feature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108000" marR="108000" marT="72000" marB="72000" anchor="ctr"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latin typeface="+mn-lt"/>
                        </a:rPr>
                        <a:t>Orchestration</a:t>
                      </a:r>
                    </a:p>
                  </a:txBody>
                  <a:tcPr marL="108000" marR="108000" marT="72000" marB="72000" anchor="ctr"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Choreography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108000" marR="108000" marT="72000" marB="72000" anchor="ctr"/>
                </a:tc>
                <a:extLst>
                  <a:ext uri="{0D108BD9-81ED-4DB2-BD59-A6C34878D82A}">
                    <a16:rowId xmlns:a16="http://schemas.microsoft.com/office/drawing/2014/main" val="269824286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algn="l" defTabSz="864017" rtl="0" eaLnBrk="1" latinLnBrk="0" hangingPunct="1"/>
                      <a:r>
                        <a:rPr lang="de-DE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Control Flow</a:t>
                      </a:r>
                    </a:p>
                  </a:txBody>
                  <a:tcPr marL="108000" marR="108000" marT="72000" marB="7200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err="1">
                          <a:latin typeface="+mn-lt"/>
                        </a:rPr>
                        <a:t>Centralized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108000" marR="108000" marT="72000" marB="72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 err="1">
                          <a:latin typeface="+mn-lt"/>
                        </a:rPr>
                        <a:t>Decentralized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108000" marR="108000" marT="72000" marB="72000" anchor="ctr"/>
                </a:tc>
                <a:extLst>
                  <a:ext uri="{0D108BD9-81ED-4DB2-BD59-A6C34878D82A}">
                    <a16:rowId xmlns:a16="http://schemas.microsoft.com/office/drawing/2014/main" val="204818017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algn="l" defTabSz="864017" rtl="0" eaLnBrk="1" latinLnBrk="0" hangingPunct="1"/>
                      <a:r>
                        <a:rPr lang="de-DE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Service Knowledge</a:t>
                      </a:r>
                    </a:p>
                  </a:txBody>
                  <a:tcPr marL="108000" marR="108000" marT="72000" marB="7200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err="1">
                          <a:latin typeface="+mn-lt"/>
                        </a:rPr>
                        <a:t>Orchestrator</a:t>
                      </a:r>
                      <a:r>
                        <a:rPr lang="de-DE" sz="1600" dirty="0">
                          <a:latin typeface="+mn-lt"/>
                        </a:rPr>
                        <a:t> </a:t>
                      </a:r>
                      <a:r>
                        <a:rPr lang="de-DE" sz="1600" dirty="0" err="1">
                          <a:latin typeface="+mn-lt"/>
                        </a:rPr>
                        <a:t>knows</a:t>
                      </a:r>
                      <a:r>
                        <a:rPr lang="de-DE" sz="1600" dirty="0">
                          <a:latin typeface="+mn-lt"/>
                        </a:rPr>
                        <a:t> all </a:t>
                      </a:r>
                      <a:r>
                        <a:rPr lang="de-DE" sz="1600" dirty="0" err="1">
                          <a:latin typeface="+mn-lt"/>
                        </a:rPr>
                        <a:t>services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108000" marR="108000" marT="72000" marB="72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>
                          <a:latin typeface="+mn-lt"/>
                        </a:rPr>
                        <a:t>Services </a:t>
                      </a:r>
                      <a:r>
                        <a:rPr lang="de-DE" sz="1600" dirty="0" err="1">
                          <a:latin typeface="+mn-lt"/>
                        </a:rPr>
                        <a:t>are</a:t>
                      </a:r>
                      <a:r>
                        <a:rPr lang="de-DE" sz="1600" dirty="0">
                          <a:latin typeface="+mn-lt"/>
                        </a:rPr>
                        <a:t> </a:t>
                      </a:r>
                      <a:r>
                        <a:rPr lang="de-DE" sz="1600" dirty="0" err="1">
                          <a:latin typeface="+mn-lt"/>
                        </a:rPr>
                        <a:t>autonomous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108000" marR="108000" marT="72000" marB="72000" anchor="ctr"/>
                </a:tc>
                <a:extLst>
                  <a:ext uri="{0D108BD9-81ED-4DB2-BD59-A6C34878D82A}">
                    <a16:rowId xmlns:a16="http://schemas.microsoft.com/office/drawing/2014/main" val="239312605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algn="l" defTabSz="864017" rtl="0" eaLnBrk="1" latinLnBrk="0" hangingPunct="1"/>
                      <a:r>
                        <a:rPr lang="de-DE" sz="16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Complexity</a:t>
                      </a:r>
                      <a:endParaRPr lang="de-DE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latin typeface="+mn-lt"/>
                        </a:rPr>
                        <a:t>Can </a:t>
                      </a:r>
                      <a:r>
                        <a:rPr lang="de-DE" sz="1600" dirty="0" err="1">
                          <a:latin typeface="+mn-lt"/>
                        </a:rPr>
                        <a:t>become</a:t>
                      </a:r>
                      <a:r>
                        <a:rPr lang="de-DE" sz="1600" dirty="0">
                          <a:latin typeface="+mn-lt"/>
                        </a:rPr>
                        <a:t> a </a:t>
                      </a:r>
                      <a:r>
                        <a:rPr lang="de-DE" sz="1600" dirty="0" err="1">
                          <a:latin typeface="+mn-lt"/>
                        </a:rPr>
                        <a:t>bottleneck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108000" marR="108000" marT="72000" marB="72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>
                          <a:latin typeface="+mn-lt"/>
                        </a:rPr>
                        <a:t>Distributed, but </a:t>
                      </a:r>
                      <a:r>
                        <a:rPr lang="de-DE" sz="1600" dirty="0" err="1">
                          <a:latin typeface="+mn-lt"/>
                        </a:rPr>
                        <a:t>can</a:t>
                      </a:r>
                      <a:r>
                        <a:rPr lang="de-DE" sz="1600" dirty="0">
                          <a:latin typeface="+mn-lt"/>
                        </a:rPr>
                        <a:t> </a:t>
                      </a:r>
                      <a:r>
                        <a:rPr lang="de-DE" sz="1600" dirty="0" err="1">
                          <a:latin typeface="+mn-lt"/>
                        </a:rPr>
                        <a:t>be</a:t>
                      </a:r>
                      <a:r>
                        <a:rPr lang="de-DE" sz="1600" dirty="0">
                          <a:latin typeface="+mn-lt"/>
                        </a:rPr>
                        <a:t> </a:t>
                      </a:r>
                      <a:r>
                        <a:rPr lang="de-DE" sz="1600" dirty="0" err="1">
                          <a:latin typeface="+mn-lt"/>
                        </a:rPr>
                        <a:t>harder</a:t>
                      </a:r>
                      <a:r>
                        <a:rPr lang="de-DE" sz="1600" dirty="0">
                          <a:latin typeface="+mn-lt"/>
                        </a:rPr>
                        <a:t> </a:t>
                      </a:r>
                      <a:r>
                        <a:rPr lang="de-DE" sz="1600" dirty="0" err="1">
                          <a:latin typeface="+mn-lt"/>
                        </a:rPr>
                        <a:t>to</a:t>
                      </a:r>
                      <a:r>
                        <a:rPr lang="de-DE" sz="1600" dirty="0">
                          <a:latin typeface="+mn-lt"/>
                        </a:rPr>
                        <a:t> track</a:t>
                      </a:r>
                    </a:p>
                  </a:txBody>
                  <a:tcPr marL="108000" marR="108000" marT="72000" marB="72000" anchor="ctr"/>
                </a:tc>
                <a:extLst>
                  <a:ext uri="{0D108BD9-81ED-4DB2-BD59-A6C34878D82A}">
                    <a16:rowId xmlns:a16="http://schemas.microsoft.com/office/drawing/2014/main" val="348421880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algn="l" defTabSz="864017" rtl="0" eaLnBrk="1" latinLnBrk="0" hangingPunct="1"/>
                      <a:r>
                        <a:rPr lang="de-DE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Fault </a:t>
                      </a:r>
                      <a:r>
                        <a:rPr lang="de-DE" sz="16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Tolerance</a:t>
                      </a:r>
                      <a:endParaRPr lang="de-DE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err="1">
                          <a:latin typeface="+mn-lt"/>
                        </a:rPr>
                        <a:t>If</a:t>
                      </a:r>
                      <a:r>
                        <a:rPr lang="de-DE" sz="1600" dirty="0">
                          <a:latin typeface="+mn-lt"/>
                        </a:rPr>
                        <a:t> </a:t>
                      </a:r>
                      <a:r>
                        <a:rPr lang="de-DE" sz="1600" dirty="0" err="1">
                          <a:latin typeface="+mn-lt"/>
                        </a:rPr>
                        <a:t>orchestrator</a:t>
                      </a:r>
                      <a:r>
                        <a:rPr lang="de-DE" sz="1600" dirty="0">
                          <a:latin typeface="+mn-lt"/>
                        </a:rPr>
                        <a:t> </a:t>
                      </a:r>
                      <a:r>
                        <a:rPr lang="de-DE" sz="1600" dirty="0" err="1">
                          <a:latin typeface="+mn-lt"/>
                        </a:rPr>
                        <a:t>fails</a:t>
                      </a:r>
                      <a:r>
                        <a:rPr lang="de-DE" sz="1600" dirty="0">
                          <a:latin typeface="+mn-lt"/>
                        </a:rPr>
                        <a:t>, </a:t>
                      </a:r>
                      <a:r>
                        <a:rPr lang="de-DE" sz="1600" dirty="0" err="1">
                          <a:latin typeface="+mn-lt"/>
                        </a:rPr>
                        <a:t>flow</a:t>
                      </a:r>
                      <a:r>
                        <a:rPr lang="de-DE" sz="1600" dirty="0">
                          <a:latin typeface="+mn-lt"/>
                        </a:rPr>
                        <a:t> </a:t>
                      </a:r>
                      <a:r>
                        <a:rPr lang="de-DE" sz="1600" dirty="0" err="1">
                          <a:latin typeface="+mn-lt"/>
                        </a:rPr>
                        <a:t>stops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108000" marR="108000" marT="72000" marB="72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 err="1">
                          <a:latin typeface="+mn-lt"/>
                        </a:rPr>
                        <a:t>Failure</a:t>
                      </a:r>
                      <a:r>
                        <a:rPr lang="de-DE" sz="1600" dirty="0">
                          <a:latin typeface="+mn-lt"/>
                        </a:rPr>
                        <a:t> </a:t>
                      </a:r>
                      <a:r>
                        <a:rPr lang="de-DE" sz="1600" dirty="0" err="1">
                          <a:latin typeface="+mn-lt"/>
                        </a:rPr>
                        <a:t>doesn‘t</a:t>
                      </a:r>
                      <a:r>
                        <a:rPr lang="de-DE" sz="1600" dirty="0">
                          <a:latin typeface="+mn-lt"/>
                        </a:rPr>
                        <a:t> halt </a:t>
                      </a:r>
                      <a:r>
                        <a:rPr lang="de-DE" sz="1600" dirty="0" err="1">
                          <a:latin typeface="+mn-lt"/>
                        </a:rPr>
                        <a:t>the</a:t>
                      </a:r>
                      <a:r>
                        <a:rPr lang="de-DE" sz="1600" dirty="0">
                          <a:latin typeface="+mn-lt"/>
                        </a:rPr>
                        <a:t> </a:t>
                      </a:r>
                      <a:r>
                        <a:rPr lang="de-DE" sz="1600" dirty="0" err="1">
                          <a:latin typeface="+mn-lt"/>
                        </a:rPr>
                        <a:t>entire</a:t>
                      </a:r>
                      <a:r>
                        <a:rPr lang="de-DE" sz="1600" dirty="0">
                          <a:latin typeface="+mn-lt"/>
                        </a:rPr>
                        <a:t> </a:t>
                      </a:r>
                      <a:r>
                        <a:rPr lang="de-DE" sz="1600" dirty="0" err="1">
                          <a:latin typeface="+mn-lt"/>
                        </a:rPr>
                        <a:t>process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108000" marR="108000" marT="72000" marB="72000" anchor="ctr"/>
                </a:tc>
                <a:extLst>
                  <a:ext uri="{0D108BD9-81ED-4DB2-BD59-A6C34878D82A}">
                    <a16:rowId xmlns:a16="http://schemas.microsoft.com/office/drawing/2014/main" val="219886536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algn="l" defTabSz="864017" rtl="0" eaLnBrk="1" latinLnBrk="0" hangingPunct="1"/>
                      <a:r>
                        <a:rPr lang="de-DE" sz="16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Scalability</a:t>
                      </a:r>
                      <a:endParaRPr lang="de-DE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latin typeface="+mn-lt"/>
                        </a:rPr>
                        <a:t>Limited </a:t>
                      </a:r>
                      <a:r>
                        <a:rPr lang="de-DE" sz="1600" dirty="0" err="1">
                          <a:latin typeface="+mn-lt"/>
                        </a:rPr>
                        <a:t>by</a:t>
                      </a:r>
                      <a:r>
                        <a:rPr lang="de-DE" sz="1600" dirty="0">
                          <a:latin typeface="+mn-lt"/>
                        </a:rPr>
                        <a:t> </a:t>
                      </a:r>
                      <a:r>
                        <a:rPr lang="de-DE" sz="1600" dirty="0" err="1">
                          <a:latin typeface="+mn-lt"/>
                        </a:rPr>
                        <a:t>orchestrator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108000" marR="108000" marT="72000" marB="72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>
                          <a:latin typeface="+mn-lt"/>
                        </a:rPr>
                        <a:t>High, </a:t>
                      </a:r>
                      <a:r>
                        <a:rPr lang="de-DE" sz="1600" dirty="0" err="1">
                          <a:latin typeface="+mn-lt"/>
                        </a:rPr>
                        <a:t>as</a:t>
                      </a:r>
                      <a:r>
                        <a:rPr lang="de-DE" sz="1600" dirty="0">
                          <a:latin typeface="+mn-lt"/>
                        </a:rPr>
                        <a:t> </a:t>
                      </a:r>
                      <a:r>
                        <a:rPr lang="de-DE" sz="1600" dirty="0" err="1">
                          <a:latin typeface="+mn-lt"/>
                        </a:rPr>
                        <a:t>services</a:t>
                      </a:r>
                      <a:r>
                        <a:rPr lang="de-DE" sz="1600" dirty="0">
                          <a:latin typeface="+mn-lt"/>
                        </a:rPr>
                        <a:t> </a:t>
                      </a:r>
                      <a:r>
                        <a:rPr lang="de-DE" sz="1600" dirty="0" err="1">
                          <a:latin typeface="+mn-lt"/>
                        </a:rPr>
                        <a:t>scale</a:t>
                      </a:r>
                      <a:r>
                        <a:rPr lang="de-DE" sz="1600" dirty="0">
                          <a:latin typeface="+mn-lt"/>
                        </a:rPr>
                        <a:t> </a:t>
                      </a:r>
                      <a:r>
                        <a:rPr lang="de-DE" sz="1600" dirty="0" err="1">
                          <a:latin typeface="+mn-lt"/>
                        </a:rPr>
                        <a:t>independently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108000" marR="108000" marT="72000" marB="72000" anchor="ctr"/>
                </a:tc>
                <a:extLst>
                  <a:ext uri="{0D108BD9-81ED-4DB2-BD59-A6C34878D82A}">
                    <a16:rowId xmlns:a16="http://schemas.microsoft.com/office/drawing/2014/main" val="176142289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de-DE" sz="1600" dirty="0">
                        <a:latin typeface="+mn-lt"/>
                      </a:endParaRPr>
                    </a:p>
                  </a:txBody>
                  <a:tcPr marL="108000" marR="108000" marT="72000" marB="72000" anchor="ctr"/>
                </a:tc>
                <a:tc>
                  <a:txBody>
                    <a:bodyPr/>
                    <a:lstStyle/>
                    <a:p>
                      <a:endParaRPr lang="de-DE" sz="1600" dirty="0">
                        <a:latin typeface="+mn-lt"/>
                      </a:endParaRPr>
                    </a:p>
                  </a:txBody>
                  <a:tcPr marL="108000" marR="108000" marT="72000" marB="72000" anchor="ctr"/>
                </a:tc>
                <a:tc>
                  <a:txBody>
                    <a:bodyPr/>
                    <a:lstStyle/>
                    <a:p>
                      <a:pPr algn="r"/>
                      <a:endParaRPr lang="de-DE" sz="1600" dirty="0">
                        <a:latin typeface="+mn-lt"/>
                      </a:endParaRPr>
                    </a:p>
                  </a:txBody>
                  <a:tcPr marL="108000" marR="108000" marT="72000" marB="72000" anchor="ctr"/>
                </a:tc>
                <a:extLst>
                  <a:ext uri="{0D108BD9-81ED-4DB2-BD59-A6C34878D82A}">
                    <a16:rowId xmlns:a16="http://schemas.microsoft.com/office/drawing/2014/main" val="3401679751"/>
                  </a:ext>
                </a:extLst>
              </a:tr>
            </a:tbl>
          </a:graphicData>
        </a:graphic>
      </p:graphicFrame>
      <p:sp>
        <p:nvSpPr>
          <p:cNvPr id="8" name="Titel 7">
            <a:extLst>
              <a:ext uri="{FF2B5EF4-FFF2-40B4-BE49-F238E27FC236}">
                <a16:creationId xmlns:a16="http://schemas.microsoft.com/office/drawing/2014/main" id="{0F979A1F-F6B8-46AF-8C19-016892F5D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1" y="431800"/>
            <a:ext cx="5627329" cy="483960"/>
          </a:xfrm>
        </p:spPr>
        <p:txBody>
          <a:bodyPr/>
          <a:lstStyle/>
          <a:p>
            <a:r>
              <a:rPr lang="en-US" dirty="0"/>
              <a:t>Orchestration vs. Choreography</a:t>
            </a:r>
          </a:p>
        </p:txBody>
      </p:sp>
    </p:spTree>
    <p:extLst>
      <p:ext uri="{BB962C8B-B14F-4D97-AF65-F5344CB8AC3E}">
        <p14:creationId xmlns:p14="http://schemas.microsoft.com/office/powerpoint/2010/main" val="1873633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Bildplatzhalter 71" descr="Ein Bild, das Text, Gerät enthält.&#10;&#10;Automatisch generierte Beschreibung">
            <a:extLst>
              <a:ext uri="{FF2B5EF4-FFF2-40B4-BE49-F238E27FC236}">
                <a16:creationId xmlns:a16="http://schemas.microsoft.com/office/drawing/2014/main" id="{E0F2F026-7F5A-4E6D-8389-96DE174FE85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3" b="23"/>
          <a:stretch/>
        </p:blipFill>
        <p:spPr/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579156-74E3-476C-9E0D-9164A4E9DD7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042BD1F-A700-4F5B-A3DF-9F97C18BD54E}" type="datetime1">
              <a:rPr lang="de-DE" smtClean="0"/>
              <a:t>31.08.2023</a:t>
            </a:fld>
            <a:endParaRPr lang="en-US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8D554C9-72AD-466E-7785-51B73441713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Marcus Kaseder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B951E36-55B9-4701-BDC8-6933B16143E8}"/>
              </a:ext>
            </a:extLst>
          </p:cNvPr>
          <p:cNvSpPr txBox="1"/>
          <p:nvPr/>
        </p:nvSpPr>
        <p:spPr>
          <a:xfrm>
            <a:off x="432602" y="4320206"/>
            <a:ext cx="1872208" cy="144266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noAutofit/>
          </a:bodyPr>
          <a:lstStyle/>
          <a:p>
            <a:pPr algn="l"/>
            <a:r>
              <a:rPr lang="en-US" sz="1200" b="1" i="0" u="none" strike="noStrike" baseline="0" dirty="0" err="1">
                <a:solidFill>
                  <a:srgbClr val="FFFFFF"/>
                </a:solidFill>
              </a:rPr>
              <a:t>adesso</a:t>
            </a:r>
            <a:r>
              <a:rPr lang="en-US" sz="1200" b="1" i="0" u="none" strike="noStrike" baseline="0" dirty="0">
                <a:solidFill>
                  <a:srgbClr val="FFFFFF"/>
                </a:solidFill>
              </a:rPr>
              <a:t> SE</a:t>
            </a:r>
          </a:p>
          <a:p>
            <a:pPr algn="l"/>
            <a:r>
              <a:rPr lang="en-US" sz="1200" b="0" i="0" u="none" strike="noStrike" baseline="0" dirty="0" err="1">
                <a:solidFill>
                  <a:srgbClr val="FFFFFF"/>
                </a:solidFill>
                <a:latin typeface="+mj-lt"/>
              </a:rPr>
              <a:t>Adessoplatz</a:t>
            </a:r>
            <a:r>
              <a:rPr lang="en-US" sz="1200" b="0" i="0" u="none" strike="noStrike" baseline="0" dirty="0">
                <a:solidFill>
                  <a:srgbClr val="FFFFFF"/>
                </a:solidFill>
                <a:latin typeface="+mj-lt"/>
              </a:rPr>
              <a:t> 1</a:t>
            </a:r>
          </a:p>
          <a:p>
            <a:pPr algn="l"/>
            <a:r>
              <a:rPr lang="en-US" sz="1200" b="0" i="0" u="none" strike="noStrike" baseline="0" dirty="0">
                <a:solidFill>
                  <a:srgbClr val="FFFFFF"/>
                </a:solidFill>
                <a:latin typeface="+mj-lt"/>
              </a:rPr>
              <a:t>44269 Dortmund</a:t>
            </a:r>
          </a:p>
          <a:p>
            <a:pPr algn="l"/>
            <a:r>
              <a:rPr lang="en-US" sz="1200" dirty="0">
                <a:solidFill>
                  <a:srgbClr val="FFFFFF"/>
                </a:solidFill>
                <a:latin typeface="+mj-lt"/>
              </a:rPr>
              <a:t>Germany</a:t>
            </a:r>
            <a:endParaRPr lang="en-US" sz="1200" b="0" i="0" u="none" strike="noStrike" baseline="0" dirty="0">
              <a:solidFill>
                <a:srgbClr val="FFFFFF"/>
              </a:solidFill>
              <a:latin typeface="+mj-lt"/>
            </a:endParaRPr>
          </a:p>
          <a:p>
            <a:pPr algn="l"/>
            <a:r>
              <a:rPr lang="en-US" sz="1200" b="0" i="0" u="none" strike="noStrike" baseline="0" dirty="0">
                <a:solidFill>
                  <a:srgbClr val="FFFFFF"/>
                </a:solidFill>
                <a:latin typeface="+mj-lt"/>
              </a:rPr>
              <a:t>T +49 231 7000-7000</a:t>
            </a:r>
          </a:p>
          <a:p>
            <a:pPr algn="l"/>
            <a:r>
              <a:rPr lang="en-US" sz="1200" b="0" i="0" u="none" strike="noStrike" baseline="0" dirty="0">
                <a:solidFill>
                  <a:srgbClr val="FFFFFF"/>
                </a:solidFill>
                <a:latin typeface="+mj-lt"/>
              </a:rPr>
              <a:t>F +49 231 7000-1000</a:t>
            </a:r>
          </a:p>
          <a:p>
            <a:pPr algn="l"/>
            <a:r>
              <a:rPr lang="en-US" sz="1200" b="0" i="0" u="none" strike="noStrike" baseline="0" dirty="0">
                <a:solidFill>
                  <a:srgbClr val="FFFFFF"/>
                </a:solidFill>
                <a:latin typeface="+mj-lt"/>
              </a:rPr>
              <a:t>www.adesso.de/en</a:t>
            </a:r>
            <a:endParaRPr lang="en-US" sz="1200" b="1" cap="all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064C4E-FD5C-4C78-A383-5DCE8FA6500B}"/>
              </a:ext>
            </a:extLst>
          </p:cNvPr>
          <p:cNvSpPr txBox="1"/>
          <p:nvPr/>
        </p:nvSpPr>
        <p:spPr>
          <a:xfrm>
            <a:off x="431800" y="1799927"/>
            <a:ext cx="3165565" cy="583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lIns="180000" tIns="72000" rIns="180000" bIns="72000" rtlCol="0" anchor="ctr" anchorCtr="0">
            <a:spAutoFit/>
          </a:bodyPr>
          <a:lstStyle>
            <a:defPPr>
              <a:defRPr lang="de-DE"/>
            </a:defPPr>
            <a:lvl1pPr>
              <a:defRPr sz="285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Many thanks!</a:t>
            </a:r>
          </a:p>
        </p:txBody>
      </p:sp>
    </p:spTree>
    <p:extLst>
      <p:ext uri="{BB962C8B-B14F-4D97-AF65-F5344CB8AC3E}">
        <p14:creationId xmlns:p14="http://schemas.microsoft.com/office/powerpoint/2010/main" val="34520268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adesso">
  <a:themeElements>
    <a:clrScheme name="adesso_colors">
      <a:dk1>
        <a:sysClr val="windowText" lastClr="000000"/>
      </a:dk1>
      <a:lt1>
        <a:sysClr val="window" lastClr="FFFFFF"/>
      </a:lt1>
      <a:dk2>
        <a:srgbClr val="062D47"/>
      </a:dk2>
      <a:lt2>
        <a:srgbClr val="F3F2F1"/>
      </a:lt2>
      <a:accent1>
        <a:srgbClr val="006EC7"/>
      </a:accent1>
      <a:accent2>
        <a:srgbClr val="C8B600"/>
      </a:accent2>
      <a:accent3>
        <a:srgbClr val="887D75"/>
      </a:accent3>
      <a:accent4>
        <a:srgbClr val="005C9E"/>
      </a:accent4>
      <a:accent5>
        <a:srgbClr val="003D69"/>
      </a:accent5>
      <a:accent6>
        <a:srgbClr val="ACA49E"/>
      </a:accent6>
      <a:hlink>
        <a:srgbClr val="006EC7"/>
      </a:hlink>
      <a:folHlink>
        <a:srgbClr val="ACA49E"/>
      </a:folHlink>
    </a:clrScheme>
    <a:fontScheme name="adesso_fon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desso Template 2022-Sept22.potx" id="{3C3092CC-291B-4E60-8A28-27E56E87987D}" vid="{16F25D9C-6B96-4C4B-B96E-A7F877DFA878}"/>
    </a:ext>
  </a:extLst>
</a:theme>
</file>

<file path=ppt/theme/theme2.xml><?xml version="1.0" encoding="utf-8"?>
<a:theme xmlns:a="http://schemas.openxmlformats.org/drawingml/2006/main" name="Office">
  <a:themeElements>
    <a:clrScheme name="adesso_colors">
      <a:dk1>
        <a:sysClr val="windowText" lastClr="000000"/>
      </a:dk1>
      <a:lt1>
        <a:sysClr val="window" lastClr="FFFFFF"/>
      </a:lt1>
      <a:dk2>
        <a:srgbClr val="062D47"/>
      </a:dk2>
      <a:lt2>
        <a:srgbClr val="F3F2F1"/>
      </a:lt2>
      <a:accent1>
        <a:srgbClr val="006EC7"/>
      </a:accent1>
      <a:accent2>
        <a:srgbClr val="C8B600"/>
      </a:accent2>
      <a:accent3>
        <a:srgbClr val="887D75"/>
      </a:accent3>
      <a:accent4>
        <a:srgbClr val="005C9E"/>
      </a:accent4>
      <a:accent5>
        <a:srgbClr val="003D69"/>
      </a:accent5>
      <a:accent6>
        <a:srgbClr val="ACA49E"/>
      </a:accent6>
      <a:hlink>
        <a:srgbClr val="006EC7"/>
      </a:hlink>
      <a:folHlink>
        <a:srgbClr val="ACA49E"/>
      </a:folHlink>
    </a:clrScheme>
    <a:fontScheme name="adesso_font">
      <a:majorFont>
        <a:latin typeface="Open Sans Ligh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adesso_colors">
      <a:dk1>
        <a:sysClr val="windowText" lastClr="000000"/>
      </a:dk1>
      <a:lt1>
        <a:sysClr val="window" lastClr="FFFFFF"/>
      </a:lt1>
      <a:dk2>
        <a:srgbClr val="062D47"/>
      </a:dk2>
      <a:lt2>
        <a:srgbClr val="F3F2F1"/>
      </a:lt2>
      <a:accent1>
        <a:srgbClr val="006EC7"/>
      </a:accent1>
      <a:accent2>
        <a:srgbClr val="C8B600"/>
      </a:accent2>
      <a:accent3>
        <a:srgbClr val="887D75"/>
      </a:accent3>
      <a:accent4>
        <a:srgbClr val="005C9E"/>
      </a:accent4>
      <a:accent5>
        <a:srgbClr val="003D69"/>
      </a:accent5>
      <a:accent6>
        <a:srgbClr val="ACA49E"/>
      </a:accent6>
      <a:hlink>
        <a:srgbClr val="006EC7"/>
      </a:hlink>
      <a:folHlink>
        <a:srgbClr val="ACA49E"/>
      </a:folHlink>
    </a:clrScheme>
    <a:fontScheme name="adesso_font">
      <a:majorFont>
        <a:latin typeface="Open Sans Ligh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adesso Template_April2023</Template>
  <TotalTime>0</TotalTime>
  <Words>198</Words>
  <Application>Microsoft Office PowerPoint</Application>
  <PresentationFormat>Benutzerdefiniert</PresentationFormat>
  <Paragraphs>59</Paragraphs>
  <Slides>6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Open Sans</vt:lpstr>
      <vt:lpstr>Open Sans Light</vt:lpstr>
      <vt:lpstr>adesso</vt:lpstr>
      <vt:lpstr>think-cell Folie</vt:lpstr>
      <vt:lpstr>PowerPoint-Präsentation</vt:lpstr>
      <vt:lpstr>Why Distributed Systems</vt:lpstr>
      <vt:lpstr>Traditional vs. Distributed Development</vt:lpstr>
      <vt:lpstr>Orchestration vs. Choreography</vt:lpstr>
      <vt:lpstr>Orchestration vs. Choreography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Ulrike Herzberg | i-pointing</dc:creator>
  <cp:lastModifiedBy>Kaseder, Marcus</cp:lastModifiedBy>
  <cp:revision>7</cp:revision>
  <dcterms:created xsi:type="dcterms:W3CDTF">2023-04-04T07:48:31Z</dcterms:created>
  <dcterms:modified xsi:type="dcterms:W3CDTF">2023-09-01T08:14:27Z</dcterms:modified>
</cp:coreProperties>
</file>