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76646" y="778011"/>
            <a:ext cx="5416977" cy="19740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/>
              <a:t>The BIG Green</a:t>
            </a:r>
            <a:br>
              <a:rPr lang="en-US" sz="5800" dirty="0"/>
            </a:br>
            <a:r>
              <a:rPr lang="en-US" sz="5800" dirty="0"/>
              <a:t>(Dashboard)</a:t>
            </a:r>
            <a:endParaRPr sz="5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23" y="271784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19218" y="1337969"/>
            <a:ext cx="5962087" cy="213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Relationships between greenhouse emission and power generation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841645" y="2832431"/>
            <a:ext cx="181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44293" y="19905"/>
            <a:ext cx="1178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Flask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FF33CC"/>
                </a:solidFill>
              </a:rPr>
              <a:t>Static html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9236823-4B5A-492E-A5AC-8EDF7A0DC895}"/>
              </a:ext>
            </a:extLst>
          </p:cNvPr>
          <p:cNvSpPr/>
          <p:nvPr/>
        </p:nvSpPr>
        <p:spPr>
          <a:xfrm rot="2119576" flipV="1">
            <a:off x="2444168" y="1590514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F4ED63-2694-494A-9365-3339BCCC2460}"/>
              </a:ext>
            </a:extLst>
          </p:cNvPr>
          <p:cNvCxnSpPr>
            <a:stCxn id="62" idx="2"/>
          </p:cNvCxnSpPr>
          <p:nvPr/>
        </p:nvCxnSpPr>
        <p:spPr>
          <a:xfrm>
            <a:off x="2224568" y="3418903"/>
            <a:ext cx="0" cy="1642953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BC347-6875-4FB2-82DA-010B77A35F54}"/>
              </a:ext>
            </a:extLst>
          </p:cNvPr>
          <p:cNvCxnSpPr/>
          <p:nvPr/>
        </p:nvCxnSpPr>
        <p:spPr>
          <a:xfrm>
            <a:off x="2224568" y="5061856"/>
            <a:ext cx="5192622" cy="0"/>
          </a:xfrm>
          <a:prstGeom prst="line">
            <a:avLst/>
          </a:prstGeom>
          <a:ln w="1270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1493-D765-4001-BFC8-C33594EA5FFE}"/>
              </a:ext>
            </a:extLst>
          </p:cNvPr>
          <p:cNvCxnSpPr/>
          <p:nvPr/>
        </p:nvCxnSpPr>
        <p:spPr>
          <a:xfrm flipV="1">
            <a:off x="7417190" y="4789197"/>
            <a:ext cx="0" cy="272659"/>
          </a:xfrm>
          <a:prstGeom prst="straightConnector1">
            <a:avLst/>
          </a:prstGeom>
          <a:ln w="12700">
            <a:solidFill>
              <a:srgbClr val="FF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presumed cleaned, including bridging common attributes across those systems/sources, allowing for easy joins.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643423" y="658023"/>
            <a:ext cx="365760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455B-F1FC-47B8-A229-AACBAA6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3377280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1" y="1244451"/>
            <a:ext cx="5383156" cy="3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policies have an effect.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</a:t>
            </a:r>
            <a:r>
              <a:rPr lang="en-US" sz="1400"/>
              <a:t>over time.</a:t>
            </a:r>
            <a:endParaRPr lang="en-US" sz="1400" dirty="0"/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mage result for nonrenewable energy sources">
            <a:extLst>
              <a:ext uri="{FF2B5EF4-FFF2-40B4-BE49-F238E27FC236}">
                <a16:creationId xmlns:a16="http://schemas.microsoft.com/office/drawing/2014/main" id="{3AAF049B-F5E6-42C8-A50B-1E24776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289</Words>
  <Application>Microsoft Office PowerPoint</Application>
  <PresentationFormat>On-screen Show (16:9)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</vt:lpstr>
      <vt:lpstr>Arial</vt:lpstr>
      <vt:lpstr>Poppins Light</vt:lpstr>
      <vt:lpstr>Muli Regular</vt:lpstr>
      <vt:lpstr>Muli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Lourdes Rodriguez</cp:lastModifiedBy>
  <cp:revision>30</cp:revision>
  <cp:lastPrinted>2020-02-29T01:51:38Z</cp:lastPrinted>
  <dcterms:modified xsi:type="dcterms:W3CDTF">2020-02-29T15:26:57Z</dcterms:modified>
</cp:coreProperties>
</file>