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3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 between greenhouse emission and temperature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already cleaned, including bridging common attributes across those systems/sources, allowing for easy joins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7EC2F-E1F5-445D-8C45-154CEA8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98" y="869237"/>
            <a:ext cx="4695786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0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policy made now affects them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over time</a:t>
            </a:r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283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</vt:lpstr>
      <vt:lpstr>Arial</vt:lpstr>
      <vt:lpstr>Muli</vt:lpstr>
      <vt:lpstr>Poppins Light</vt:lpstr>
      <vt:lpstr>Muli Regular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Philip Wirth</cp:lastModifiedBy>
  <cp:revision>25</cp:revision>
  <cp:lastPrinted>2020-02-29T01:51:38Z</cp:lastPrinted>
  <dcterms:modified xsi:type="dcterms:W3CDTF">2020-02-29T03:37:43Z</dcterms:modified>
</cp:coreProperties>
</file>