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57" r:id="rId4"/>
    <p:sldId id="261" r:id="rId5"/>
    <p:sldId id="277" r:id="rId6"/>
    <p:sldId id="274" r:id="rId7"/>
    <p:sldId id="266" r:id="rId8"/>
  </p:sldIdLst>
  <p:sldSz cx="9144000" cy="5143500" type="screen16x9"/>
  <p:notesSz cx="6858000" cy="91440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16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Big Green</a:t>
            </a:r>
            <a:br>
              <a:rPr lang="en-US" dirty="0"/>
            </a:br>
            <a:r>
              <a:rPr lang="en-US" dirty="0"/>
              <a:t>(Dashboard)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F8BFEF4-7393-454E-B56B-F4EB1028CED4}"/>
              </a:ext>
            </a:extLst>
          </p:cNvPr>
          <p:cNvSpPr txBox="1">
            <a:spLocks/>
          </p:cNvSpPr>
          <p:nvPr/>
        </p:nvSpPr>
        <p:spPr>
          <a:xfrm>
            <a:off x="329609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buNone/>
            </a:pPr>
            <a:r>
              <a:rPr lang="en-US" sz="1400" dirty="0"/>
              <a:t>The impacts of climate change are global in scope and unprecedented in scale. Global climate change has already resulted in a wide range of impacts across every region. </a:t>
            </a:r>
          </a:p>
          <a:p>
            <a:pPr marL="88900" indent="0">
              <a:buNone/>
            </a:pPr>
            <a:endParaRPr lang="en-US" sz="1400" dirty="0"/>
          </a:p>
          <a:p>
            <a:r>
              <a:rPr lang="en-US" sz="1400" dirty="0"/>
              <a:t>Relationship between greenhouse emission and temperature</a:t>
            </a:r>
          </a:p>
          <a:p>
            <a:r>
              <a:rPr lang="en-US" sz="1400" dirty="0"/>
              <a:t>Changes in C02 emissions across US from 1990 to 2018</a:t>
            </a:r>
          </a:p>
          <a:p>
            <a:r>
              <a:rPr lang="en-US" sz="1400" dirty="0"/>
              <a:t> Air quality vs emissions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csv files:</a:t>
            </a:r>
          </a:p>
          <a:p>
            <a:r>
              <a:rPr lang="en-US" sz="1000" dirty="0"/>
              <a:t>EPA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manipulation,</a:t>
            </a:r>
          </a:p>
          <a:p>
            <a:r>
              <a:rPr lang="en-US" sz="900" dirty="0"/>
              <a:t>cleaning and mining.</a:t>
            </a:r>
          </a:p>
          <a:p>
            <a:r>
              <a:rPr lang="en-US" sz="900" dirty="0"/>
              <a:t>Statistical analysis</a:t>
            </a:r>
          </a:p>
          <a:p>
            <a:r>
              <a:rPr lang="en-US" sz="9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database in</a:t>
            </a:r>
          </a:p>
          <a:p>
            <a:r>
              <a:rPr lang="en-US" sz="10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731080" y="4751262"/>
            <a:ext cx="242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</a:t>
            </a:r>
          </a:p>
          <a:p>
            <a:r>
              <a:rPr lang="en-US" sz="10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</a:t>
            </a:r>
          </a:p>
          <a:p>
            <a:r>
              <a:rPr lang="en-US" sz="1000" dirty="0"/>
              <a:t>Leaflet. </a:t>
            </a:r>
            <a:r>
              <a:rPr lang="en-US" sz="1000" dirty="0" err="1"/>
              <a:t>plotly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33016" y="274333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004452"/>
            <a:ext cx="4873256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typically comes from multiple transaction systems (in our case, websites)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already cleaned, including bridging common attributes across those systems/sources, allowing for easy joins</a:t>
            </a:r>
            <a:endParaRPr sz="1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at the atomic level, giving the analyst the most flexibility  possible to do different roll-ups and joins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D55F58F6-A73C-4622-9FB8-8B2A7251C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Database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F003D84F-479E-48F1-985E-9E08A904D82C}"/>
              </a:ext>
            </a:extLst>
          </p:cNvPr>
          <p:cNvSpPr txBox="1">
            <a:spLocks/>
          </p:cNvSpPr>
          <p:nvPr/>
        </p:nvSpPr>
        <p:spPr>
          <a:xfrm>
            <a:off x="457199" y="1047123"/>
            <a:ext cx="802338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spcBef>
                <a:spcPts val="0"/>
              </a:spcBef>
              <a:buFont typeface="Muli Regular"/>
              <a:buNone/>
            </a:pPr>
            <a:r>
              <a:rPr lang="en-US" sz="1400" dirty="0"/>
              <a:t>We decided to use and operational data store (ODS) model to combine data from multiple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7EC2F-E1F5-445D-8C45-154CEA81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98" y="869237"/>
            <a:ext cx="4695786" cy="298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3F67BE25-5C81-47B4-955F-EE10EADA769F}"/>
              </a:ext>
            </a:extLst>
          </p:cNvPr>
          <p:cNvSpPr txBox="1">
            <a:spLocks/>
          </p:cNvSpPr>
          <p:nvPr/>
        </p:nvSpPr>
        <p:spPr>
          <a:xfrm>
            <a:off x="290280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400" dirty="0"/>
              <a:t>More data!!!</a:t>
            </a:r>
          </a:p>
          <a:p>
            <a:pPr lvl="1"/>
            <a:r>
              <a:rPr lang="en-US" sz="1400" dirty="0"/>
              <a:t>We would like to continue the analysis over the next few years to see the trends, and how policy made now affects them</a:t>
            </a:r>
          </a:p>
          <a:p>
            <a:r>
              <a:rPr lang="en-US" sz="1400" dirty="0"/>
              <a:t>More dashboards!!!</a:t>
            </a:r>
          </a:p>
          <a:p>
            <a:pPr lvl="1"/>
            <a:r>
              <a:rPr lang="en-US" sz="1400" dirty="0"/>
              <a:t>Trending analysis for AQI by state over time</a:t>
            </a:r>
          </a:p>
          <a:p>
            <a:pPr lvl="1"/>
            <a:r>
              <a:rPr lang="en-US" sz="1400" dirty="0"/>
              <a:t>facility emissions trends over time by energy source, and are they getting more efficient or are they being retired?</a:t>
            </a:r>
          </a:p>
          <a:p>
            <a:r>
              <a:rPr lang="en-US" sz="1400" dirty="0"/>
              <a:t>More stats!!!</a:t>
            </a:r>
          </a:p>
          <a:p>
            <a:pPr lvl="1"/>
            <a:r>
              <a:rPr lang="en-US" sz="1400" dirty="0"/>
              <a:t>Is the change in air quality significant?</a:t>
            </a:r>
          </a:p>
          <a:p>
            <a:pPr lvl="1"/>
            <a:r>
              <a:rPr lang="en-US" sz="1400" dirty="0"/>
              <a:t>If so, what are the significant factors?</a:t>
            </a:r>
          </a:p>
          <a:p>
            <a:pPr lvl="2"/>
            <a:r>
              <a:rPr lang="en-US" sz="1400" dirty="0"/>
              <a:t>Change in energy source?</a:t>
            </a:r>
          </a:p>
          <a:p>
            <a:pPr lvl="2"/>
            <a:r>
              <a:rPr lang="en-US" sz="1400"/>
              <a:t>Diminishing energy source?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>
                <a:solidFill>
                  <a:srgbClr val="FFFFFF"/>
                </a:solidFill>
              </a:rPr>
              <a:t>Thanks!</a:t>
            </a:r>
            <a:endParaRPr sz="13800" dirty="0"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283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Muli Regular</vt:lpstr>
      <vt:lpstr>Muli</vt:lpstr>
      <vt:lpstr>Poppins</vt:lpstr>
      <vt:lpstr>Arial</vt:lpstr>
      <vt:lpstr>Poppins Light</vt:lpstr>
      <vt:lpstr>Gower template</vt:lpstr>
      <vt:lpstr>The Big Green (Dashboard)</vt:lpstr>
      <vt:lpstr>Motivation</vt:lpstr>
      <vt:lpstr>Workflow</vt:lpstr>
      <vt:lpstr>Database</vt:lpstr>
      <vt:lpstr>Desktop demo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mddowlin@outlook.com</cp:lastModifiedBy>
  <cp:revision>22</cp:revision>
  <dcterms:modified xsi:type="dcterms:W3CDTF">2020-02-27T18:36:23Z</dcterms:modified>
</cp:coreProperties>
</file>