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20"/>
  </p:notesMasterIdLst>
  <p:sldIdLst>
    <p:sldId id="265" r:id="rId2"/>
    <p:sldId id="284" r:id="rId3"/>
    <p:sldId id="266" r:id="rId4"/>
    <p:sldId id="267" r:id="rId5"/>
    <p:sldId id="268" r:id="rId6"/>
    <p:sldId id="291" r:id="rId7"/>
    <p:sldId id="289" r:id="rId8"/>
    <p:sldId id="290" r:id="rId9"/>
    <p:sldId id="269" r:id="rId10"/>
    <p:sldId id="288" r:id="rId11"/>
    <p:sldId id="271" r:id="rId12"/>
    <p:sldId id="272" r:id="rId13"/>
    <p:sldId id="270" r:id="rId14"/>
    <p:sldId id="286" r:id="rId15"/>
    <p:sldId id="287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6962" autoAdjust="0"/>
    <p:restoredTop sz="94660"/>
  </p:normalViewPr>
  <p:slideViewPr>
    <p:cSldViewPr>
      <p:cViewPr varScale="1">
        <p:scale>
          <a:sx n="68" d="100"/>
          <a:sy n="68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290D214-527C-4654-9A54-7098E93FD6E0}" type="datetimeFigureOut">
              <a:rPr lang="en-US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45AFC0-4685-42E3-8859-46B5427EB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DFAEB0-FBF5-40E7-B445-AC987C1D60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327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CF081BD-D0D3-45F8-8752-01F7E7C214EC}" type="slidenum">
              <a:rPr lang="en-US" sz="1200">
                <a:latin typeface="Times New Roman" pitchFamily="18" charset="0"/>
              </a:rPr>
              <a:pPr algn="r" eaLnBrk="0" hangingPunct="0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41FCBED-688D-4D80-867B-4C2F042D44B7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709202D-E055-4BC9-8761-7499D11FC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C63E921-2391-4B78-9F9A-37D183FB1D24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75F8D6-AAFB-4B11-B36D-EB5BE4093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5C91B12-A114-42E4-A8EE-B9738125EB9C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D40E05C-6D58-4EF1-A231-823C830301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75C6843-03B8-4C0C-8F12-9471DE95C490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FDDE184-13A6-452E-8BA1-5F3B345DA5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87E36F3-DE38-4EEB-BE89-A981B35DA181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A7F515-B6B9-46C5-BA47-A4C907CAFC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6A5B71-EB3C-4470-BD48-860F2C686132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AAAD461-DCF4-4914-A221-0663D610B4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A2280A3-307C-45F3-8EF3-32B12FEA4E20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69ADD84-CFBD-423A-9785-62574256F7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6A364F-0194-4CB9-88B7-DD16423E2365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4EF377E-C30E-4AF0-B9D3-C9A500BEEA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F4BF15C-0708-47D4-AE34-2523D5798A6C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B49927-72DF-4E7F-8309-3A372511C0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BE4C70CC-179E-4A08-B6E7-8886300D8E3A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FE1D6F8-A0CD-4B4F-86F1-FFCB03623D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F0B0259-FBF8-4401-BAF5-40D57D6CB765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87B6F91-057F-4043-81DB-D088A7AF99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r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FFBC13B-A8AF-4949-9AA0-4924E80EB398}" type="datetimeFigureOut">
              <a:rPr lang="en-US" smtClean="0"/>
              <a:pPr>
                <a:defRPr/>
              </a:pPr>
              <a:t>11-Jun-24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A6BB522-71BC-4DC1-BF50-947F7F2899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>
    <p:cover dir="r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studymaf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kipedia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286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2" algn="ctr" eaLnBrk="0" hangingPunct="0"/>
            <a:r>
              <a:rPr lang="en-US" sz="3200" b="1" dirty="0" smtClean="0">
                <a:solidFill>
                  <a:srgbClr val="71481C"/>
                </a:solidFill>
                <a:latin typeface="Tahoma" pitchFamily="34" charset="0"/>
              </a:rPr>
              <a:t>COLLEGE MANAGEMENT SYSTEM</a:t>
            </a:r>
            <a:endParaRPr lang="en-US" sz="3200" b="1" dirty="0">
              <a:solidFill>
                <a:srgbClr val="71481C"/>
              </a:solidFill>
              <a:latin typeface="Tahoma" pitchFamily="34" charset="0"/>
            </a:endParaRPr>
          </a:p>
        </p:txBody>
      </p:sp>
      <p:sp>
        <p:nvSpPr>
          <p:cNvPr id="2053" name="Text Box 9"/>
          <p:cNvSpPr txBox="1">
            <a:spLocks noChangeArrowheads="1"/>
          </p:cNvSpPr>
          <p:nvPr/>
        </p:nvSpPr>
        <p:spPr bwMode="auto">
          <a:xfrm>
            <a:off x="304800" y="5181600"/>
            <a:ext cx="861060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MATRIC NUMBER: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            SUPERVISOR IN-CHARGE:</a:t>
            </a:r>
            <a:endParaRPr lang="en-US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0" hangingPunct="0"/>
            <a:r>
              <a:rPr lang="en-US" b="1" dirty="0" smtClean="0">
                <a:solidFill>
                  <a:srgbClr val="404040"/>
                </a:solidFill>
                <a:latin typeface="Times New Roman" pitchFamily="18" charset="0"/>
              </a:rPr>
              <a:t>        22010211160                                                              MR. AINA</a:t>
            </a:r>
            <a:endParaRPr lang="en-US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2286000" y="2286000"/>
            <a:ext cx="4648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PRESENTS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en-US" sz="36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</a:rPr>
              <a:t>BY</a:t>
            </a:r>
            <a:endParaRPr lang="en-US" sz="3600" b="1" dirty="0">
              <a:solidFill>
                <a:schemeClr val="tx2"/>
              </a:solidFill>
              <a:latin typeface="Calibri" pitchFamily="34" charset="0"/>
            </a:endParaRPr>
          </a:p>
          <a:p>
            <a:pPr algn="ctr" eaLnBrk="0" hangingPunct="0"/>
            <a:r>
              <a:rPr lang="en-US" sz="3600" b="1" dirty="0" smtClean="0">
                <a:solidFill>
                  <a:schemeClr val="tx2"/>
                </a:solidFill>
                <a:latin typeface="Calibri" pitchFamily="34" charset="0"/>
              </a:rPr>
              <a:t>OLADELE PETER GBENGA</a:t>
            </a:r>
            <a:endParaRPr lang="en-US" sz="3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319" name="Rectangle 1"/>
          <p:cNvSpPr>
            <a:spLocks noChangeArrowheads="1"/>
          </p:cNvSpPr>
          <p:nvPr/>
        </p:nvSpPr>
        <p:spPr bwMode="auto">
          <a:xfrm>
            <a:off x="0" y="0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324" name="AutoShape 12" descr="Cryptography"/>
          <p:cNvSpPr>
            <a:spLocks noChangeAspect="1" noChangeArrowheads="1"/>
          </p:cNvSpPr>
          <p:nvPr/>
        </p:nvSpPr>
        <p:spPr bwMode="auto">
          <a:xfrm>
            <a:off x="2667000" y="2081213"/>
            <a:ext cx="3810000" cy="2695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3326" name="AutoShape 14" descr="Cryptography"/>
          <p:cNvSpPr>
            <a:spLocks noChangeAspect="1" noChangeArrowheads="1"/>
          </p:cNvSpPr>
          <p:nvPr/>
        </p:nvSpPr>
        <p:spPr bwMode="auto">
          <a:xfrm>
            <a:off x="2667000" y="2081213"/>
            <a:ext cx="3810000" cy="2695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3328" name="AutoShape 16" descr="Cryptography"/>
          <p:cNvSpPr>
            <a:spLocks noChangeAspect="1" noChangeArrowheads="1"/>
          </p:cNvSpPr>
          <p:nvPr/>
        </p:nvSpPr>
        <p:spPr bwMode="auto">
          <a:xfrm>
            <a:off x="2667000" y="2081213"/>
            <a:ext cx="3810000" cy="2695575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/>
          </a:bodyPr>
          <a:lstStyle/>
          <a:p>
            <a:r>
              <a:rPr lang="en-US" b="1" dirty="0" smtClean="0"/>
              <a:t>FLOAT CHAT</a:t>
            </a:r>
            <a:endParaRPr lang="en-US" b="1" dirty="0"/>
          </a:p>
        </p:txBody>
      </p:sp>
      <p:pic>
        <p:nvPicPr>
          <p:cNvPr id="4098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066800"/>
            <a:ext cx="4267200" cy="537667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/>
              <a:t> Memory (RAM): Minimum 4 GB RAM</a:t>
            </a:r>
          </a:p>
          <a:p>
            <a:r>
              <a:rPr lang="en-US" sz="2400" dirty="0" smtClean="0"/>
              <a:t>  Storage (Hard Disk): Minimum 500 GB free space</a:t>
            </a:r>
          </a:p>
          <a:p>
            <a:r>
              <a:rPr lang="en-US" sz="2400" dirty="0" smtClean="0"/>
              <a:t>  CPU: Minimum 2 GHz multi-core processor</a:t>
            </a:r>
          </a:p>
          <a:p>
            <a:r>
              <a:rPr lang="en-US" sz="2400" dirty="0" smtClean="0"/>
              <a:t>  Network: Reliable internet connection with sufficient bandwidth.</a:t>
            </a:r>
          </a:p>
          <a:p>
            <a:endParaRPr lang="en-US" sz="1700" dirty="0" smtClean="0"/>
          </a:p>
          <a:p>
            <a:pPr>
              <a:buNone/>
            </a:pPr>
            <a:r>
              <a:rPr lang="en-US" sz="3500" b="1" dirty="0" smtClean="0"/>
              <a:t>SOFTWARE REQUIREMENTS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HTML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CSS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JAVASCRIPTS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JQUERY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PHP</a:t>
            </a:r>
          </a:p>
          <a:p>
            <a:pPr marL="566928" indent="-457200">
              <a:buAutoNum type="arabicPeriod"/>
            </a:pPr>
            <a:r>
              <a:rPr lang="en-US" sz="2400" dirty="0" smtClean="0"/>
              <a:t>MYSQL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endParaRPr lang="en-US" sz="19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 smtClean="0"/>
              <a:t>SYSTEM REQUIREMENTS</a:t>
            </a:r>
            <a:endParaRPr lang="en-US" b="1" dirty="0" smtClean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772400" cy="48463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	The CMS is designed to streamline administrative tasks, enhance communication, and improve overall efficiency. By outlining the expected results, we can establish a clear vision for the implementation process and measure its success.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Increased Efficiency &amp; Productivity</a:t>
            </a:r>
          </a:p>
          <a:p>
            <a:r>
              <a:rPr lang="en-US" sz="2400" dirty="0" smtClean="0"/>
              <a:t>Enhanced Collaboration &amp; Communication</a:t>
            </a:r>
          </a:p>
          <a:p>
            <a:r>
              <a:rPr lang="en-US" sz="2400" dirty="0" smtClean="0"/>
              <a:t>Improved Data Security &amp; Decision Making</a:t>
            </a:r>
          </a:p>
          <a:p>
            <a:r>
              <a:rPr lang="en-US" sz="2400" dirty="0" smtClean="0"/>
              <a:t>Potential Cost Savings &amp; Better Outcomes</a:t>
            </a:r>
            <a:endParaRPr lang="en-US" sz="2400" b="1" dirty="0" smtClean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7588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EXPECTED RESULTS</a:t>
            </a:r>
            <a:endParaRPr lang="en-US" dirty="0" smtClean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84632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A Secure College Management System</a:t>
            </a:r>
            <a:r>
              <a:rPr lang="en-US" sz="2400" dirty="0" smtClean="0"/>
              <a:t>" by S.R. Roy, S. Das, and A. K. Pal (2023)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Impact of College Management System Implementation on Student </a:t>
            </a:r>
            <a:r>
              <a:rPr lang="en-US" sz="2400" dirty="0" smtClean="0"/>
              <a:t>Retention Rates by J. Lee and A. Brown (2023) (explores the potential benefits of CMS on student retention).</a:t>
            </a:r>
          </a:p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b="1" dirty="0" smtClean="0"/>
              <a:t>  Optimizing Faculty Workload through College Management System Automation </a:t>
            </a:r>
            <a:r>
              <a:rPr lang="en-US" sz="2400" dirty="0" smtClean="0"/>
              <a:t>by M. Garcia and S. Jones (2022) (investigates how CMS can streamline tasks and reduce faculty workload).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7588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RELATED WORKS</a:t>
            </a:r>
            <a:endParaRPr lang="en-US" dirty="0" smtClean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84632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	Continued development of new features based on: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	1. User feedback Integration</a:t>
            </a:r>
          </a:p>
          <a:p>
            <a:pPr>
              <a:buNone/>
            </a:pPr>
            <a:r>
              <a:rPr lang="en-US" sz="2400" dirty="0" smtClean="0"/>
              <a:t>	2. Additional systems like learning management platforms Implementation of mobile applications for students, faculty, and staff Regular system maintenance and updates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70560"/>
          </a:xfrm>
        </p:spPr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058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A college management system offers a multitude of benefits for our institution. This slide summarizes the key expected outcomes, emphasizing improved efficiency, communication, data management, decision-making, and ultimately, a better student experience. The implementation of a CMS has the potential to transform the college into a more streamlined and effective learning environment.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758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CONTRIBUTION TO KNOWLEDGE</a:t>
            </a:r>
          </a:p>
        </p:txBody>
      </p:sp>
      <p:pic>
        <p:nvPicPr>
          <p:cNvPr id="2051" name="Picture 3" descr="C:\Users\US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2387" y="1466374"/>
            <a:ext cx="3906013" cy="4858226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7588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REFERENCE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1447800"/>
            <a:ext cx="48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www.studymafia.org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www.google.com</a:t>
            </a:r>
            <a:endParaRPr lang="en-US" sz="2400" u="sng" dirty="0" smtClean="0">
              <a:latin typeface="Times New Roman" pitchFamily="18" charset="0"/>
              <a:cs typeface="Times New Roman" pitchFamily="18" charset="0"/>
              <a:hlinkClick r:id="rId4"/>
            </a:endParaRPr>
          </a:p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www.wikipedia.com</a:t>
            </a:r>
            <a:endParaRPr lang="en-US" sz="24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30475"/>
            <a:ext cx="5887407" cy="2498725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153400" cy="758825"/>
          </a:xfrm>
        </p:spPr>
        <p:txBody>
          <a:bodyPr/>
          <a:lstStyle/>
          <a:p>
            <a:r>
              <a:rPr lang="en-US" sz="4000" b="1" dirty="0" smtClean="0"/>
              <a:t>INDEX 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0668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Introduction 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Scope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Aims and Objective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Related work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Methodology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Expected Results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Future work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Contribution to knowledge </a:t>
            </a:r>
          </a:p>
          <a:p>
            <a:pPr>
              <a:lnSpc>
                <a:spcPct val="9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References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u="sng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u="sng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4953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College Management System may be a software system developed for a university or a college for maintaining or Managing the data.</a:t>
            </a:r>
          </a:p>
          <a:p>
            <a:pPr>
              <a:buNone/>
            </a:pPr>
            <a:endParaRPr lang="en-US" sz="105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Information associated to varied daily activities within the college. The CMS is utilized to keep data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Details of various departments in the university or college, varied courses offered by the school</a:t>
            </a:r>
          </a:p>
          <a:p>
            <a:pPr>
              <a:buNone/>
            </a:pPr>
            <a:endParaRPr lang="en-US" sz="7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Student admission details, faculty details, day-to-day attendance details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INTRO.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Main objective of this system or project is to design or develop a software portal for colleges for maintaining lectures details, student’s attendance information, and student’s internal and external marks managing system.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MODULES OF A THE SYSTEM </a:t>
            </a:r>
          </a:p>
          <a:p>
            <a:r>
              <a:rPr lang="en-US" sz="2400" dirty="0" smtClean="0"/>
              <a:t>Attendance </a:t>
            </a:r>
          </a:p>
          <a:p>
            <a:r>
              <a:rPr lang="en-US" sz="2400" dirty="0" smtClean="0"/>
              <a:t>Data of a Faculty </a:t>
            </a:r>
          </a:p>
          <a:p>
            <a:r>
              <a:rPr lang="en-US" sz="2400" dirty="0" smtClean="0"/>
              <a:t>Data of a Student</a:t>
            </a:r>
          </a:p>
          <a:p>
            <a:r>
              <a:rPr lang="en-US" sz="2400" dirty="0" smtClean="0"/>
              <a:t>Data of a Exam </a:t>
            </a:r>
          </a:p>
          <a:p>
            <a:r>
              <a:rPr lang="en-US" sz="2400" dirty="0" smtClean="0"/>
              <a:t>Fees Payment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7588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MODULES AND ITS SHORT DESCRIPTION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Admin/Faculty</a:t>
            </a:r>
            <a:r>
              <a:rPr lang="en-US" sz="3200" dirty="0" smtClean="0"/>
              <a:t> </a:t>
            </a:r>
          </a:p>
          <a:p>
            <a:pPr>
              <a:buNone/>
            </a:pPr>
            <a:r>
              <a:rPr lang="en-US" sz="2400" dirty="0" smtClean="0"/>
              <a:t>	1. Changes the Data Of a Student</a:t>
            </a:r>
          </a:p>
          <a:p>
            <a:pPr>
              <a:buNone/>
            </a:pPr>
            <a:r>
              <a:rPr lang="en-US" sz="2400" dirty="0" smtClean="0"/>
              <a:t>	2. Add the Faculty/Student</a:t>
            </a:r>
          </a:p>
          <a:p>
            <a:pPr>
              <a:buNone/>
            </a:pPr>
            <a:r>
              <a:rPr lang="en-US" sz="2400" dirty="0" smtClean="0"/>
              <a:t>	3. Upload the Result of a Student </a:t>
            </a:r>
          </a:p>
          <a:p>
            <a:pPr>
              <a:buNone/>
            </a:pPr>
            <a:r>
              <a:rPr lang="en-US" sz="2400" dirty="0" smtClean="0"/>
              <a:t>	4. Add the Attendance of a Student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3200" b="1" dirty="0" smtClean="0">
                <a:solidFill>
                  <a:srgbClr val="FF0000"/>
                </a:solidFill>
              </a:rPr>
              <a:t>User/Student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/>
              <a:t>	1. Add the complaint</a:t>
            </a:r>
          </a:p>
          <a:p>
            <a:pPr>
              <a:buNone/>
            </a:pPr>
            <a:r>
              <a:rPr lang="en-US" sz="2400" dirty="0" smtClean="0"/>
              <a:t>	2. Upload the Document If Faculty Want</a:t>
            </a:r>
          </a:p>
          <a:p>
            <a:pPr>
              <a:buNone/>
            </a:pPr>
            <a:r>
              <a:rPr lang="en-US" sz="2400" dirty="0" smtClean="0"/>
              <a:t>	3. Pay the Fees of Hostel/College</a:t>
            </a:r>
          </a:p>
          <a:p>
            <a:pPr marL="381000" indent="-3810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8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USERS AND THEIR ROLE DESCRIPTION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1028" name="Picture 4" descr="C:\Users\USER\Desktop\three_layers_of_dbm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2000"/>
            <a:ext cx="5867400" cy="539800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239000" cy="484632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Class Diagram: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diagram shows the classes (entities) in the system and their relationships.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UML Diagrams</a:t>
            </a:r>
            <a:endParaRPr lang="en-US" b="1" dirty="0"/>
          </a:p>
        </p:txBody>
      </p:sp>
      <p:pic>
        <p:nvPicPr>
          <p:cNvPr id="2050" name="Picture 2" descr="C:\Users\US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42760"/>
            <a:ext cx="6611910" cy="384570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DIAGRAM</a:t>
            </a:r>
            <a:endParaRPr lang="en-US" dirty="0"/>
          </a:p>
        </p:txBody>
      </p:sp>
      <p:pic>
        <p:nvPicPr>
          <p:cNvPr id="4101" name="Picture 5" descr="C:\Users\USER\Desktop\downlo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2444" y="1325217"/>
            <a:ext cx="4388556" cy="515178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There Are Some Limitations For Both Student  and as Follows:-</a:t>
            </a:r>
          </a:p>
          <a:p>
            <a:endParaRPr lang="en-US" sz="2800" dirty="0" smtClean="0"/>
          </a:p>
          <a:p>
            <a:r>
              <a:rPr lang="en-US" sz="2800" dirty="0" smtClean="0"/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Admin</a:t>
            </a:r>
            <a:r>
              <a:rPr lang="en-US" sz="2800" dirty="0" smtClean="0"/>
              <a:t>:- The Admin can changes the things in the system if he/she wants to change the information of student or faculty they can.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Student</a:t>
            </a:r>
            <a:r>
              <a:rPr lang="en-US" sz="2800" dirty="0" smtClean="0"/>
              <a:t>:- The user cannot changes anything in the website they all see the website and there details and pay their school fees.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LIMITATIONS</a:t>
            </a:r>
            <a:endParaRPr lang="en-US" sz="2800" dirty="0" smtClean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1269</TotalTime>
  <Words>309</Words>
  <Application>Microsoft Office PowerPoint</Application>
  <PresentationFormat>On-screen Show (4:3)</PresentationFormat>
  <Paragraphs>104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Slide 1</vt:lpstr>
      <vt:lpstr>INDEX </vt:lpstr>
      <vt:lpstr>INTRO.</vt:lpstr>
      <vt:lpstr>MODULES AND ITS SHORT DESCRIPTION</vt:lpstr>
      <vt:lpstr>USERS AND THEIR ROLE DESCRIPTION</vt:lpstr>
      <vt:lpstr>SYSTEM ARCHITECTURE</vt:lpstr>
      <vt:lpstr>UML Diagrams</vt:lpstr>
      <vt:lpstr>ACTIVITIES DIAGRAM</vt:lpstr>
      <vt:lpstr>LIMITATIONS</vt:lpstr>
      <vt:lpstr>FLOAT CHAT</vt:lpstr>
      <vt:lpstr>SYSTEM REQUIREMENTS</vt:lpstr>
      <vt:lpstr>EXPECTED RESULTS</vt:lpstr>
      <vt:lpstr>RELATED WORKS</vt:lpstr>
      <vt:lpstr>FUTURE WORK</vt:lpstr>
      <vt:lpstr> CONCLUSION</vt:lpstr>
      <vt:lpstr> CONTRIBUTION TO KNOWLEDGE</vt:lpstr>
      <vt:lpstr>  REFERENCE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admin</dc:creator>
  <cp:lastModifiedBy>USER</cp:lastModifiedBy>
  <cp:revision>152</cp:revision>
  <dcterms:created xsi:type="dcterms:W3CDTF">2013-01-15T09:05:50Z</dcterms:created>
  <dcterms:modified xsi:type="dcterms:W3CDTF">2024-06-11T10:57:30Z</dcterms:modified>
</cp:coreProperties>
</file>