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902798E-F7C9-448F-A1D4-6C278AA4D005}">
  <a:tblStyle styleId="{6902798E-F7C9-448F-A1D4-6C278AA4D00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Programming Workshop: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GitHub, Vim, and Python Basics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Beginner’s Workshop #3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26 September 2016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VIM!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For more practice, head to: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 algn="ctr">
              <a:spcBef>
                <a:spcPts val="0"/>
              </a:spcBef>
              <a:buNone/>
            </a:pPr>
            <a:r>
              <a:rPr lang="en" sz="2800"/>
              <a:t>http://vim-adventures.com/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Scripting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Involves making a file and running the file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Similar operation to interpreter - the Python interpreter still interprets the script - but not an interactive interface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Unlike other languages, DON’T need: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" sz="2800"/>
              <a:t>Main()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" sz="2800"/>
              <a:t>Functions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" sz="2800"/>
              <a:t>Classes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I/O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Many types of input: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input()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open(“filename”, “mode”)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file.read()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ith open() as csvfile: …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csv.readrow()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I/O (cont’d)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Command line input collected via: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variable = input(“Print this statement then collect: “)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Sometimes must cast type: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int_variable = int(input(“Give us a number: “))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float_variable = float(input(“Give us a number: “))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I/O (cont’d)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File input collected via: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ile_reference = open(“filename”, “mode”)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Then can write to file: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file_reference.write()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268050" y="4622275"/>
            <a:ext cx="8520600" cy="47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http://stackoverflow.com/questions/1466000/python-open-built-in-function-difference-between-modes-a-a-w-w-and-r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61" y="141512"/>
            <a:ext cx="7670674" cy="45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I/O (cont’d)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Many types of output: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print()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open(“filename”, “mode”)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file.write()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ith open() as csvfile: …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csv.writerow()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“Homework”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Go through the Codecademy Python lesson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Play Vim Adventures or read Vim tutorials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Outline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Speed Exercises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“Homework” - Completion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GitHub - Fork Our Repository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Using Vim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Python: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Making a script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I/O</a:t>
            </a:r>
          </a:p>
          <a:p>
            <a:pPr indent="-381000" lvl="1" marL="91440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Making a Function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1: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Make a function that counts to 15 and prints each odd number.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60 seconds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2: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Make a function that prints all prime numbers </a:t>
            </a:r>
            <a:r>
              <a:rPr lang="en" sz="3000"/>
              <a:t>between 1 and 100.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180 seconds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3: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Make a script that takes a string from the user and prints how many characters it contains.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120 seconds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“Homework”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Get Linux and Python running!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Make a GitHub account and fork our repository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Go through the Codecademy Python lesson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Forking our GitHub Repository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Forking our repository: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our repo in a web browser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In the upper right side of the interface, click “fork this repository”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In the list of your repositories, select the fork of our repository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Clone your fork of our repository to your computer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VIM!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a terminal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a file with Vim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Follow along and try each step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Alternative: gedit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800"/>
              <a:t>s</a:t>
            </a:r>
            <a:r>
              <a:rPr lang="en" sz="2800"/>
              <a:t>udo apt-get install gedit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VIM commands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12" name="Shape 112"/>
          <p:cNvGraphicFramePr/>
          <p:nvPr/>
        </p:nvGraphicFramePr>
        <p:xfrm>
          <a:off x="439725" y="116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{6902798E-F7C9-448F-A1D4-6C278AA4D005}</a:tableStyleId>
              </a:tblPr>
              <a:tblGrid>
                <a:gridCol w="1192375"/>
                <a:gridCol w="7072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</a:rPr>
                        <a:t>Command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vim &lt;file&gt;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Open file &lt;file&gt;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Go into insert mode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Go into visual mode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Arrow keys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Move up, down, left, or right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When in visual mode, select text, and use ‘y’ to copy (yank)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When </a:t>
                      </a:r>
                      <a:r>
                        <a:rPr b="1" lang="en">
                          <a:solidFill>
                            <a:srgbClr val="EFEFEF"/>
                          </a:solidFill>
                        </a:rPr>
                        <a:t>not in any mode</a:t>
                      </a:r>
                      <a:r>
                        <a:rPr lang="en">
                          <a:solidFill>
                            <a:srgbClr val="EFEFEF"/>
                          </a:solidFill>
                        </a:rPr>
                        <a:t>, use ‘p’ to paste on the character or row following cursor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:w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Save (write) file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:q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Exit (quit)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