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41" d="100"/>
          <a:sy n="41" d="100"/>
        </p:scale>
        <p:origin x="135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 </a:t>
            </a:r>
            <a:r>
              <a:rPr lang="pt-BR" dirty="0">
                <a:solidFill>
                  <a:srgbClr val="FF0000"/>
                </a:solidFill>
              </a:rPr>
              <a:t>SIB MANJA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2020-03-05T12:31:09Z</dcterms:modified>
</cp:coreProperties>
</file>