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Playfair Display Regular"/>
      <p:bold r:id="rId36"/>
      <p:boldItalic r:id="rId37"/>
    </p:embeddedFont>
    <p:embeddedFont>
      <p:font typeface="Old Standard TT"/>
      <p:regular r:id="rId38"/>
      <p:bold r:id="rId39"/>
      <p:italic r:id="rId40"/>
    </p:embeddedFont>
    <p:embeddedFont>
      <p:font typeface="Merriweather Black"/>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1DFCC2-B839-4BC7-8309-D7BFC989D82E}">
  <a:tblStyle styleId="{F21DFCC2-B839-4BC7-8309-D7BFC989D82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3.xml"/><Relationship Id="rId42" Type="http://schemas.openxmlformats.org/officeDocument/2006/relationships/font" Target="fonts/MerriweatherBlack-boldItalic.fntdata"/><Relationship Id="rId41" Type="http://schemas.openxmlformats.org/officeDocument/2006/relationships/font" Target="fonts/MerriweatherBlack-bold.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PlayfairDisplayRegular-boldItalic.fntdata"/><Relationship Id="rId14" Type="http://schemas.openxmlformats.org/officeDocument/2006/relationships/slide" Target="slides/slide7.xml"/><Relationship Id="rId36" Type="http://schemas.openxmlformats.org/officeDocument/2006/relationships/font" Target="fonts/PlayfairDisplayRegular-bold.fntdata"/><Relationship Id="rId17" Type="http://schemas.openxmlformats.org/officeDocument/2006/relationships/slide" Target="slides/slide10.xml"/><Relationship Id="rId39" Type="http://schemas.openxmlformats.org/officeDocument/2006/relationships/font" Target="fonts/OldStandardTT-bold.fntdata"/><Relationship Id="rId16" Type="http://schemas.openxmlformats.org/officeDocument/2006/relationships/slide" Target="slides/slide9.xml"/><Relationship Id="rId38" Type="http://schemas.openxmlformats.org/officeDocument/2006/relationships/font" Target="fonts/OldStandardTT-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576b2077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6576b20779_2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576b20779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6576b20779_2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576b20779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6576b20779_2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300e4f09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300e4f0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300e607f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300e607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300e607f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300e607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300e607f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300e607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30e1d542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30e1d54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30e1d542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30e1d54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300e4f09a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300e4f09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576b20779_2_6:notes"/>
          <p:cNvSpPr txBox="1"/>
          <p:nvPr>
            <p:ph idx="1" type="body"/>
          </p:nvPr>
        </p:nvSpPr>
        <p:spPr>
          <a:xfrm>
            <a:off x="685784" y="434339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6576b20779_2_6:notes"/>
          <p:cNvSpPr/>
          <p:nvPr>
            <p:ph idx="2" type="sldImg"/>
          </p:nvPr>
        </p:nvSpPr>
        <p:spPr>
          <a:xfrm>
            <a:off x="381495" y="685791"/>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12640" y="3840480"/>
            <a:ext cx="811872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12640" y="4251960"/>
            <a:ext cx="811872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1264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467280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1264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467280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12640" y="384048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257640" y="384048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002640" y="384048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12640" y="425196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257640" y="425196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002640" y="4251960"/>
            <a:ext cx="261396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67" name="Google Shape;67;p15"/>
          <p:cNvSpPr txBox="1"/>
          <p:nvPr>
            <p:ph idx="1" type="subTitle"/>
          </p:nvPr>
        </p:nvSpPr>
        <p:spPr>
          <a:xfrm>
            <a:off x="456192" y="1203141"/>
            <a:ext cx="8226900" cy="3393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500"/>
              <a:buChar char="•"/>
              <a:defRPr/>
            </a:lvl1pPr>
            <a:lvl2pPr lvl="1" rtl="0" algn="l">
              <a:lnSpc>
                <a:spcPct val="90000"/>
              </a:lnSpc>
              <a:spcBef>
                <a:spcPts val="400"/>
              </a:spcBef>
              <a:spcAft>
                <a:spcPts val="0"/>
              </a:spcAft>
              <a:buClr>
                <a:schemeClr val="dk1"/>
              </a:buClr>
              <a:buSzPts val="1500"/>
              <a:buChar char="•"/>
              <a:defRPr/>
            </a:lvl2pPr>
            <a:lvl3pPr lvl="2" rtl="0" algn="l">
              <a:lnSpc>
                <a:spcPct val="90000"/>
              </a:lnSpc>
              <a:spcBef>
                <a:spcPts val="400"/>
              </a:spcBef>
              <a:spcAft>
                <a:spcPts val="0"/>
              </a:spcAft>
              <a:buClr>
                <a:schemeClr val="dk1"/>
              </a:buClr>
              <a:buSzPts val="1500"/>
              <a:buChar char="•"/>
              <a:defRPr/>
            </a:lvl3pPr>
            <a:lvl4pPr lvl="3" rtl="0" algn="l">
              <a:lnSpc>
                <a:spcPct val="90000"/>
              </a:lnSpc>
              <a:spcBef>
                <a:spcPts val="400"/>
              </a:spcBef>
              <a:spcAft>
                <a:spcPts val="0"/>
              </a:spcAft>
              <a:buClr>
                <a:schemeClr val="dk1"/>
              </a:buClr>
              <a:buSzPts val="1500"/>
              <a:buChar char="•"/>
              <a:defRPr/>
            </a:lvl4pPr>
            <a:lvl5pPr lvl="4" rtl="0" algn="l">
              <a:lnSpc>
                <a:spcPct val="90000"/>
              </a:lnSpc>
              <a:spcBef>
                <a:spcPts val="400"/>
              </a:spcBef>
              <a:spcAft>
                <a:spcPts val="0"/>
              </a:spcAft>
              <a:buClr>
                <a:schemeClr val="dk1"/>
              </a:buClr>
              <a:buSzPts val="1500"/>
              <a:buChar char="•"/>
              <a:defRPr/>
            </a:lvl5pPr>
            <a:lvl6pPr lvl="5" rtl="0" algn="l">
              <a:lnSpc>
                <a:spcPct val="90000"/>
              </a:lnSpc>
              <a:spcBef>
                <a:spcPts val="400"/>
              </a:spcBef>
              <a:spcAft>
                <a:spcPts val="0"/>
              </a:spcAft>
              <a:buClr>
                <a:schemeClr val="dk1"/>
              </a:buClr>
              <a:buSzPts val="1500"/>
              <a:buChar char="•"/>
              <a:defRPr/>
            </a:lvl6pPr>
            <a:lvl7pPr lvl="6" rtl="0" algn="l">
              <a:lnSpc>
                <a:spcPct val="90000"/>
              </a:lnSpc>
              <a:spcBef>
                <a:spcPts val="400"/>
              </a:spcBef>
              <a:spcAft>
                <a:spcPts val="0"/>
              </a:spcAft>
              <a:buClr>
                <a:schemeClr val="dk1"/>
              </a:buClr>
              <a:buSzPts val="1500"/>
              <a:buChar char="•"/>
              <a:defRPr/>
            </a:lvl7pPr>
            <a:lvl8pPr lvl="7" rtl="0" algn="l">
              <a:lnSpc>
                <a:spcPct val="90000"/>
              </a:lnSpc>
              <a:spcBef>
                <a:spcPts val="400"/>
              </a:spcBef>
              <a:spcAft>
                <a:spcPts val="0"/>
              </a:spcAft>
              <a:buClr>
                <a:schemeClr val="dk1"/>
              </a:buClr>
              <a:buSzPts val="1500"/>
              <a:buChar char="•"/>
              <a:defRPr/>
            </a:lvl8pPr>
            <a:lvl9pPr lvl="8"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0" name="Google Shape;70;p16"/>
          <p:cNvSpPr txBox="1"/>
          <p:nvPr>
            <p:ph idx="1" type="body"/>
          </p:nvPr>
        </p:nvSpPr>
        <p:spPr>
          <a:xfrm>
            <a:off x="456192" y="1203141"/>
            <a:ext cx="82269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2" name="Shape 72"/>
        <p:cNvGrpSpPr/>
        <p:nvPr/>
      </p:nvGrpSpPr>
      <p:grpSpPr>
        <a:xfrm>
          <a:off x="0" y="0"/>
          <a:ext cx="0" cy="0"/>
          <a:chOff x="0" y="0"/>
          <a:chExt cx="0" cy="0"/>
        </a:xfrm>
      </p:grpSpPr>
      <p:sp>
        <p:nvSpPr>
          <p:cNvPr id="73" name="Google Shape;73;p18"/>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74" name="Google Shape;74;p18"/>
          <p:cNvSpPr txBox="1"/>
          <p:nvPr>
            <p:ph idx="1" type="body"/>
          </p:nvPr>
        </p:nvSpPr>
        <p:spPr>
          <a:xfrm>
            <a:off x="456192"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75" name="Google Shape;75;p18"/>
          <p:cNvSpPr txBox="1"/>
          <p:nvPr>
            <p:ph idx="2" type="body"/>
          </p:nvPr>
        </p:nvSpPr>
        <p:spPr>
          <a:xfrm>
            <a:off x="4671968"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9"/>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8" name="Shape 78"/>
        <p:cNvGrpSpPr/>
        <p:nvPr/>
      </p:nvGrpSpPr>
      <p:grpSpPr>
        <a:xfrm>
          <a:off x="0" y="0"/>
          <a:ext cx="0" cy="0"/>
          <a:chOff x="0" y="0"/>
          <a:chExt cx="0" cy="0"/>
        </a:xfrm>
      </p:grpSpPr>
      <p:sp>
        <p:nvSpPr>
          <p:cNvPr id="79" name="Google Shape;79;p20"/>
          <p:cNvSpPr txBox="1"/>
          <p:nvPr>
            <p:ph idx="1" type="subTitle"/>
          </p:nvPr>
        </p:nvSpPr>
        <p:spPr>
          <a:xfrm>
            <a:off x="456192" y="205014"/>
            <a:ext cx="8226900" cy="3975900"/>
          </a:xfrm>
          <a:prstGeom prst="rect">
            <a:avLst/>
          </a:prstGeom>
          <a:noFill/>
          <a:ln>
            <a:noFill/>
          </a:ln>
        </p:spPr>
        <p:txBody>
          <a:bodyPr anchorCtr="0" anchor="ctr" bIns="0" lIns="0" spcFirstLastPara="1" rIns="0" wrap="square" tIns="0">
            <a:noAutofit/>
          </a:bodyPr>
          <a:lstStyle>
            <a:lvl1pPr lvl="0" rtl="0" algn="l">
              <a:lnSpc>
                <a:spcPct val="90000"/>
              </a:lnSpc>
              <a:spcBef>
                <a:spcPts val="800"/>
              </a:spcBef>
              <a:spcAft>
                <a:spcPts val="0"/>
              </a:spcAft>
              <a:buClr>
                <a:schemeClr val="dk1"/>
              </a:buClr>
              <a:buSzPts val="1500"/>
              <a:buChar char="•"/>
              <a:defRPr/>
            </a:lvl1pPr>
            <a:lvl2pPr lvl="1" rtl="0" algn="l">
              <a:lnSpc>
                <a:spcPct val="90000"/>
              </a:lnSpc>
              <a:spcBef>
                <a:spcPts val="400"/>
              </a:spcBef>
              <a:spcAft>
                <a:spcPts val="0"/>
              </a:spcAft>
              <a:buClr>
                <a:schemeClr val="dk1"/>
              </a:buClr>
              <a:buSzPts val="1500"/>
              <a:buChar char="•"/>
              <a:defRPr/>
            </a:lvl2pPr>
            <a:lvl3pPr lvl="2" rtl="0" algn="l">
              <a:lnSpc>
                <a:spcPct val="90000"/>
              </a:lnSpc>
              <a:spcBef>
                <a:spcPts val="400"/>
              </a:spcBef>
              <a:spcAft>
                <a:spcPts val="0"/>
              </a:spcAft>
              <a:buClr>
                <a:schemeClr val="dk1"/>
              </a:buClr>
              <a:buSzPts val="1500"/>
              <a:buChar char="•"/>
              <a:defRPr/>
            </a:lvl3pPr>
            <a:lvl4pPr lvl="3" rtl="0" algn="l">
              <a:lnSpc>
                <a:spcPct val="90000"/>
              </a:lnSpc>
              <a:spcBef>
                <a:spcPts val="400"/>
              </a:spcBef>
              <a:spcAft>
                <a:spcPts val="0"/>
              </a:spcAft>
              <a:buClr>
                <a:schemeClr val="dk1"/>
              </a:buClr>
              <a:buSzPts val="1500"/>
              <a:buChar char="•"/>
              <a:defRPr/>
            </a:lvl4pPr>
            <a:lvl5pPr lvl="4" rtl="0" algn="l">
              <a:lnSpc>
                <a:spcPct val="90000"/>
              </a:lnSpc>
              <a:spcBef>
                <a:spcPts val="400"/>
              </a:spcBef>
              <a:spcAft>
                <a:spcPts val="0"/>
              </a:spcAft>
              <a:buClr>
                <a:schemeClr val="dk1"/>
              </a:buClr>
              <a:buSzPts val="1500"/>
              <a:buChar char="•"/>
              <a:defRPr/>
            </a:lvl5pPr>
            <a:lvl6pPr lvl="5" rtl="0" algn="l">
              <a:lnSpc>
                <a:spcPct val="90000"/>
              </a:lnSpc>
              <a:spcBef>
                <a:spcPts val="400"/>
              </a:spcBef>
              <a:spcAft>
                <a:spcPts val="0"/>
              </a:spcAft>
              <a:buClr>
                <a:schemeClr val="dk1"/>
              </a:buClr>
              <a:buSzPts val="1500"/>
              <a:buChar char="•"/>
              <a:defRPr/>
            </a:lvl6pPr>
            <a:lvl7pPr lvl="6" rtl="0" algn="l">
              <a:lnSpc>
                <a:spcPct val="90000"/>
              </a:lnSpc>
              <a:spcBef>
                <a:spcPts val="400"/>
              </a:spcBef>
              <a:spcAft>
                <a:spcPts val="0"/>
              </a:spcAft>
              <a:buClr>
                <a:schemeClr val="dk1"/>
              </a:buClr>
              <a:buSzPts val="1500"/>
              <a:buChar char="•"/>
              <a:defRPr/>
            </a:lvl7pPr>
            <a:lvl8pPr lvl="7" rtl="0" algn="l">
              <a:lnSpc>
                <a:spcPct val="90000"/>
              </a:lnSpc>
              <a:spcBef>
                <a:spcPts val="400"/>
              </a:spcBef>
              <a:spcAft>
                <a:spcPts val="0"/>
              </a:spcAft>
              <a:buClr>
                <a:schemeClr val="dk1"/>
              </a:buClr>
              <a:buSzPts val="1500"/>
              <a:buChar char="•"/>
              <a:defRPr/>
            </a:lvl8pPr>
            <a:lvl9pPr lvl="8"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1"/>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2" name="Google Shape;82;p21"/>
          <p:cNvSpPr txBox="1"/>
          <p:nvPr>
            <p:ph idx="1" type="body"/>
          </p:nvPr>
        </p:nvSpPr>
        <p:spPr>
          <a:xfrm>
            <a:off x="456192"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3" name="Google Shape;83;p21"/>
          <p:cNvSpPr txBox="1"/>
          <p:nvPr>
            <p:ph idx="2" type="body"/>
          </p:nvPr>
        </p:nvSpPr>
        <p:spPr>
          <a:xfrm>
            <a:off x="4671968"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4" name="Google Shape;84;p21"/>
          <p:cNvSpPr txBox="1"/>
          <p:nvPr>
            <p:ph idx="3" type="body"/>
          </p:nvPr>
        </p:nvSpPr>
        <p:spPr>
          <a:xfrm>
            <a:off x="456192"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512640" y="3840480"/>
            <a:ext cx="8118720" cy="787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2"/>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87" name="Google Shape;87;p22"/>
          <p:cNvSpPr txBox="1"/>
          <p:nvPr>
            <p:ph idx="1" type="body"/>
          </p:nvPr>
        </p:nvSpPr>
        <p:spPr>
          <a:xfrm>
            <a:off x="456192" y="1203141"/>
            <a:ext cx="4014600" cy="33939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8" name="Google Shape;88;p22"/>
          <p:cNvSpPr txBox="1"/>
          <p:nvPr>
            <p:ph idx="2" type="body"/>
          </p:nvPr>
        </p:nvSpPr>
        <p:spPr>
          <a:xfrm>
            <a:off x="4671968"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89" name="Google Shape;89;p22"/>
          <p:cNvSpPr txBox="1"/>
          <p:nvPr>
            <p:ph idx="3" type="body"/>
          </p:nvPr>
        </p:nvSpPr>
        <p:spPr>
          <a:xfrm>
            <a:off x="4671968"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3"/>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2" name="Google Shape;92;p23"/>
          <p:cNvSpPr txBox="1"/>
          <p:nvPr>
            <p:ph idx="1" type="body"/>
          </p:nvPr>
        </p:nvSpPr>
        <p:spPr>
          <a:xfrm>
            <a:off x="456192"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93" name="Google Shape;93;p23"/>
          <p:cNvSpPr txBox="1"/>
          <p:nvPr>
            <p:ph idx="2" type="body"/>
          </p:nvPr>
        </p:nvSpPr>
        <p:spPr>
          <a:xfrm>
            <a:off x="4671968"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94" name="Google Shape;94;p23"/>
          <p:cNvSpPr txBox="1"/>
          <p:nvPr>
            <p:ph idx="3" type="body"/>
          </p:nvPr>
        </p:nvSpPr>
        <p:spPr>
          <a:xfrm>
            <a:off x="456192" y="2976010"/>
            <a:ext cx="82269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5" name="Shape 95"/>
        <p:cNvGrpSpPr/>
        <p:nvPr/>
      </p:nvGrpSpPr>
      <p:grpSpPr>
        <a:xfrm>
          <a:off x="0" y="0"/>
          <a:ext cx="0" cy="0"/>
          <a:chOff x="0" y="0"/>
          <a:chExt cx="0" cy="0"/>
        </a:xfrm>
      </p:grpSpPr>
      <p:sp>
        <p:nvSpPr>
          <p:cNvPr id="96" name="Google Shape;96;p24"/>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97" name="Google Shape;97;p24"/>
          <p:cNvSpPr txBox="1"/>
          <p:nvPr>
            <p:ph idx="1" type="body"/>
          </p:nvPr>
        </p:nvSpPr>
        <p:spPr>
          <a:xfrm>
            <a:off x="456192" y="1203141"/>
            <a:ext cx="82269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98" name="Google Shape;98;p24"/>
          <p:cNvSpPr txBox="1"/>
          <p:nvPr>
            <p:ph idx="2" type="body"/>
          </p:nvPr>
        </p:nvSpPr>
        <p:spPr>
          <a:xfrm>
            <a:off x="456192" y="2976010"/>
            <a:ext cx="82269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9" name="Shape 99"/>
        <p:cNvGrpSpPr/>
        <p:nvPr/>
      </p:nvGrpSpPr>
      <p:grpSpPr>
        <a:xfrm>
          <a:off x="0" y="0"/>
          <a:ext cx="0" cy="0"/>
          <a:chOff x="0" y="0"/>
          <a:chExt cx="0" cy="0"/>
        </a:xfrm>
      </p:grpSpPr>
      <p:sp>
        <p:nvSpPr>
          <p:cNvPr id="100" name="Google Shape;100;p25"/>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1" name="Google Shape;101;p25"/>
          <p:cNvSpPr txBox="1"/>
          <p:nvPr>
            <p:ph idx="1" type="body"/>
          </p:nvPr>
        </p:nvSpPr>
        <p:spPr>
          <a:xfrm>
            <a:off x="456192"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2" name="Google Shape;102;p25"/>
          <p:cNvSpPr txBox="1"/>
          <p:nvPr>
            <p:ph idx="2" type="body"/>
          </p:nvPr>
        </p:nvSpPr>
        <p:spPr>
          <a:xfrm>
            <a:off x="4671968" y="1203141"/>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3" name="Google Shape;103;p25"/>
          <p:cNvSpPr txBox="1"/>
          <p:nvPr>
            <p:ph idx="3" type="body"/>
          </p:nvPr>
        </p:nvSpPr>
        <p:spPr>
          <a:xfrm>
            <a:off x="456192"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4" name="Google Shape;104;p25"/>
          <p:cNvSpPr txBox="1"/>
          <p:nvPr>
            <p:ph idx="4" type="body"/>
          </p:nvPr>
        </p:nvSpPr>
        <p:spPr>
          <a:xfrm>
            <a:off x="4671968" y="2976010"/>
            <a:ext cx="40146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5" name="Shape 105"/>
        <p:cNvGrpSpPr/>
        <p:nvPr/>
      </p:nvGrpSpPr>
      <p:grpSpPr>
        <a:xfrm>
          <a:off x="0" y="0"/>
          <a:ext cx="0" cy="0"/>
          <a:chOff x="0" y="0"/>
          <a:chExt cx="0" cy="0"/>
        </a:xfrm>
      </p:grpSpPr>
      <p:sp>
        <p:nvSpPr>
          <p:cNvPr id="106" name="Google Shape;106;p26"/>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5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07" name="Google Shape;107;p26"/>
          <p:cNvSpPr txBox="1"/>
          <p:nvPr>
            <p:ph idx="1" type="body"/>
          </p:nvPr>
        </p:nvSpPr>
        <p:spPr>
          <a:xfrm>
            <a:off x="456192" y="1203141"/>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8" name="Google Shape;108;p26"/>
          <p:cNvSpPr txBox="1"/>
          <p:nvPr>
            <p:ph idx="2" type="body"/>
          </p:nvPr>
        </p:nvSpPr>
        <p:spPr>
          <a:xfrm>
            <a:off x="3237755" y="1203141"/>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09" name="Google Shape;109;p26"/>
          <p:cNvSpPr txBox="1"/>
          <p:nvPr>
            <p:ph idx="3" type="body"/>
          </p:nvPr>
        </p:nvSpPr>
        <p:spPr>
          <a:xfrm>
            <a:off x="6018992" y="1203141"/>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10" name="Google Shape;110;p26"/>
          <p:cNvSpPr txBox="1"/>
          <p:nvPr>
            <p:ph idx="4" type="body"/>
          </p:nvPr>
        </p:nvSpPr>
        <p:spPr>
          <a:xfrm>
            <a:off x="456192" y="2976010"/>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11" name="Google Shape;111;p26"/>
          <p:cNvSpPr txBox="1"/>
          <p:nvPr>
            <p:ph idx="5" type="body"/>
          </p:nvPr>
        </p:nvSpPr>
        <p:spPr>
          <a:xfrm>
            <a:off x="3237755" y="2976010"/>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
        <p:nvSpPr>
          <p:cNvPr id="112" name="Google Shape;112;p26"/>
          <p:cNvSpPr txBox="1"/>
          <p:nvPr>
            <p:ph idx="6" type="body"/>
          </p:nvPr>
        </p:nvSpPr>
        <p:spPr>
          <a:xfrm>
            <a:off x="6018992" y="2976010"/>
            <a:ext cx="2648700" cy="1618800"/>
          </a:xfrm>
          <a:prstGeom prst="rect">
            <a:avLst/>
          </a:prstGeom>
          <a:noFill/>
          <a:ln>
            <a:noFill/>
          </a:ln>
        </p:spPr>
        <p:txBody>
          <a:bodyPr anchorCtr="0" anchor="t" bIns="0" lIns="0" spcFirstLastPara="1" rIns="0" wrap="square" tIns="23350">
            <a:noAutofit/>
          </a:bodyPr>
          <a:lstStyle>
            <a:lvl1pPr indent="-323850" lvl="0" marL="457200" rtl="0" algn="l">
              <a:lnSpc>
                <a:spcPct val="90000"/>
              </a:lnSpc>
              <a:spcBef>
                <a:spcPts val="800"/>
              </a:spcBef>
              <a:spcAft>
                <a:spcPts val="0"/>
              </a:spcAft>
              <a:buClr>
                <a:schemeClr val="dk1"/>
              </a:buClr>
              <a:buSzPts val="1500"/>
              <a:buChar char="•"/>
              <a:defRPr/>
            </a:lvl1pPr>
            <a:lvl2pPr indent="-323850" lvl="1" marL="914400" rtl="0" algn="l">
              <a:lnSpc>
                <a:spcPct val="90000"/>
              </a:lnSpc>
              <a:spcBef>
                <a:spcPts val="400"/>
              </a:spcBef>
              <a:spcAft>
                <a:spcPts val="0"/>
              </a:spcAft>
              <a:buClr>
                <a:schemeClr val="dk1"/>
              </a:buClr>
              <a:buSzPts val="1500"/>
              <a:buChar char="•"/>
              <a:defRPr/>
            </a:lvl2pPr>
            <a:lvl3pPr indent="-323850" lvl="2" marL="1371600" rtl="0" algn="l">
              <a:lnSpc>
                <a:spcPct val="90000"/>
              </a:lnSpc>
              <a:spcBef>
                <a:spcPts val="400"/>
              </a:spcBef>
              <a:spcAft>
                <a:spcPts val="0"/>
              </a:spcAft>
              <a:buClr>
                <a:schemeClr val="dk1"/>
              </a:buClr>
              <a:buSzPts val="1500"/>
              <a:buChar char="•"/>
              <a:defRPr/>
            </a:lvl3pPr>
            <a:lvl4pPr indent="-323850" lvl="3" marL="1828800" rtl="0" algn="l">
              <a:lnSpc>
                <a:spcPct val="90000"/>
              </a:lnSpc>
              <a:spcBef>
                <a:spcPts val="400"/>
              </a:spcBef>
              <a:spcAft>
                <a:spcPts val="0"/>
              </a:spcAft>
              <a:buClr>
                <a:schemeClr val="dk1"/>
              </a:buClr>
              <a:buSzPts val="1500"/>
              <a:buChar char="•"/>
              <a:defRPr/>
            </a:lvl4pPr>
            <a:lvl5pPr indent="-323850" lvl="4" marL="2286000" rtl="0" algn="l">
              <a:lnSpc>
                <a:spcPct val="90000"/>
              </a:lnSpc>
              <a:spcBef>
                <a:spcPts val="400"/>
              </a:spcBef>
              <a:spcAft>
                <a:spcPts val="0"/>
              </a:spcAft>
              <a:buClr>
                <a:schemeClr val="dk1"/>
              </a:buClr>
              <a:buSzPts val="1500"/>
              <a:buChar char="•"/>
              <a:defRPr/>
            </a:lvl5pPr>
            <a:lvl6pPr indent="-323850" lvl="5" marL="2743200" rtl="0" algn="l">
              <a:lnSpc>
                <a:spcPct val="90000"/>
              </a:lnSpc>
              <a:spcBef>
                <a:spcPts val="400"/>
              </a:spcBef>
              <a:spcAft>
                <a:spcPts val="0"/>
              </a:spcAft>
              <a:buClr>
                <a:schemeClr val="dk1"/>
              </a:buClr>
              <a:buSzPts val="1500"/>
              <a:buChar char="•"/>
              <a:defRPr/>
            </a:lvl6pPr>
            <a:lvl7pPr indent="-323850" lvl="6" marL="3200400" rtl="0" algn="l">
              <a:lnSpc>
                <a:spcPct val="90000"/>
              </a:lnSpc>
              <a:spcBef>
                <a:spcPts val="400"/>
              </a:spcBef>
              <a:spcAft>
                <a:spcPts val="0"/>
              </a:spcAft>
              <a:buClr>
                <a:schemeClr val="dk1"/>
              </a:buClr>
              <a:buSzPts val="1500"/>
              <a:buChar char="•"/>
              <a:defRPr/>
            </a:lvl7pPr>
            <a:lvl8pPr indent="-323850" lvl="7" marL="3657600" rtl="0" algn="l">
              <a:lnSpc>
                <a:spcPct val="90000"/>
              </a:lnSpc>
              <a:spcBef>
                <a:spcPts val="400"/>
              </a:spcBef>
              <a:spcAft>
                <a:spcPts val="0"/>
              </a:spcAft>
              <a:buClr>
                <a:schemeClr val="dk1"/>
              </a:buClr>
              <a:buSzPts val="1500"/>
              <a:buChar char="•"/>
              <a:defRPr/>
            </a:lvl8pPr>
            <a:lvl9pPr indent="-323850" lvl="8" marL="4114800" rtl="0" algn="l">
              <a:lnSpc>
                <a:spcPct val="90000"/>
              </a:lnSpc>
              <a:spcBef>
                <a:spcPts val="400"/>
              </a:spcBef>
              <a:spcAft>
                <a:spcPts val="0"/>
              </a:spcAft>
              <a:buClr>
                <a:schemeClr val="dk1"/>
              </a:buClr>
              <a:buSzPts val="15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9" name="Shape 119"/>
        <p:cNvGrpSpPr/>
        <p:nvPr/>
      </p:nvGrpSpPr>
      <p:grpSpPr>
        <a:xfrm>
          <a:off x="0" y="0"/>
          <a:ext cx="0" cy="0"/>
          <a:chOff x="0" y="0"/>
          <a:chExt cx="0" cy="0"/>
        </a:xfrm>
      </p:grpSpPr>
      <p:sp>
        <p:nvSpPr>
          <p:cNvPr id="120" name="Google Shape;120;p29"/>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9"/>
          <p:cNvSpPr txBox="1"/>
          <p:nvPr>
            <p:ph idx="1" type="subTitle"/>
          </p:nvPr>
        </p:nvSpPr>
        <p:spPr>
          <a:xfrm>
            <a:off x="512640" y="3840480"/>
            <a:ext cx="8118600" cy="787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22" name="Shape 122"/>
        <p:cNvGrpSpPr/>
        <p:nvPr/>
      </p:nvGrpSpPr>
      <p:grpSpPr>
        <a:xfrm>
          <a:off x="0" y="0"/>
          <a:ext cx="0" cy="0"/>
          <a:chOff x="0" y="0"/>
          <a:chExt cx="0" cy="0"/>
        </a:xfrm>
      </p:grpSpPr>
      <p:sp>
        <p:nvSpPr>
          <p:cNvPr id="123" name="Google Shape;123;p30"/>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30"/>
          <p:cNvSpPr txBox="1"/>
          <p:nvPr>
            <p:ph idx="1" type="body"/>
          </p:nvPr>
        </p:nvSpPr>
        <p:spPr>
          <a:xfrm>
            <a:off x="512640" y="3840480"/>
            <a:ext cx="81186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25" name="Shape 125"/>
        <p:cNvGrpSpPr/>
        <p:nvPr/>
      </p:nvGrpSpPr>
      <p:grpSpPr>
        <a:xfrm>
          <a:off x="0" y="0"/>
          <a:ext cx="0" cy="0"/>
          <a:chOff x="0" y="0"/>
          <a:chExt cx="0" cy="0"/>
        </a:xfrm>
      </p:grpSpPr>
      <p:sp>
        <p:nvSpPr>
          <p:cNvPr id="126" name="Google Shape;126;p31"/>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31"/>
          <p:cNvSpPr txBox="1"/>
          <p:nvPr>
            <p:ph idx="1" type="body"/>
          </p:nvPr>
        </p:nvSpPr>
        <p:spPr>
          <a:xfrm>
            <a:off x="51264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28" name="Google Shape;128;p31"/>
          <p:cNvSpPr txBox="1"/>
          <p:nvPr>
            <p:ph idx="2" type="body"/>
          </p:nvPr>
        </p:nvSpPr>
        <p:spPr>
          <a:xfrm>
            <a:off x="467280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12640" y="3840480"/>
            <a:ext cx="811872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1" name="Shape 131"/>
        <p:cNvGrpSpPr/>
        <p:nvPr/>
      </p:nvGrpSpPr>
      <p:grpSpPr>
        <a:xfrm>
          <a:off x="0" y="0"/>
          <a:ext cx="0" cy="0"/>
          <a:chOff x="0" y="0"/>
          <a:chExt cx="0" cy="0"/>
        </a:xfrm>
      </p:grpSpPr>
      <p:sp>
        <p:nvSpPr>
          <p:cNvPr id="132" name="Google Shape;132;p33"/>
          <p:cNvSpPr txBox="1"/>
          <p:nvPr>
            <p:ph idx="1" type="subTitle"/>
          </p:nvPr>
        </p:nvSpPr>
        <p:spPr>
          <a:xfrm>
            <a:off x="512640" y="1893240"/>
            <a:ext cx="8118600" cy="7059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34"/>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34"/>
          <p:cNvSpPr txBox="1"/>
          <p:nvPr>
            <p:ph idx="1" type="body"/>
          </p:nvPr>
        </p:nvSpPr>
        <p:spPr>
          <a:xfrm>
            <a:off x="51264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6" name="Google Shape;136;p34"/>
          <p:cNvSpPr txBox="1"/>
          <p:nvPr>
            <p:ph idx="2" type="body"/>
          </p:nvPr>
        </p:nvSpPr>
        <p:spPr>
          <a:xfrm>
            <a:off x="467280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37" name="Google Shape;137;p34"/>
          <p:cNvSpPr txBox="1"/>
          <p:nvPr>
            <p:ph idx="3" type="body"/>
          </p:nvPr>
        </p:nvSpPr>
        <p:spPr>
          <a:xfrm>
            <a:off x="51264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35"/>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35"/>
          <p:cNvSpPr txBox="1"/>
          <p:nvPr>
            <p:ph idx="1" type="body"/>
          </p:nvPr>
        </p:nvSpPr>
        <p:spPr>
          <a:xfrm>
            <a:off x="512640" y="3840480"/>
            <a:ext cx="3961800" cy="787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1" name="Google Shape;141;p35"/>
          <p:cNvSpPr txBox="1"/>
          <p:nvPr>
            <p:ph idx="2" type="body"/>
          </p:nvPr>
        </p:nvSpPr>
        <p:spPr>
          <a:xfrm>
            <a:off x="467280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2" name="Google Shape;142;p35"/>
          <p:cNvSpPr txBox="1"/>
          <p:nvPr>
            <p:ph idx="3" type="body"/>
          </p:nvPr>
        </p:nvSpPr>
        <p:spPr>
          <a:xfrm>
            <a:off x="467280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36"/>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36"/>
          <p:cNvSpPr txBox="1"/>
          <p:nvPr>
            <p:ph idx="1" type="body"/>
          </p:nvPr>
        </p:nvSpPr>
        <p:spPr>
          <a:xfrm>
            <a:off x="51264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6" name="Google Shape;146;p36"/>
          <p:cNvSpPr txBox="1"/>
          <p:nvPr>
            <p:ph idx="2" type="body"/>
          </p:nvPr>
        </p:nvSpPr>
        <p:spPr>
          <a:xfrm>
            <a:off x="467280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7" name="Google Shape;147;p36"/>
          <p:cNvSpPr txBox="1"/>
          <p:nvPr>
            <p:ph idx="3" type="body"/>
          </p:nvPr>
        </p:nvSpPr>
        <p:spPr>
          <a:xfrm>
            <a:off x="512640" y="4251960"/>
            <a:ext cx="81186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37"/>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37"/>
          <p:cNvSpPr txBox="1"/>
          <p:nvPr>
            <p:ph idx="1" type="body"/>
          </p:nvPr>
        </p:nvSpPr>
        <p:spPr>
          <a:xfrm>
            <a:off x="512640" y="3840480"/>
            <a:ext cx="81186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1" name="Google Shape;151;p37"/>
          <p:cNvSpPr txBox="1"/>
          <p:nvPr>
            <p:ph idx="2" type="body"/>
          </p:nvPr>
        </p:nvSpPr>
        <p:spPr>
          <a:xfrm>
            <a:off x="512640" y="4251960"/>
            <a:ext cx="81186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52" name="Shape 152"/>
        <p:cNvGrpSpPr/>
        <p:nvPr/>
      </p:nvGrpSpPr>
      <p:grpSpPr>
        <a:xfrm>
          <a:off x="0" y="0"/>
          <a:ext cx="0" cy="0"/>
          <a:chOff x="0" y="0"/>
          <a:chExt cx="0" cy="0"/>
        </a:xfrm>
      </p:grpSpPr>
      <p:sp>
        <p:nvSpPr>
          <p:cNvPr id="153" name="Google Shape;153;p38"/>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38"/>
          <p:cNvSpPr txBox="1"/>
          <p:nvPr>
            <p:ph idx="1" type="body"/>
          </p:nvPr>
        </p:nvSpPr>
        <p:spPr>
          <a:xfrm>
            <a:off x="51264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5" name="Google Shape;155;p38"/>
          <p:cNvSpPr txBox="1"/>
          <p:nvPr>
            <p:ph idx="2" type="body"/>
          </p:nvPr>
        </p:nvSpPr>
        <p:spPr>
          <a:xfrm>
            <a:off x="4672800" y="384048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6" name="Google Shape;156;p38"/>
          <p:cNvSpPr txBox="1"/>
          <p:nvPr>
            <p:ph idx="3" type="body"/>
          </p:nvPr>
        </p:nvSpPr>
        <p:spPr>
          <a:xfrm>
            <a:off x="51264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7" name="Google Shape;157;p38"/>
          <p:cNvSpPr txBox="1"/>
          <p:nvPr>
            <p:ph idx="4" type="body"/>
          </p:nvPr>
        </p:nvSpPr>
        <p:spPr>
          <a:xfrm>
            <a:off x="4672800" y="4251960"/>
            <a:ext cx="39618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8" name="Shape 158"/>
        <p:cNvGrpSpPr/>
        <p:nvPr/>
      </p:nvGrpSpPr>
      <p:grpSpPr>
        <a:xfrm>
          <a:off x="0" y="0"/>
          <a:ext cx="0" cy="0"/>
          <a:chOff x="0" y="0"/>
          <a:chExt cx="0" cy="0"/>
        </a:xfrm>
      </p:grpSpPr>
      <p:sp>
        <p:nvSpPr>
          <p:cNvPr id="159" name="Google Shape;159;p39"/>
          <p:cNvSpPr txBox="1"/>
          <p:nvPr>
            <p:ph type="title"/>
          </p:nvPr>
        </p:nvSpPr>
        <p:spPr>
          <a:xfrm>
            <a:off x="512640" y="1893240"/>
            <a:ext cx="8118600" cy="1522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0" name="Google Shape;160;p39"/>
          <p:cNvSpPr txBox="1"/>
          <p:nvPr>
            <p:ph idx="1" type="body"/>
          </p:nvPr>
        </p:nvSpPr>
        <p:spPr>
          <a:xfrm>
            <a:off x="512640" y="384048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1" name="Google Shape;161;p39"/>
          <p:cNvSpPr txBox="1"/>
          <p:nvPr>
            <p:ph idx="2" type="body"/>
          </p:nvPr>
        </p:nvSpPr>
        <p:spPr>
          <a:xfrm>
            <a:off x="3257640" y="384048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2" name="Google Shape;162;p39"/>
          <p:cNvSpPr txBox="1"/>
          <p:nvPr>
            <p:ph idx="3" type="body"/>
          </p:nvPr>
        </p:nvSpPr>
        <p:spPr>
          <a:xfrm>
            <a:off x="6002640" y="384048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3" name="Google Shape;163;p39"/>
          <p:cNvSpPr txBox="1"/>
          <p:nvPr>
            <p:ph idx="4" type="body"/>
          </p:nvPr>
        </p:nvSpPr>
        <p:spPr>
          <a:xfrm>
            <a:off x="512640" y="425196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4" name="Google Shape;164;p39"/>
          <p:cNvSpPr txBox="1"/>
          <p:nvPr>
            <p:ph idx="5" type="body"/>
          </p:nvPr>
        </p:nvSpPr>
        <p:spPr>
          <a:xfrm>
            <a:off x="3257640" y="425196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65" name="Google Shape;165;p39"/>
          <p:cNvSpPr txBox="1"/>
          <p:nvPr>
            <p:ph idx="6" type="body"/>
          </p:nvPr>
        </p:nvSpPr>
        <p:spPr>
          <a:xfrm>
            <a:off x="6002640" y="4251960"/>
            <a:ext cx="2613900" cy="375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1264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467280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12640" y="1893240"/>
            <a:ext cx="8118720" cy="7059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1264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467280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1264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12640" y="3840480"/>
            <a:ext cx="3961800" cy="787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467280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4672800" y="425196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12640" y="1893240"/>
            <a:ext cx="8118720" cy="1522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1264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4672800" y="3840480"/>
            <a:ext cx="396180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12640" y="4251960"/>
            <a:ext cx="8118720" cy="3754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1711800"/>
          </a:xfrm>
          <a:custGeom>
            <a:rect b="b" l="l" r="r" t="t"/>
            <a:pathLst>
              <a:path extrusionOk="0" h="21600" w="21600">
                <a:moveTo>
                  <a:pt x="0" y="0"/>
                </a:moveTo>
                <a:lnTo>
                  <a:pt x="21600" y="0"/>
                </a:lnTo>
                <a:lnTo>
                  <a:pt x="21600" y="21600"/>
                </a:lnTo>
                <a:lnTo>
                  <a:pt x="0" y="21600"/>
                </a:lnTo>
                <a:close/>
              </a:path>
            </a:pathLst>
          </a:custGeom>
          <a:solidFill>
            <a:srgbClr val="26A69A"/>
          </a:solidFill>
          <a:ln>
            <a:noFill/>
          </a:ln>
        </p:spPr>
      </p:sp>
      <p:cxnSp>
        <p:nvCxnSpPr>
          <p:cNvPr id="7" name="Google Shape;7;p1"/>
          <p:cNvCxnSpPr/>
          <p:nvPr/>
        </p:nvCxnSpPr>
        <p:spPr>
          <a:xfrm>
            <a:off x="641880" y="3597480"/>
            <a:ext cx="390600" cy="360"/>
          </a:xfrm>
          <a:prstGeom prst="straightConnector1">
            <a:avLst/>
          </a:prstGeom>
          <a:noFill/>
          <a:ln cap="flat" cmpd="sng" w="28425">
            <a:solidFill>
              <a:srgbClr val="FFFBF0"/>
            </a:solidFill>
            <a:prstDash val="solid"/>
            <a:round/>
            <a:headEnd len="sm" w="sm" type="none"/>
            <a:tailEnd len="sm" w="sm" type="none"/>
          </a:ln>
        </p:spPr>
      </p:cxnSp>
      <p:sp>
        <p:nvSpPr>
          <p:cNvPr id="8" name="Google Shape;8;p1"/>
          <p:cNvSpPr txBox="1"/>
          <p:nvPr>
            <p:ph type="title"/>
          </p:nvPr>
        </p:nvSpPr>
        <p:spPr>
          <a:xfrm>
            <a:off x="512640" y="1893240"/>
            <a:ext cx="8118720" cy="1522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472600" y="4663080"/>
            <a:ext cx="548640" cy="39348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FFFBF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457200" y="1203480"/>
            <a:ext cx="8229240" cy="2982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456192" y="205014"/>
            <a:ext cx="8226900" cy="8574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rtl="0">
              <a:spcBef>
                <a:spcPts val="0"/>
              </a:spcBef>
              <a:spcAft>
                <a:spcPts val="0"/>
              </a:spcAft>
              <a:buSzPts val="1200"/>
              <a:buNone/>
              <a:defRPr sz="1500"/>
            </a:lvl2pPr>
            <a:lvl3pPr lvl="2" rtl="0">
              <a:spcBef>
                <a:spcPts val="0"/>
              </a:spcBef>
              <a:spcAft>
                <a:spcPts val="0"/>
              </a:spcAft>
              <a:buSzPts val="1200"/>
              <a:buNone/>
              <a:defRPr sz="1500"/>
            </a:lvl3pPr>
            <a:lvl4pPr lvl="3" rtl="0">
              <a:spcBef>
                <a:spcPts val="0"/>
              </a:spcBef>
              <a:spcAft>
                <a:spcPts val="0"/>
              </a:spcAft>
              <a:buSzPts val="1200"/>
              <a:buNone/>
              <a:defRPr sz="1500"/>
            </a:lvl4pPr>
            <a:lvl5pPr lvl="4" rtl="0">
              <a:spcBef>
                <a:spcPts val="0"/>
              </a:spcBef>
              <a:spcAft>
                <a:spcPts val="0"/>
              </a:spcAft>
              <a:buSzPts val="1200"/>
              <a:buNone/>
              <a:defRPr sz="1500"/>
            </a:lvl5pPr>
            <a:lvl6pPr lvl="5" rtl="0">
              <a:spcBef>
                <a:spcPts val="0"/>
              </a:spcBef>
              <a:spcAft>
                <a:spcPts val="0"/>
              </a:spcAft>
              <a:buSzPts val="1200"/>
              <a:buNone/>
              <a:defRPr sz="1500"/>
            </a:lvl6pPr>
            <a:lvl7pPr lvl="6" rtl="0">
              <a:spcBef>
                <a:spcPts val="0"/>
              </a:spcBef>
              <a:spcAft>
                <a:spcPts val="0"/>
              </a:spcAft>
              <a:buSzPts val="1200"/>
              <a:buNone/>
              <a:defRPr sz="1500"/>
            </a:lvl7pPr>
            <a:lvl8pPr lvl="7" rtl="0">
              <a:spcBef>
                <a:spcPts val="0"/>
              </a:spcBef>
              <a:spcAft>
                <a:spcPts val="0"/>
              </a:spcAft>
              <a:buSzPts val="1200"/>
              <a:buNone/>
              <a:defRPr sz="1500"/>
            </a:lvl8pPr>
            <a:lvl9pPr lvl="8" rtl="0">
              <a:spcBef>
                <a:spcPts val="0"/>
              </a:spcBef>
              <a:spcAft>
                <a:spcPts val="0"/>
              </a:spcAft>
              <a:buSzPts val="1200"/>
              <a:buNone/>
              <a:defRPr sz="1500"/>
            </a:lvl9pPr>
          </a:lstStyle>
          <a:p/>
        </p:txBody>
      </p:sp>
      <p:sp>
        <p:nvSpPr>
          <p:cNvPr id="61" name="Google Shape;61;p14"/>
          <p:cNvSpPr txBox="1"/>
          <p:nvPr>
            <p:ph idx="1" type="body"/>
          </p:nvPr>
        </p:nvSpPr>
        <p:spPr>
          <a:xfrm>
            <a:off x="456192" y="1203141"/>
            <a:ext cx="8226900" cy="3393900"/>
          </a:xfrm>
          <a:prstGeom prst="rect">
            <a:avLst/>
          </a:prstGeom>
          <a:noFill/>
          <a:ln>
            <a:noFill/>
          </a:ln>
        </p:spPr>
        <p:txBody>
          <a:bodyPr anchorCtr="0" anchor="t" bIns="0" lIns="0" spcFirstLastPara="1" rIns="0" wrap="square" tIns="23350">
            <a:noAutofit/>
          </a:bodyPr>
          <a:lstStyle>
            <a:lvl1pPr indent="-374650" lvl="0" marL="457200" marR="0" rtl="0" algn="l">
              <a:lnSpc>
                <a:spcPct val="90000"/>
              </a:lnSpc>
              <a:spcBef>
                <a:spcPts val="8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2" name="Google Shape;62;p14"/>
          <p:cNvSpPr txBox="1"/>
          <p:nvPr>
            <p:ph idx="10" type="dt"/>
          </p:nvPr>
        </p:nvSpPr>
        <p:spPr>
          <a:xfrm>
            <a:off x="456192" y="4685440"/>
            <a:ext cx="2127900" cy="353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200"/>
              <a:buNone/>
              <a:defRPr b="0" i="0" sz="1500" u="none" cap="none" strike="noStrike">
                <a:solidFill>
                  <a:schemeClr val="dk1"/>
                </a:solidFill>
                <a:latin typeface="Arial"/>
                <a:ea typeface="Arial"/>
                <a:cs typeface="Arial"/>
                <a:sym typeface="Arial"/>
              </a:defRPr>
            </a:lvl2pPr>
            <a:lvl3pPr lvl="2" marR="0" rtl="0" algn="l">
              <a:spcBef>
                <a:spcPts val="0"/>
              </a:spcBef>
              <a:spcAft>
                <a:spcPts val="0"/>
              </a:spcAft>
              <a:buSzPts val="1200"/>
              <a:buNone/>
              <a:defRPr b="0" i="0" sz="1500" u="none" cap="none" strike="noStrike">
                <a:solidFill>
                  <a:schemeClr val="dk1"/>
                </a:solidFill>
                <a:latin typeface="Arial"/>
                <a:ea typeface="Arial"/>
                <a:cs typeface="Arial"/>
                <a:sym typeface="Arial"/>
              </a:defRPr>
            </a:lvl3pPr>
            <a:lvl4pPr lvl="3" marR="0" rtl="0" algn="l">
              <a:spcBef>
                <a:spcPts val="0"/>
              </a:spcBef>
              <a:spcAft>
                <a:spcPts val="0"/>
              </a:spcAft>
              <a:buSzPts val="1200"/>
              <a:buNone/>
              <a:defRPr b="0" i="0" sz="1500" u="none" cap="none" strike="noStrike">
                <a:solidFill>
                  <a:schemeClr val="dk1"/>
                </a:solidFill>
                <a:latin typeface="Arial"/>
                <a:ea typeface="Arial"/>
                <a:cs typeface="Arial"/>
                <a:sym typeface="Arial"/>
              </a:defRPr>
            </a:lvl4pPr>
            <a:lvl5pPr lvl="4" marR="0" rtl="0" algn="l">
              <a:spcBef>
                <a:spcPts val="0"/>
              </a:spcBef>
              <a:spcAft>
                <a:spcPts val="0"/>
              </a:spcAft>
              <a:buSzPts val="1200"/>
              <a:buNone/>
              <a:defRPr b="0" i="0" sz="1500" u="none" cap="none" strike="noStrike">
                <a:solidFill>
                  <a:schemeClr val="dk1"/>
                </a:solidFill>
                <a:latin typeface="Arial"/>
                <a:ea typeface="Arial"/>
                <a:cs typeface="Arial"/>
                <a:sym typeface="Arial"/>
              </a:defRPr>
            </a:lvl5pPr>
            <a:lvl6pPr lvl="5" marR="0" rtl="0" algn="l">
              <a:spcBef>
                <a:spcPts val="0"/>
              </a:spcBef>
              <a:spcAft>
                <a:spcPts val="0"/>
              </a:spcAft>
              <a:buSzPts val="1200"/>
              <a:buNone/>
              <a:defRPr b="0" i="0" sz="1500" u="none" cap="none" strike="noStrike">
                <a:solidFill>
                  <a:schemeClr val="dk1"/>
                </a:solidFill>
                <a:latin typeface="Arial"/>
                <a:ea typeface="Arial"/>
                <a:cs typeface="Arial"/>
                <a:sym typeface="Arial"/>
              </a:defRPr>
            </a:lvl6pPr>
            <a:lvl7pPr lvl="6" marR="0" rtl="0" algn="l">
              <a:spcBef>
                <a:spcPts val="0"/>
              </a:spcBef>
              <a:spcAft>
                <a:spcPts val="0"/>
              </a:spcAft>
              <a:buSzPts val="1200"/>
              <a:buNone/>
              <a:defRPr b="0" i="0" sz="1500" u="none" cap="none" strike="noStrike">
                <a:solidFill>
                  <a:schemeClr val="dk1"/>
                </a:solidFill>
                <a:latin typeface="Arial"/>
                <a:ea typeface="Arial"/>
                <a:cs typeface="Arial"/>
                <a:sym typeface="Arial"/>
              </a:defRPr>
            </a:lvl7pPr>
            <a:lvl8pPr lvl="7" marR="0" rtl="0" algn="l">
              <a:spcBef>
                <a:spcPts val="0"/>
              </a:spcBef>
              <a:spcAft>
                <a:spcPts val="0"/>
              </a:spcAft>
              <a:buSzPts val="1200"/>
              <a:buNone/>
              <a:defRPr b="0" i="0" sz="1500" u="none" cap="none" strike="noStrike">
                <a:solidFill>
                  <a:schemeClr val="dk1"/>
                </a:solidFill>
                <a:latin typeface="Arial"/>
                <a:ea typeface="Arial"/>
                <a:cs typeface="Arial"/>
                <a:sym typeface="Arial"/>
              </a:defRPr>
            </a:lvl8pPr>
            <a:lvl9pPr lvl="8" marR="0" rtl="0" algn="l">
              <a:spcBef>
                <a:spcPts val="0"/>
              </a:spcBef>
              <a:spcAft>
                <a:spcPts val="0"/>
              </a:spcAft>
              <a:buSzPts val="1200"/>
              <a:buNone/>
              <a:defRPr b="0" i="0" sz="1500" u="none" cap="none" strike="noStrike">
                <a:solidFill>
                  <a:schemeClr val="dk1"/>
                </a:solidFill>
                <a:latin typeface="Arial"/>
                <a:ea typeface="Arial"/>
                <a:cs typeface="Arial"/>
                <a:sym typeface="Arial"/>
              </a:defRPr>
            </a:lvl9pPr>
          </a:lstStyle>
          <a:p/>
        </p:txBody>
      </p:sp>
      <p:sp>
        <p:nvSpPr>
          <p:cNvPr id="63" name="Google Shape;63;p14"/>
          <p:cNvSpPr txBox="1"/>
          <p:nvPr>
            <p:ph idx="11" type="ftr"/>
          </p:nvPr>
        </p:nvSpPr>
        <p:spPr>
          <a:xfrm>
            <a:off x="3127707" y="4685440"/>
            <a:ext cx="2897100" cy="3531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200"/>
              <a:buNone/>
              <a:defRPr b="0" i="0" sz="1500" u="none" cap="none" strike="noStrike">
                <a:solidFill>
                  <a:schemeClr val="dk1"/>
                </a:solidFill>
                <a:latin typeface="Arial"/>
                <a:ea typeface="Arial"/>
                <a:cs typeface="Arial"/>
                <a:sym typeface="Arial"/>
              </a:defRPr>
            </a:lvl1pPr>
            <a:lvl2pPr lvl="1" marR="0" rtl="0" algn="l">
              <a:spcBef>
                <a:spcPts val="0"/>
              </a:spcBef>
              <a:spcAft>
                <a:spcPts val="0"/>
              </a:spcAft>
              <a:buSzPts val="1200"/>
              <a:buNone/>
              <a:defRPr b="0" i="0" sz="1500" u="none" cap="none" strike="noStrike">
                <a:solidFill>
                  <a:schemeClr val="dk1"/>
                </a:solidFill>
                <a:latin typeface="Arial"/>
                <a:ea typeface="Arial"/>
                <a:cs typeface="Arial"/>
                <a:sym typeface="Arial"/>
              </a:defRPr>
            </a:lvl2pPr>
            <a:lvl3pPr lvl="2" marR="0" rtl="0" algn="l">
              <a:spcBef>
                <a:spcPts val="0"/>
              </a:spcBef>
              <a:spcAft>
                <a:spcPts val="0"/>
              </a:spcAft>
              <a:buSzPts val="1200"/>
              <a:buNone/>
              <a:defRPr b="0" i="0" sz="1500" u="none" cap="none" strike="noStrike">
                <a:solidFill>
                  <a:schemeClr val="dk1"/>
                </a:solidFill>
                <a:latin typeface="Arial"/>
                <a:ea typeface="Arial"/>
                <a:cs typeface="Arial"/>
                <a:sym typeface="Arial"/>
              </a:defRPr>
            </a:lvl3pPr>
            <a:lvl4pPr lvl="3" marR="0" rtl="0" algn="l">
              <a:spcBef>
                <a:spcPts val="0"/>
              </a:spcBef>
              <a:spcAft>
                <a:spcPts val="0"/>
              </a:spcAft>
              <a:buSzPts val="1200"/>
              <a:buNone/>
              <a:defRPr b="0" i="0" sz="1500" u="none" cap="none" strike="noStrike">
                <a:solidFill>
                  <a:schemeClr val="dk1"/>
                </a:solidFill>
                <a:latin typeface="Arial"/>
                <a:ea typeface="Arial"/>
                <a:cs typeface="Arial"/>
                <a:sym typeface="Arial"/>
              </a:defRPr>
            </a:lvl4pPr>
            <a:lvl5pPr lvl="4" marR="0" rtl="0" algn="l">
              <a:spcBef>
                <a:spcPts val="0"/>
              </a:spcBef>
              <a:spcAft>
                <a:spcPts val="0"/>
              </a:spcAft>
              <a:buSzPts val="1200"/>
              <a:buNone/>
              <a:defRPr b="0" i="0" sz="1500" u="none" cap="none" strike="noStrike">
                <a:solidFill>
                  <a:schemeClr val="dk1"/>
                </a:solidFill>
                <a:latin typeface="Arial"/>
                <a:ea typeface="Arial"/>
                <a:cs typeface="Arial"/>
                <a:sym typeface="Arial"/>
              </a:defRPr>
            </a:lvl5pPr>
            <a:lvl6pPr lvl="5" marR="0" rtl="0" algn="l">
              <a:spcBef>
                <a:spcPts val="0"/>
              </a:spcBef>
              <a:spcAft>
                <a:spcPts val="0"/>
              </a:spcAft>
              <a:buSzPts val="1200"/>
              <a:buNone/>
              <a:defRPr b="0" i="0" sz="1500" u="none" cap="none" strike="noStrike">
                <a:solidFill>
                  <a:schemeClr val="dk1"/>
                </a:solidFill>
                <a:latin typeface="Arial"/>
                <a:ea typeface="Arial"/>
                <a:cs typeface="Arial"/>
                <a:sym typeface="Arial"/>
              </a:defRPr>
            </a:lvl6pPr>
            <a:lvl7pPr lvl="6" marR="0" rtl="0" algn="l">
              <a:spcBef>
                <a:spcPts val="0"/>
              </a:spcBef>
              <a:spcAft>
                <a:spcPts val="0"/>
              </a:spcAft>
              <a:buSzPts val="1200"/>
              <a:buNone/>
              <a:defRPr b="0" i="0" sz="1500" u="none" cap="none" strike="noStrike">
                <a:solidFill>
                  <a:schemeClr val="dk1"/>
                </a:solidFill>
                <a:latin typeface="Arial"/>
                <a:ea typeface="Arial"/>
                <a:cs typeface="Arial"/>
                <a:sym typeface="Arial"/>
              </a:defRPr>
            </a:lvl7pPr>
            <a:lvl8pPr lvl="7" marR="0" rtl="0" algn="l">
              <a:spcBef>
                <a:spcPts val="0"/>
              </a:spcBef>
              <a:spcAft>
                <a:spcPts val="0"/>
              </a:spcAft>
              <a:buSzPts val="1200"/>
              <a:buNone/>
              <a:defRPr b="0" i="0" sz="1500" u="none" cap="none" strike="noStrike">
                <a:solidFill>
                  <a:schemeClr val="dk1"/>
                </a:solidFill>
                <a:latin typeface="Arial"/>
                <a:ea typeface="Arial"/>
                <a:cs typeface="Arial"/>
                <a:sym typeface="Arial"/>
              </a:defRPr>
            </a:lvl8pPr>
            <a:lvl9pPr lvl="8" marR="0" rtl="0" algn="l">
              <a:spcBef>
                <a:spcPts val="0"/>
              </a:spcBef>
              <a:spcAft>
                <a:spcPts val="0"/>
              </a:spcAft>
              <a:buSzPts val="1200"/>
              <a:buNone/>
              <a:defRPr b="0" i="0" sz="1500" u="none" cap="none" strike="noStrike">
                <a:solidFill>
                  <a:schemeClr val="dk1"/>
                </a:solidFill>
                <a:latin typeface="Arial"/>
                <a:ea typeface="Arial"/>
                <a:cs typeface="Arial"/>
                <a:sym typeface="Arial"/>
              </a:defRPr>
            </a:lvl9pPr>
          </a:lstStyle>
          <a:p/>
        </p:txBody>
      </p:sp>
      <p:sp>
        <p:nvSpPr>
          <p:cNvPr id="64" name="Google Shape;64;p14"/>
          <p:cNvSpPr txBox="1"/>
          <p:nvPr>
            <p:ph idx="12" type="sldNum"/>
          </p:nvPr>
        </p:nvSpPr>
        <p:spPr>
          <a:xfrm>
            <a:off x="6556168" y="4685440"/>
            <a:ext cx="2128500" cy="353100"/>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buNone/>
              <a:defRPr b="0" i="0" sz="12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0" y="5045760"/>
            <a:ext cx="9143982" cy="97902"/>
          </a:xfrm>
          <a:custGeom>
            <a:rect b="b" l="l" r="r" t="t"/>
            <a:pathLst>
              <a:path extrusionOk="0" h="21600" w="21600">
                <a:moveTo>
                  <a:pt x="0" y="0"/>
                </a:moveTo>
                <a:lnTo>
                  <a:pt x="21600" y="0"/>
                </a:lnTo>
                <a:lnTo>
                  <a:pt x="21600" y="21600"/>
                </a:lnTo>
                <a:lnTo>
                  <a:pt x="0" y="21600"/>
                </a:lnTo>
                <a:close/>
              </a:path>
            </a:pathLst>
          </a:custGeom>
          <a:solidFill>
            <a:srgbClr val="26A69A"/>
          </a:solidFill>
          <a:ln>
            <a:noFill/>
          </a:ln>
        </p:spPr>
      </p:sp>
      <p:sp>
        <p:nvSpPr>
          <p:cNvPr id="115" name="Google Shape;115;p27"/>
          <p:cNvSpPr txBox="1"/>
          <p:nvPr>
            <p:ph type="title"/>
          </p:nvPr>
        </p:nvSpPr>
        <p:spPr>
          <a:xfrm>
            <a:off x="311760" y="444960"/>
            <a:ext cx="8520600" cy="613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7"/>
          <p:cNvSpPr txBox="1"/>
          <p:nvPr>
            <p:ph idx="1" type="body"/>
          </p:nvPr>
        </p:nvSpPr>
        <p:spPr>
          <a:xfrm>
            <a:off x="311760" y="1171440"/>
            <a:ext cx="8520600" cy="33972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7"/>
          <p:cNvSpPr txBox="1"/>
          <p:nvPr>
            <p:ph idx="12" type="sldNum"/>
          </p:nvPr>
        </p:nvSpPr>
        <p:spPr>
          <a:xfrm>
            <a:off x="8472600" y="466308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1pPr>
            <a:lvl2pPr indent="0" lvl="1"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2pPr>
            <a:lvl3pPr indent="0" lvl="2"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3pPr>
            <a:lvl4pPr indent="0" lvl="3"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4pPr>
            <a:lvl5pPr indent="0" lvl="4"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5pPr>
            <a:lvl6pPr indent="0" lvl="5"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6pPr>
            <a:lvl7pPr indent="0" lvl="6"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7pPr>
            <a:lvl8pPr indent="0" lvl="7"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8pPr>
            <a:lvl9pPr indent="0" lvl="8" marL="0" marR="0" rtl="0" algn="r">
              <a:lnSpc>
                <a:spcPct val="100000"/>
              </a:lnSpc>
              <a:spcBef>
                <a:spcPts val="0"/>
              </a:spcBef>
              <a:buNone/>
              <a:defRPr b="0" i="0" sz="1000" u="none" cap="none" strike="noStrike">
                <a:solidFill>
                  <a:srgbClr val="000000"/>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hyperlink" Target="https://ieeexplore.ieee.org/document/8259809" TargetMode="External"/><Relationship Id="rId4" Type="http://schemas.openxmlformats.org/officeDocument/2006/relationships/hyperlink" Target="https://ieeexplore.ieee.org/document/8303123" TargetMode="External"/><Relationship Id="rId5" Type="http://schemas.openxmlformats.org/officeDocument/2006/relationships/hyperlink" Target="https://ieeexplore.ieee.org/document/775563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9" name="Shape 169"/>
        <p:cNvGrpSpPr/>
        <p:nvPr/>
      </p:nvGrpSpPr>
      <p:grpSpPr>
        <a:xfrm>
          <a:off x="0" y="0"/>
          <a:ext cx="0" cy="0"/>
          <a:chOff x="0" y="0"/>
          <a:chExt cx="0" cy="0"/>
        </a:xfrm>
      </p:grpSpPr>
      <p:pic>
        <p:nvPicPr>
          <p:cNvPr id="170" name="Google Shape;170;p40"/>
          <p:cNvPicPr preferRelativeResize="0"/>
          <p:nvPr/>
        </p:nvPicPr>
        <p:blipFill rotWithShape="1">
          <a:blip r:embed="rId3">
            <a:alphaModFix/>
          </a:blip>
          <a:srcRect b="0" l="0" r="0" t="0"/>
          <a:stretch/>
        </p:blipFill>
        <p:spPr>
          <a:xfrm>
            <a:off x="3071880" y="170640"/>
            <a:ext cx="2999880" cy="1994040"/>
          </a:xfrm>
          <a:prstGeom prst="rect">
            <a:avLst/>
          </a:prstGeom>
          <a:noFill/>
          <a:ln>
            <a:noFill/>
          </a:ln>
        </p:spPr>
      </p:pic>
      <p:sp>
        <p:nvSpPr>
          <p:cNvPr id="171" name="Google Shape;171;p40"/>
          <p:cNvSpPr txBox="1"/>
          <p:nvPr/>
        </p:nvSpPr>
        <p:spPr>
          <a:xfrm>
            <a:off x="512640" y="2230200"/>
            <a:ext cx="8118600" cy="23484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3000" u="none" cap="none" strike="noStrike">
                <a:solidFill>
                  <a:srgbClr val="FFFBF0"/>
                </a:solidFill>
                <a:latin typeface="Times New Roman"/>
                <a:ea typeface="Times New Roman"/>
                <a:cs typeface="Times New Roman"/>
                <a:sym typeface="Times New Roman"/>
              </a:rPr>
              <a:t>Department of Information Technology</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A.P. Shah Institute of Technology</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G.B.Road,Kasarvadavli, Thane(W), Mumbai-400615</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UNIVERSITY OF MUMBAI</a:t>
            </a:r>
            <a:br>
              <a:rPr b="0" i="0" lang="en-US" sz="1800" u="none" cap="none" strike="noStrike"/>
            </a:br>
            <a:r>
              <a:rPr b="0" i="0" lang="en-US" sz="2400" u="none" cap="none" strike="noStrike">
                <a:solidFill>
                  <a:srgbClr val="FFFBF0"/>
                </a:solidFill>
                <a:latin typeface="Times New Roman"/>
                <a:ea typeface="Times New Roman"/>
                <a:cs typeface="Times New Roman"/>
                <a:sym typeface="Times New Roman"/>
              </a:rPr>
              <a:t>Academic Year 2019-2020</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9"/>
          <p:cNvSpPr txBox="1"/>
          <p:nvPr/>
        </p:nvSpPr>
        <p:spPr>
          <a:xfrm>
            <a:off x="311760" y="44496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1.7 Benefits for environment &amp; Society</a:t>
            </a:r>
            <a:endParaRPr b="0" i="0" sz="3000" u="none" cap="none" strike="noStrike">
              <a:latin typeface="Arial"/>
              <a:ea typeface="Arial"/>
              <a:cs typeface="Arial"/>
              <a:sym typeface="Arial"/>
            </a:endParaRPr>
          </a:p>
        </p:txBody>
      </p:sp>
      <p:sp>
        <p:nvSpPr>
          <p:cNvPr id="225" name="Google Shape;225;p49"/>
          <p:cNvSpPr txBox="1"/>
          <p:nvPr/>
        </p:nvSpPr>
        <p:spPr>
          <a:xfrm>
            <a:off x="246960" y="1160640"/>
            <a:ext cx="8520480" cy="3397320"/>
          </a:xfrm>
          <a:prstGeom prst="rect">
            <a:avLst/>
          </a:prstGeom>
          <a:noFill/>
          <a:ln>
            <a:noFill/>
          </a:ln>
        </p:spPr>
        <p:txBody>
          <a:bodyPr anchorCtr="0" anchor="t" bIns="91425" lIns="91425" spcFirstLastPara="1" rIns="91425" wrap="square" tIns="91425">
            <a:noAutofit/>
          </a:bodyPr>
          <a:lstStyle/>
          <a:p>
            <a:pPr indent="-405945" lvl="0" marL="457200" marR="0" rtl="0" algn="l">
              <a:lnSpc>
                <a:spcPct val="115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Paper-pen work is </a:t>
            </a:r>
            <a:r>
              <a:rPr lang="en-US" sz="1800">
                <a:latin typeface="Old Standard TT"/>
                <a:ea typeface="Old Standard TT"/>
                <a:cs typeface="Old Standard TT"/>
                <a:sym typeface="Old Standard TT"/>
              </a:rPr>
              <a:t>o</a:t>
            </a:r>
            <a:r>
              <a:rPr i="0" lang="en-US" sz="1800" u="none" cap="none" strike="noStrike">
                <a:solidFill>
                  <a:srgbClr val="000000"/>
                </a:solidFill>
                <a:latin typeface="Old Standard TT"/>
                <a:ea typeface="Old Standard TT"/>
                <a:cs typeface="Old Standard TT"/>
                <a:sym typeface="Old Standard TT"/>
              </a:rPr>
              <a:t>mitted                                   </a:t>
            </a:r>
            <a:endParaRPr i="0" sz="1800" u="none" cap="none" strike="noStrike">
              <a:latin typeface="Old Standard TT"/>
              <a:ea typeface="Old Standard TT"/>
              <a:cs typeface="Old Standard TT"/>
              <a:sym typeface="Old Standard TT"/>
            </a:endParaRPr>
          </a:p>
          <a:p>
            <a:pPr indent="-405945" lvl="0" marL="457200" marR="0" rtl="0" algn="l">
              <a:lnSpc>
                <a:spcPct val="115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Cost efficient                            </a:t>
            </a:r>
            <a:endParaRPr sz="1800">
              <a:latin typeface="Old Standard TT"/>
              <a:ea typeface="Old Standard TT"/>
              <a:cs typeface="Old Standard TT"/>
              <a:sym typeface="Old Standard TT"/>
            </a:endParaRPr>
          </a:p>
          <a:p>
            <a:pPr indent="-405945" lvl="0" marL="457200" marR="0" rtl="0" algn="l">
              <a:lnSpc>
                <a:spcPct val="115000"/>
              </a:lnSpc>
              <a:spcBef>
                <a:spcPts val="0"/>
              </a:spcBef>
              <a:spcAft>
                <a:spcPts val="0"/>
              </a:spcAft>
              <a:buClr>
                <a:srgbClr val="000000"/>
              </a:buClr>
              <a:buSzPts val="1800"/>
              <a:buFont typeface="Old Standard TT"/>
              <a:buChar char="●"/>
            </a:pPr>
            <a:r>
              <a:rPr lang="en-US" sz="1800">
                <a:latin typeface="Old Standard TT"/>
                <a:ea typeface="Old Standard TT"/>
                <a:cs typeface="Old Standard TT"/>
                <a:sym typeface="Old Standard TT"/>
              </a:rPr>
              <a:t>Growth Evaluation</a:t>
            </a:r>
            <a:endParaRPr sz="1800">
              <a:latin typeface="Old Standard TT"/>
              <a:ea typeface="Old Standard TT"/>
              <a:cs typeface="Old Standard TT"/>
              <a:sym typeface="Old Standard TT"/>
            </a:endParaRPr>
          </a:p>
          <a:p>
            <a:pPr indent="-393245" lvl="0" marL="457200" marR="0" rtl="0" algn="l">
              <a:lnSpc>
                <a:spcPct val="115000"/>
              </a:lnSpc>
              <a:spcBef>
                <a:spcPts val="0"/>
              </a:spcBef>
              <a:spcAft>
                <a:spcPts val="0"/>
              </a:spcAft>
              <a:buClr>
                <a:srgbClr val="000000"/>
              </a:buClr>
              <a:buSzPts val="1600"/>
              <a:buFont typeface="Times New Roman"/>
              <a:buChar char="●"/>
            </a:pPr>
            <a:r>
              <a:rPr lang="en-US" sz="1800">
                <a:latin typeface="Old Standard TT"/>
                <a:ea typeface="Old Standard TT"/>
                <a:cs typeface="Old Standard TT"/>
                <a:sym typeface="Old Standard TT"/>
              </a:rPr>
              <a:t>Trees are saved due to omission of pen-paper work.</a:t>
            </a:r>
            <a:r>
              <a:rPr i="0" lang="en-US" sz="1800" u="none" cap="none" strike="noStrike">
                <a:solidFill>
                  <a:srgbClr val="000000"/>
                </a:solidFill>
                <a:latin typeface="Old Standard TT"/>
                <a:ea typeface="Old Standard TT"/>
                <a:cs typeface="Old Standard TT"/>
                <a:sym typeface="Old Standard TT"/>
              </a:rPr>
              <a:t>     </a:t>
            </a: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0" lvl="0" marL="457200" marR="0" rtl="0" algn="l">
              <a:lnSpc>
                <a:spcPct val="115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9" name="Shape 229"/>
        <p:cNvGrpSpPr/>
        <p:nvPr/>
      </p:nvGrpSpPr>
      <p:grpSpPr>
        <a:xfrm>
          <a:off x="0" y="0"/>
          <a:ext cx="0" cy="0"/>
          <a:chOff x="0" y="0"/>
          <a:chExt cx="0" cy="0"/>
        </a:xfrm>
      </p:grpSpPr>
      <p:sp>
        <p:nvSpPr>
          <p:cNvPr id="230" name="Google Shape;230;p50"/>
          <p:cNvSpPr txBox="1"/>
          <p:nvPr/>
        </p:nvSpPr>
        <p:spPr>
          <a:xfrm>
            <a:off x="512640" y="1893240"/>
            <a:ext cx="8118720" cy="15228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4200" u="none" cap="none" strike="noStrike">
                <a:solidFill>
                  <a:srgbClr val="FFFBF0"/>
                </a:solidFill>
                <a:latin typeface="Times New Roman"/>
                <a:ea typeface="Times New Roman"/>
                <a:cs typeface="Times New Roman"/>
                <a:sym typeface="Times New Roman"/>
              </a:rPr>
              <a:t>2. Project Design</a:t>
            </a:r>
            <a:endParaRPr b="0" i="0" sz="4200" u="none" cap="none" strike="noStrike">
              <a:latin typeface="Arial"/>
              <a:ea typeface="Arial"/>
              <a:cs typeface="Arial"/>
              <a:sym typeface="Arial"/>
            </a:endParaRPr>
          </a:p>
        </p:txBody>
      </p:sp>
      <p:sp>
        <p:nvSpPr>
          <p:cNvPr id="231" name="Google Shape;231;p50"/>
          <p:cNvSpPr txBox="1"/>
          <p:nvPr/>
        </p:nvSpPr>
        <p:spPr>
          <a:xfrm>
            <a:off x="512640" y="3840480"/>
            <a:ext cx="811872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51"/>
          <p:cNvSpPr txBox="1"/>
          <p:nvPr/>
        </p:nvSpPr>
        <p:spPr>
          <a:xfrm>
            <a:off x="10" y="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2.1 Proposed System</a:t>
            </a:r>
            <a:endParaRPr b="0" i="0" sz="3000" u="none" cap="none" strike="noStrike">
              <a:latin typeface="Arial"/>
              <a:ea typeface="Arial"/>
              <a:cs typeface="Arial"/>
              <a:sym typeface="Arial"/>
            </a:endParaRPr>
          </a:p>
        </p:txBody>
      </p:sp>
      <p:sp>
        <p:nvSpPr>
          <p:cNvPr id="237" name="Google Shape;237;p51"/>
          <p:cNvSpPr txBox="1"/>
          <p:nvPr/>
        </p:nvSpPr>
        <p:spPr>
          <a:xfrm>
            <a:off x="58800" y="613200"/>
            <a:ext cx="9144000" cy="4861800"/>
          </a:xfrm>
          <a:prstGeom prst="rect">
            <a:avLst/>
          </a:prstGeom>
          <a:noFill/>
          <a:ln>
            <a:noFill/>
          </a:ln>
        </p:spPr>
        <p:txBody>
          <a:bodyPr anchorCtr="0" anchor="t" bIns="91425" lIns="91425" spcFirstLastPara="1" rIns="91425" wrap="square" tIns="91425">
            <a:noAutofit/>
          </a:bodyPr>
          <a:lstStyle/>
          <a:p>
            <a:pPr indent="-411660" lvl="0" marL="457200" marR="0" rtl="0" algn="l">
              <a:lnSpc>
                <a:spcPct val="150000"/>
              </a:lnSpc>
              <a:spcBef>
                <a:spcPts val="0"/>
              </a:spcBef>
              <a:spcAft>
                <a:spcPts val="0"/>
              </a:spcAft>
              <a:buClr>
                <a:srgbClr val="000000"/>
              </a:buClr>
              <a:buSzPts val="1800"/>
              <a:buFont typeface="Old Standard TT"/>
              <a:buChar char="●"/>
            </a:pPr>
            <a:r>
              <a:rPr lang="en-US" sz="1800">
                <a:latin typeface="Old Standard TT"/>
                <a:ea typeface="Old Standard TT"/>
                <a:cs typeface="Old Standard TT"/>
                <a:sym typeface="Old Standard TT"/>
              </a:rPr>
              <a:t>Our proposed system be a web application developed using NodeJS and MongoDB at the backend and Node Templates in the frontend.</a:t>
            </a:r>
            <a:endParaRPr sz="1800">
              <a:latin typeface="Old Standard TT"/>
              <a:ea typeface="Old Standard TT"/>
              <a:cs typeface="Old Standard TT"/>
              <a:sym typeface="Old Standard TT"/>
            </a:endParaRPr>
          </a:p>
          <a:p>
            <a:pPr indent="-411660" lvl="0" marL="457200" marR="0" rtl="0" algn="l">
              <a:lnSpc>
                <a:spcPct val="150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Our proposed system will make the performance evaluation process online. Staffs will fill the form online and also have an option to upload certificates if required. On the basics of the form filled each staff will be graded marks.                                           </a:t>
            </a:r>
            <a:endParaRPr i="0" sz="1800" u="none" cap="none" strike="noStrike">
              <a:latin typeface="Old Standard TT"/>
              <a:ea typeface="Old Standard TT"/>
              <a:cs typeface="Old Standard TT"/>
              <a:sym typeface="Old Standard TT"/>
            </a:endParaRPr>
          </a:p>
          <a:p>
            <a:pPr indent="-411660" lvl="0" marL="457200" marR="0" rtl="0" algn="l">
              <a:lnSpc>
                <a:spcPct val="150000"/>
              </a:lnSpc>
              <a:spcBef>
                <a:spcPts val="0"/>
              </a:spcBef>
              <a:spcAft>
                <a:spcPts val="0"/>
              </a:spcAft>
              <a:buClr>
                <a:srgbClr val="000000"/>
              </a:buClr>
              <a:buSzPts val="1800"/>
              <a:buFont typeface="Old Standard TT"/>
              <a:buChar char="●"/>
            </a:pPr>
            <a:r>
              <a:rPr i="0" lang="en-US" sz="1800" u="none" cap="none" strike="noStrike">
                <a:solidFill>
                  <a:srgbClr val="000000"/>
                </a:solidFill>
                <a:latin typeface="Old Standard TT"/>
                <a:ea typeface="Old Standard TT"/>
                <a:cs typeface="Old Standard TT"/>
                <a:sym typeface="Old Standard TT"/>
              </a:rPr>
              <a:t>The</a:t>
            </a:r>
            <a:r>
              <a:rPr lang="en-US" sz="1800">
                <a:latin typeface="Old Standard TT"/>
                <a:ea typeface="Old Standard TT"/>
                <a:cs typeface="Old Standard TT"/>
                <a:sym typeface="Old Standard TT"/>
              </a:rPr>
              <a:t> self appraisal marks after approval by the HOD along with confidential score will help the management take the final appraisal decisions.</a:t>
            </a:r>
            <a:r>
              <a:rPr i="0" lang="en-US" sz="1800" u="none" cap="none" strike="noStrike">
                <a:solidFill>
                  <a:srgbClr val="000000"/>
                </a:solidFill>
                <a:latin typeface="Old Standard TT"/>
                <a:ea typeface="Old Standard TT"/>
                <a:cs typeface="Old Standard TT"/>
                <a:sym typeface="Old Standard TT"/>
              </a:rPr>
              <a:t>      . </a:t>
            </a:r>
            <a:r>
              <a:rPr i="0" lang="en-US" u="none" cap="none" strike="noStrike">
                <a:solidFill>
                  <a:srgbClr val="000000"/>
                </a:solidFill>
                <a:latin typeface="Old Standard TT"/>
                <a:ea typeface="Old Standard TT"/>
                <a:cs typeface="Old Standard TT"/>
                <a:sym typeface="Old Standard TT"/>
              </a:rPr>
              <a:t>     </a:t>
            </a: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52"/>
          <p:cNvSpPr txBox="1"/>
          <p:nvPr/>
        </p:nvSpPr>
        <p:spPr>
          <a:xfrm>
            <a:off x="117720" y="14328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2.2 Design(Flow Of Modules)</a:t>
            </a:r>
            <a:endParaRPr b="0" i="0" sz="3000" u="none" cap="none" strike="noStrike">
              <a:latin typeface="Arial"/>
              <a:ea typeface="Arial"/>
              <a:cs typeface="Arial"/>
              <a:sym typeface="Arial"/>
            </a:endParaRPr>
          </a:p>
        </p:txBody>
      </p:sp>
      <p:sp>
        <p:nvSpPr>
          <p:cNvPr id="243" name="Google Shape;243;p52"/>
          <p:cNvSpPr txBox="1"/>
          <p:nvPr/>
        </p:nvSpPr>
        <p:spPr>
          <a:xfrm>
            <a:off x="365760" y="1139400"/>
            <a:ext cx="8520480" cy="339732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a:p>
            <a:pPr indent="-343080" lvl="0" marL="457200" marR="0" rtl="0" algn="l">
              <a:lnSpc>
                <a:spcPct val="115000"/>
              </a:lnSpc>
              <a:spcBef>
                <a:spcPts val="0"/>
              </a:spcBef>
              <a:spcAft>
                <a:spcPts val="0"/>
              </a:spcAft>
              <a:buClr>
                <a:srgbClr val="000000"/>
              </a:buClr>
              <a:buSzPts val="810"/>
              <a:buFont typeface="Old Standard TT"/>
              <a:buChar char="●"/>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p:txBody>
      </p:sp>
      <p:pic>
        <p:nvPicPr>
          <p:cNvPr descr="A close up of text on a white background&#10;&#10;Description generated with high confidence" id="244" name="Google Shape;244;p52"/>
          <p:cNvPicPr preferRelativeResize="0"/>
          <p:nvPr/>
        </p:nvPicPr>
        <p:blipFill rotWithShape="1">
          <a:blip r:embed="rId3">
            <a:alphaModFix/>
          </a:blip>
          <a:srcRect b="0" l="0" r="0" t="0"/>
          <a:stretch/>
        </p:blipFill>
        <p:spPr>
          <a:xfrm>
            <a:off x="1324080" y="761760"/>
            <a:ext cx="6237000" cy="40510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53"/>
          <p:cNvSpPr txBox="1"/>
          <p:nvPr/>
        </p:nvSpPr>
        <p:spPr>
          <a:xfrm>
            <a:off x="57760" y="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2.3 Description Of Use Case</a:t>
            </a:r>
            <a:endParaRPr b="0" i="0" sz="3000" u="none" cap="none" strike="noStrike">
              <a:latin typeface="Arial"/>
              <a:ea typeface="Arial"/>
              <a:cs typeface="Arial"/>
              <a:sym typeface="Arial"/>
            </a:endParaRPr>
          </a:p>
        </p:txBody>
      </p:sp>
      <p:sp>
        <p:nvSpPr>
          <p:cNvPr id="250" name="Google Shape;250;p53"/>
          <p:cNvSpPr txBox="1"/>
          <p:nvPr/>
        </p:nvSpPr>
        <p:spPr>
          <a:xfrm>
            <a:off x="311760" y="1171440"/>
            <a:ext cx="8520480" cy="339732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251" name="Google Shape;251;p53"/>
          <p:cNvPicPr preferRelativeResize="0"/>
          <p:nvPr/>
        </p:nvPicPr>
        <p:blipFill>
          <a:blip r:embed="rId3">
            <a:alphaModFix/>
          </a:blip>
          <a:stretch>
            <a:fillRect/>
          </a:stretch>
        </p:blipFill>
        <p:spPr>
          <a:xfrm>
            <a:off x="671275" y="571500"/>
            <a:ext cx="7003150" cy="4499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54"/>
          <p:cNvSpPr txBox="1"/>
          <p:nvPr/>
        </p:nvSpPr>
        <p:spPr>
          <a:xfrm>
            <a:off x="10" y="-13034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2.4 Activity diagram</a:t>
            </a:r>
            <a:endParaRPr b="0" sz="3000" strike="noStrike">
              <a:latin typeface="Arial"/>
              <a:ea typeface="Arial"/>
              <a:cs typeface="Arial"/>
              <a:sym typeface="Arial"/>
            </a:endParaRPr>
          </a:p>
        </p:txBody>
      </p:sp>
      <p:sp>
        <p:nvSpPr>
          <p:cNvPr id="257" name="Google Shape;257;p54"/>
          <p:cNvSpPr txBox="1"/>
          <p:nvPr/>
        </p:nvSpPr>
        <p:spPr>
          <a:xfrm>
            <a:off x="311760" y="1171440"/>
            <a:ext cx="8520480" cy="339732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258" name="Google Shape;258;p54"/>
          <p:cNvPicPr preferRelativeResize="0"/>
          <p:nvPr/>
        </p:nvPicPr>
        <p:blipFill>
          <a:blip r:embed="rId3">
            <a:alphaModFix/>
          </a:blip>
          <a:stretch>
            <a:fillRect/>
          </a:stretch>
        </p:blipFill>
        <p:spPr>
          <a:xfrm>
            <a:off x="1458175" y="536925"/>
            <a:ext cx="6044200" cy="4606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55"/>
          <p:cNvSpPr txBox="1"/>
          <p:nvPr/>
        </p:nvSpPr>
        <p:spPr>
          <a:xfrm>
            <a:off x="243225" y="115948"/>
            <a:ext cx="8541000" cy="59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2.6 Module-1</a:t>
            </a:r>
            <a:endParaRPr b="0" sz="3000" strike="noStrike">
              <a:latin typeface="Arial"/>
              <a:ea typeface="Arial"/>
              <a:cs typeface="Arial"/>
              <a:sym typeface="Arial"/>
            </a:endParaRPr>
          </a:p>
        </p:txBody>
      </p:sp>
      <p:sp>
        <p:nvSpPr>
          <p:cNvPr id="264" name="Google Shape;264;p55"/>
          <p:cNvSpPr txBox="1"/>
          <p:nvPr/>
        </p:nvSpPr>
        <p:spPr>
          <a:xfrm>
            <a:off x="341099" y="865335"/>
            <a:ext cx="8802900" cy="3982800"/>
          </a:xfrm>
          <a:prstGeom prst="rect">
            <a:avLst/>
          </a:prstGeom>
          <a:noFill/>
          <a:ln>
            <a:noFill/>
          </a:ln>
        </p:spPr>
        <p:txBody>
          <a:bodyPr anchorCtr="0" anchor="t" bIns="91425" lIns="91425" spcFirstLastPara="1" rIns="91425" wrap="square" tIns="91425">
            <a:noAutofit/>
          </a:bodyPr>
          <a:lstStyle/>
          <a:p>
            <a:pPr indent="-323305" lvl="0" marL="285840" marR="0" rtl="0" algn="l">
              <a:lnSpc>
                <a:spcPct val="150000"/>
              </a:lnSpc>
              <a:spcBef>
                <a:spcPts val="0"/>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Our module consist of Academic Performance,Regularity and Attendance,Annexure 1</a:t>
            </a:r>
            <a:endParaRPr strike="noStrike">
              <a:latin typeface="Old Standard TT"/>
              <a:ea typeface="Old Standard TT"/>
              <a:cs typeface="Old Standard TT"/>
              <a:sym typeface="Old Standard TT"/>
            </a:endParaRPr>
          </a:p>
          <a:p>
            <a:pPr indent="-323305" lvl="0" marL="285840" marR="0" rtl="0" algn="l">
              <a:lnSpc>
                <a:spcPct val="150000"/>
              </a:lnSpc>
              <a:spcBef>
                <a:spcPts val="1599"/>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The Academic Performance consists of various forms such as Teaching Load,Teaching Assistance, Additional Teaching </a:t>
            </a:r>
            <a:r>
              <a:rPr lang="en-US">
                <a:latin typeface="Old Standard TT"/>
                <a:ea typeface="Old Standard TT"/>
                <a:cs typeface="Old Standard TT"/>
                <a:sym typeface="Old Standard TT"/>
              </a:rPr>
              <a:t>Techniques</a:t>
            </a:r>
            <a:r>
              <a:rPr lang="en-US" strike="noStrike">
                <a:solidFill>
                  <a:srgbClr val="000000"/>
                </a:solidFill>
                <a:latin typeface="Old Standard TT"/>
                <a:ea typeface="Old Standard TT"/>
                <a:cs typeface="Old Standard TT"/>
                <a:sym typeface="Old Standard TT"/>
              </a:rPr>
              <a:t> etc.It will overall evaluated on basis of 40 marks.</a:t>
            </a:r>
            <a:endParaRPr strike="noStrike">
              <a:latin typeface="Old Standard TT"/>
              <a:ea typeface="Old Standard TT"/>
              <a:cs typeface="Old Standard TT"/>
              <a:sym typeface="Old Standard TT"/>
            </a:endParaRPr>
          </a:p>
          <a:p>
            <a:pPr indent="-323305" lvl="0" marL="285840" marR="0" rtl="0" algn="l">
              <a:lnSpc>
                <a:spcPct val="150000"/>
              </a:lnSpc>
              <a:spcBef>
                <a:spcPts val="1599"/>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Next is Regularity and Attendance which consist of post sanctioned and pre sanctioned leaves and it will be evaluated on basis of  10 marks.</a:t>
            </a:r>
            <a:endParaRPr strike="noStrike">
              <a:latin typeface="Old Standard TT"/>
              <a:ea typeface="Old Standard TT"/>
              <a:cs typeface="Old Standard TT"/>
              <a:sym typeface="Old Standard TT"/>
            </a:endParaRPr>
          </a:p>
          <a:p>
            <a:pPr indent="-323305" lvl="0" marL="285840" marR="0" rtl="0" algn="l">
              <a:lnSpc>
                <a:spcPct val="150000"/>
              </a:lnSpc>
              <a:spcBef>
                <a:spcPts val="1599"/>
              </a:spcBef>
              <a:spcAft>
                <a:spcPts val="0"/>
              </a:spcAft>
              <a:buClr>
                <a:srgbClr val="000000"/>
              </a:buClr>
              <a:buSzPts val="1400"/>
              <a:buFont typeface="Old Standard TT"/>
              <a:buChar char="•"/>
            </a:pPr>
            <a:r>
              <a:rPr lang="en-US" strike="noStrike">
                <a:solidFill>
                  <a:srgbClr val="000000"/>
                </a:solidFill>
                <a:latin typeface="Old Standard TT"/>
                <a:ea typeface="Old Standard TT"/>
                <a:cs typeface="Old Standard TT"/>
                <a:sym typeface="Old Standard TT"/>
              </a:rPr>
              <a:t>Next is Annexure 1 which focuses </a:t>
            </a:r>
            <a:r>
              <a:rPr lang="en-US">
                <a:latin typeface="Old Standard TT"/>
                <a:ea typeface="Old Standard TT"/>
                <a:cs typeface="Old Standard TT"/>
                <a:sym typeface="Old Standard TT"/>
              </a:rPr>
              <a:t>professor's</a:t>
            </a:r>
            <a:r>
              <a:rPr lang="en-US" strike="noStrike">
                <a:solidFill>
                  <a:srgbClr val="000000"/>
                </a:solidFill>
                <a:latin typeface="Old Standard TT"/>
                <a:ea typeface="Old Standard TT"/>
                <a:cs typeface="Old Standard TT"/>
                <a:sym typeface="Old Standard TT"/>
              </a:rPr>
              <a:t> contribution to the participation in college or departmental level and it consists of total 19 forms and it will evaluated on basis of 25 marks.</a:t>
            </a:r>
            <a:endParaRPr strike="noStrike">
              <a:solidFill>
                <a:srgbClr val="000000"/>
              </a:solidFill>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t/>
            </a:r>
            <a:endParaRPr b="1">
              <a:latin typeface="Old Standard TT"/>
              <a:ea typeface="Old Standard TT"/>
              <a:cs typeface="Old Standard TT"/>
              <a:sym typeface="Old Standard TT"/>
            </a:endParaRPr>
          </a:p>
          <a:p>
            <a:pPr indent="0" lvl="0" marL="457200" marR="0" rtl="0" algn="l">
              <a:lnSpc>
                <a:spcPct val="150000"/>
              </a:lnSpc>
              <a:spcBef>
                <a:spcPts val="1599"/>
              </a:spcBef>
              <a:spcAft>
                <a:spcPts val="0"/>
              </a:spcAft>
              <a:buNone/>
            </a:pPr>
            <a:r>
              <a:t/>
            </a:r>
            <a:endParaRPr b="1" strike="noStrike">
              <a:latin typeface="Old Standard TT"/>
              <a:ea typeface="Old Standard TT"/>
              <a:cs typeface="Old Standard TT"/>
              <a:sym typeface="Old Standard TT"/>
            </a:endParaRPr>
          </a:p>
          <a:p>
            <a:pPr indent="0" lvl="0" marL="457200" marR="0" rtl="0" algn="l">
              <a:lnSpc>
                <a:spcPct val="150000"/>
              </a:lnSpc>
              <a:spcBef>
                <a:spcPts val="1599"/>
              </a:spcBef>
              <a:spcAft>
                <a:spcPts val="0"/>
              </a:spcAft>
              <a:buNone/>
            </a:pPr>
            <a:r>
              <a:t/>
            </a:r>
            <a:endParaRPr b="1" strike="noStrike">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rPr b="1" lang="en-US" strike="noStrike">
                <a:solidFill>
                  <a:srgbClr val="000000"/>
                </a:solidFill>
                <a:latin typeface="Old Standard TT"/>
                <a:ea typeface="Old Standard TT"/>
                <a:cs typeface="Old Standard TT"/>
                <a:sym typeface="Old Standard TT"/>
              </a:rPr>
              <a:t> </a:t>
            </a:r>
            <a:endParaRPr b="1" strike="noStrike">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8" name="Shape 268"/>
        <p:cNvGrpSpPr/>
        <p:nvPr/>
      </p:nvGrpSpPr>
      <p:grpSpPr>
        <a:xfrm>
          <a:off x="0" y="0"/>
          <a:ext cx="0" cy="0"/>
          <a:chOff x="0" y="0"/>
          <a:chExt cx="0" cy="0"/>
        </a:xfrm>
      </p:grpSpPr>
      <p:sp>
        <p:nvSpPr>
          <p:cNvPr id="269" name="Google Shape;269;p56"/>
          <p:cNvSpPr txBox="1"/>
          <p:nvPr/>
        </p:nvSpPr>
        <p:spPr>
          <a:xfrm>
            <a:off x="0" y="44452"/>
            <a:ext cx="8311500" cy="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a:latin typeface="Times New Roman"/>
                <a:ea typeface="Times New Roman"/>
                <a:cs typeface="Times New Roman"/>
                <a:sym typeface="Times New Roman"/>
              </a:rPr>
              <a:t>Module-1 (continued)</a:t>
            </a:r>
            <a:endParaRPr b="0" sz="3000" strike="noStrike">
              <a:latin typeface="Arial"/>
              <a:ea typeface="Arial"/>
              <a:cs typeface="Arial"/>
              <a:sym typeface="Arial"/>
            </a:endParaRPr>
          </a:p>
        </p:txBody>
      </p:sp>
      <p:sp>
        <p:nvSpPr>
          <p:cNvPr id="270" name="Google Shape;270;p56"/>
          <p:cNvSpPr txBox="1"/>
          <p:nvPr/>
        </p:nvSpPr>
        <p:spPr>
          <a:xfrm>
            <a:off x="79875" y="616225"/>
            <a:ext cx="8752200" cy="395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99"/>
              </a:spcBef>
              <a:spcAft>
                <a:spcPts val="0"/>
              </a:spcAft>
              <a:buNone/>
            </a:pPr>
            <a:r>
              <a:t/>
            </a:r>
            <a:endParaRPr>
              <a:solidFill>
                <a:srgbClr val="222222"/>
              </a:solidFill>
              <a:highlight>
                <a:srgbClr val="FFFFFF"/>
              </a:highlight>
              <a:latin typeface="Merriweather Black"/>
              <a:ea typeface="Merriweather Black"/>
              <a:cs typeface="Merriweather Black"/>
              <a:sym typeface="Merriweather Black"/>
            </a:endParaRPr>
          </a:p>
          <a:p>
            <a:pPr indent="0" lvl="0" marL="0" marR="0" rtl="0" algn="l">
              <a:lnSpc>
                <a:spcPct val="115000"/>
              </a:lnSpc>
              <a:spcBef>
                <a:spcPts val="1599"/>
              </a:spcBef>
              <a:spcAft>
                <a:spcPts val="0"/>
              </a:spcAft>
              <a:buNone/>
            </a:pPr>
            <a:r>
              <a:t/>
            </a:r>
            <a:endParaRPr>
              <a:solidFill>
                <a:srgbClr val="222222"/>
              </a:solidFill>
              <a:highlight>
                <a:srgbClr val="FFFFFF"/>
              </a:highlight>
              <a:latin typeface="Merriweather Black"/>
              <a:ea typeface="Merriweather Black"/>
              <a:cs typeface="Merriweather Black"/>
              <a:sym typeface="Merriweather Black"/>
            </a:endParaRPr>
          </a:p>
        </p:txBody>
      </p:sp>
      <p:pic>
        <p:nvPicPr>
          <p:cNvPr id="271" name="Google Shape;271;p56"/>
          <p:cNvPicPr preferRelativeResize="0"/>
          <p:nvPr/>
        </p:nvPicPr>
        <p:blipFill>
          <a:blip r:embed="rId3">
            <a:alphaModFix/>
          </a:blip>
          <a:stretch>
            <a:fillRect/>
          </a:stretch>
        </p:blipFill>
        <p:spPr>
          <a:xfrm>
            <a:off x="348075" y="616225"/>
            <a:ext cx="7432135" cy="4305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7"/>
          <p:cNvSpPr txBox="1"/>
          <p:nvPr/>
        </p:nvSpPr>
        <p:spPr>
          <a:xfrm>
            <a:off x="311760" y="4449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Module-2</a:t>
            </a:r>
            <a:endParaRPr b="0" sz="3000" strike="noStrike">
              <a:latin typeface="Arial"/>
              <a:ea typeface="Arial"/>
              <a:cs typeface="Arial"/>
              <a:sym typeface="Arial"/>
            </a:endParaRPr>
          </a:p>
        </p:txBody>
      </p:sp>
      <p:sp>
        <p:nvSpPr>
          <p:cNvPr id="277" name="Google Shape;277;p57"/>
          <p:cNvSpPr txBox="1"/>
          <p:nvPr/>
        </p:nvSpPr>
        <p:spPr>
          <a:xfrm>
            <a:off x="311760" y="1171440"/>
            <a:ext cx="8520600" cy="3397200"/>
          </a:xfrm>
          <a:prstGeom prst="rect">
            <a:avLst/>
          </a:prstGeom>
          <a:noFill/>
          <a:ln>
            <a:noFill/>
          </a:ln>
        </p:spPr>
        <p:txBody>
          <a:bodyPr anchorCtr="0" anchor="t" bIns="91425" lIns="91425" spcFirstLastPara="1" rIns="91425" wrap="square" tIns="91425">
            <a:noAutofit/>
          </a:bodyPr>
          <a:lstStyle/>
          <a:p>
            <a:pPr indent="-348705" lvl="0" marL="285840" marR="0" rtl="0" algn="l">
              <a:lnSpc>
                <a:spcPct val="150000"/>
              </a:lnSpc>
              <a:spcBef>
                <a:spcPts val="0"/>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The  Module-2 consists of Annexure 2</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In Annexure 2 the criteria is based self-improvement initiatives which includes aspects in developing personal interest or any action taken for personal growth.</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It has total 7 forms and it will be evaluated on basis of </a:t>
            </a:r>
            <a:r>
              <a:rPr lang="en-US" sz="1800">
                <a:latin typeface="Old Standard TT"/>
                <a:ea typeface="Old Standard TT"/>
                <a:cs typeface="Old Standard TT"/>
                <a:sym typeface="Old Standard TT"/>
              </a:rPr>
              <a:t>total</a:t>
            </a:r>
            <a:r>
              <a:rPr lang="en-US" sz="1800" strike="noStrike">
                <a:solidFill>
                  <a:srgbClr val="000000"/>
                </a:solidFill>
                <a:latin typeface="Old Standard TT"/>
                <a:ea typeface="Old Standard TT"/>
                <a:cs typeface="Old Standard TT"/>
                <a:sym typeface="Old Standard TT"/>
              </a:rPr>
              <a:t> 15 marks.</a:t>
            </a:r>
            <a:endParaRPr sz="1800" strike="noStrike">
              <a:latin typeface="Old Standard TT"/>
              <a:ea typeface="Old Standard TT"/>
              <a:cs typeface="Old Standard TT"/>
              <a:sym typeface="Old Standard TT"/>
            </a:endParaRPr>
          </a:p>
          <a:p>
            <a:pPr indent="0" lvl="0" marL="0" marR="0" rtl="0" algn="l">
              <a:lnSpc>
                <a:spcPct val="150000"/>
              </a:lnSpc>
              <a:spcBef>
                <a:spcPts val="1599"/>
              </a:spcBef>
              <a:spcAft>
                <a:spcPts val="0"/>
              </a:spcAft>
              <a:buNone/>
            </a:pPr>
            <a:r>
              <a:rPr lang="en-US" sz="1600" strike="noStrike">
                <a:solidFill>
                  <a:srgbClr val="000000"/>
                </a:solidFill>
                <a:latin typeface="Times New Roman"/>
                <a:ea typeface="Times New Roman"/>
                <a:cs typeface="Times New Roman"/>
                <a:sym typeface="Times New Roman"/>
              </a:rPr>
              <a:t> </a:t>
            </a:r>
            <a:endParaRPr sz="1600" strike="noStrike">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8"/>
          <p:cNvSpPr txBox="1"/>
          <p:nvPr/>
        </p:nvSpPr>
        <p:spPr>
          <a:xfrm>
            <a:off x="10" y="371185"/>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Old Standard TT"/>
                <a:ea typeface="Old Standard TT"/>
                <a:cs typeface="Old Standard TT"/>
                <a:sym typeface="Old Standard TT"/>
              </a:rPr>
              <a:t>Module-3</a:t>
            </a:r>
            <a:endParaRPr b="0" sz="3000" strike="noStrike">
              <a:latin typeface="Arial"/>
              <a:ea typeface="Arial"/>
              <a:cs typeface="Arial"/>
              <a:sym typeface="Arial"/>
            </a:endParaRPr>
          </a:p>
        </p:txBody>
      </p:sp>
      <p:sp>
        <p:nvSpPr>
          <p:cNvPr id="283" name="Google Shape;283;p58"/>
          <p:cNvSpPr txBox="1"/>
          <p:nvPr/>
        </p:nvSpPr>
        <p:spPr>
          <a:xfrm>
            <a:off x="311760" y="1171440"/>
            <a:ext cx="8520600" cy="3397200"/>
          </a:xfrm>
          <a:prstGeom prst="rect">
            <a:avLst/>
          </a:prstGeom>
          <a:noFill/>
          <a:ln>
            <a:noFill/>
          </a:ln>
        </p:spPr>
        <p:txBody>
          <a:bodyPr anchorCtr="0" anchor="t" bIns="91425" lIns="91425" spcFirstLastPara="1" rIns="91425" wrap="square" tIns="91425">
            <a:noAutofit/>
          </a:bodyPr>
          <a:lstStyle/>
          <a:p>
            <a:pPr indent="-348705" lvl="0" marL="285840" marR="0" rtl="0" algn="l">
              <a:lnSpc>
                <a:spcPct val="150000"/>
              </a:lnSpc>
              <a:spcBef>
                <a:spcPts val="0"/>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The Module-3 consist of Annexure 3</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Annexure 3 is mainly based and focused on professor representing college in external environment and also it has criteria for representing talents at external level or any project competition.It is also based on any contribution at university level</a:t>
            </a:r>
            <a:endParaRPr sz="1800" strike="noStrike">
              <a:latin typeface="Old Standard TT"/>
              <a:ea typeface="Old Standard TT"/>
              <a:cs typeface="Old Standard TT"/>
              <a:sym typeface="Old Standard TT"/>
            </a:endParaRPr>
          </a:p>
          <a:p>
            <a:pPr indent="-348705" lvl="0" marL="285840" marR="0" rtl="0" algn="l">
              <a:lnSpc>
                <a:spcPct val="150000"/>
              </a:lnSpc>
              <a:spcBef>
                <a:spcPts val="1599"/>
              </a:spcBef>
              <a:spcAft>
                <a:spcPts val="0"/>
              </a:spcAft>
              <a:buClr>
                <a:srgbClr val="000000"/>
              </a:buClr>
              <a:buSzPts val="1800"/>
              <a:buFont typeface="Old Standard TT"/>
              <a:buChar char="•"/>
            </a:pPr>
            <a:r>
              <a:rPr lang="en-US" sz="1800" strike="noStrike">
                <a:solidFill>
                  <a:srgbClr val="000000"/>
                </a:solidFill>
                <a:latin typeface="Old Standard TT"/>
                <a:ea typeface="Old Standard TT"/>
                <a:cs typeface="Old Standard TT"/>
                <a:sym typeface="Old Standard TT"/>
              </a:rPr>
              <a:t>Annexure 3 has total 5 forms and it will be based on criteria of 10 marks.</a:t>
            </a:r>
            <a:endParaRPr sz="1800" strike="noStrike">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5" name="Shape 175"/>
        <p:cNvGrpSpPr/>
        <p:nvPr/>
      </p:nvGrpSpPr>
      <p:grpSpPr>
        <a:xfrm>
          <a:off x="0" y="0"/>
          <a:ext cx="0" cy="0"/>
          <a:chOff x="0" y="0"/>
          <a:chExt cx="0" cy="0"/>
        </a:xfrm>
      </p:grpSpPr>
      <p:sp>
        <p:nvSpPr>
          <p:cNvPr id="176" name="Google Shape;176;p41"/>
          <p:cNvSpPr txBox="1"/>
          <p:nvPr/>
        </p:nvSpPr>
        <p:spPr>
          <a:xfrm>
            <a:off x="512640" y="275400"/>
            <a:ext cx="8118720" cy="4762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                                                    A Project Report on</a:t>
            </a:r>
            <a:br>
              <a:rPr b="0" i="0" lang="en-US" sz="1800" u="none" cap="none" strike="noStrike"/>
            </a:br>
            <a:r>
              <a:rPr b="0" i="0" lang="en-US" sz="1800" u="none" cap="none" strike="noStrike">
                <a:solidFill>
                  <a:srgbClr val="FFFBF0"/>
                </a:solidFill>
                <a:latin typeface="Old Standard TT"/>
                <a:ea typeface="Old Standard TT"/>
                <a:cs typeface="Old Standard TT"/>
                <a:sym typeface="Old Standard TT"/>
              </a:rPr>
              <a:t>                                </a:t>
            </a:r>
            <a:r>
              <a:rPr b="1" i="0" lang="en-US" sz="1800" u="none" cap="none" strike="noStrike">
                <a:solidFill>
                  <a:srgbClr val="FFFBF0"/>
                </a:solidFill>
                <a:latin typeface="Old Standard TT"/>
                <a:ea typeface="Old Standard TT"/>
                <a:cs typeface="Old Standard TT"/>
                <a:sym typeface="Old Standard TT"/>
              </a:rPr>
              <a:t>Appraisal System for Educational Institutes</a:t>
            </a:r>
            <a:br>
              <a:rPr b="0" i="0" lang="en-US" sz="1800" u="none" cap="none" strike="noStrike"/>
            </a:br>
            <a:endParaRPr b="0" i="0" sz="1800" u="none" cap="none" strike="noStrike"/>
          </a:p>
          <a:p>
            <a:pPr indent="0" lvl="0" marL="0" marR="0" rtl="0" algn="l">
              <a:lnSpc>
                <a:spcPct val="100000"/>
              </a:lnSpc>
              <a:spcBef>
                <a:spcPts val="0"/>
              </a:spcBef>
              <a:spcAft>
                <a:spcPts val="0"/>
              </a:spcAft>
              <a:buNone/>
            </a:pPr>
            <a:r>
              <a:t/>
            </a:r>
            <a:endParaRPr sz="1800">
              <a:solidFill>
                <a:srgbClr val="FFFBF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FFFBF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800" u="none" cap="none" strike="noStrike">
                <a:solidFill>
                  <a:srgbClr val="FFFBF0"/>
                </a:solidFill>
                <a:latin typeface="Times New Roman"/>
                <a:ea typeface="Times New Roman"/>
                <a:cs typeface="Times New Roman"/>
                <a:sym typeface="Times New Roman"/>
              </a:rPr>
              <a:t>Submitted in partial fulfillment of the degree of</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Bachelor of Engineering(Sem-</a:t>
            </a:r>
            <a:r>
              <a:rPr lang="en-US" sz="1800">
                <a:solidFill>
                  <a:srgbClr val="FFFBF0"/>
                </a:solidFill>
                <a:latin typeface="Times New Roman"/>
                <a:ea typeface="Times New Roman"/>
                <a:cs typeface="Times New Roman"/>
                <a:sym typeface="Times New Roman"/>
              </a:rPr>
              <a:t>8</a:t>
            </a:r>
            <a:r>
              <a:rPr b="0" i="0" lang="en-US" sz="1800" u="none" cap="none" strike="noStrike">
                <a:solidFill>
                  <a:srgbClr val="FFFBF0"/>
                </a:solidFill>
                <a:latin typeface="Times New Roman"/>
                <a:ea typeface="Times New Roman"/>
                <a:cs typeface="Times New Roman"/>
                <a:sym typeface="Times New Roman"/>
              </a:rPr>
              <a:t>)</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in</a:t>
            </a:r>
            <a:br>
              <a:rPr b="0" i="0" lang="en-US" sz="1800" u="none" cap="none" strike="noStrike"/>
            </a:br>
            <a:r>
              <a:rPr b="1" i="0" lang="en-US" sz="1800" u="none" cap="none" strike="noStrike">
                <a:solidFill>
                  <a:srgbClr val="FFFBF0"/>
                </a:solidFill>
                <a:latin typeface="Times New Roman"/>
                <a:ea typeface="Times New Roman"/>
                <a:cs typeface="Times New Roman"/>
                <a:sym typeface="Times New Roman"/>
              </a:rPr>
              <a:t>INFORMATION TECHNOLOGY</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By</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Anagha Devade(16104011)</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Debashish </a:t>
            </a:r>
            <a:r>
              <a:rPr b="0" i="0" lang="en-US" sz="1800" u="none" cap="none" strike="noStrike">
                <a:solidFill>
                  <a:srgbClr val="FFFBF0"/>
                </a:solidFill>
                <a:latin typeface="Old Standard TT"/>
                <a:ea typeface="Old Standard TT"/>
                <a:cs typeface="Old Standard TT"/>
                <a:sym typeface="Old Standard TT"/>
              </a:rPr>
              <a:t> Choudhury </a:t>
            </a:r>
            <a:r>
              <a:rPr b="0" i="0" lang="en-US" sz="1800" u="none" cap="none" strike="noStrike">
                <a:solidFill>
                  <a:srgbClr val="FFFBF0"/>
                </a:solidFill>
                <a:latin typeface="Times New Roman"/>
                <a:ea typeface="Times New Roman"/>
                <a:cs typeface="Times New Roman"/>
                <a:sym typeface="Times New Roman"/>
              </a:rPr>
              <a:t>(16104060)</a:t>
            </a: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Utkarsh Naik(</a:t>
            </a:r>
            <a:r>
              <a:rPr b="0" i="0" lang="en-US" sz="1800" u="none" cap="none" strike="noStrike">
                <a:solidFill>
                  <a:srgbClr val="FFFBF0"/>
                </a:solidFill>
                <a:latin typeface="Old Standard TT"/>
                <a:ea typeface="Old Standard TT"/>
                <a:cs typeface="Old Standard TT"/>
                <a:sym typeface="Old Standard TT"/>
              </a:rPr>
              <a:t>15104048</a:t>
            </a:r>
            <a:r>
              <a:rPr b="0" i="0" lang="en-US" sz="1800" u="none" cap="none" strike="noStrike">
                <a:solidFill>
                  <a:srgbClr val="FFFBF0"/>
                </a:solidFill>
                <a:latin typeface="Times New Roman"/>
                <a:ea typeface="Times New Roman"/>
                <a:cs typeface="Times New Roman"/>
                <a:sym typeface="Times New Roman"/>
              </a:rPr>
              <a:t>)</a:t>
            </a:r>
            <a:br>
              <a:rPr b="0" i="0" lang="en-US" sz="1800" u="none" cap="none" strike="noStrike"/>
            </a:br>
            <a:br>
              <a:rPr b="0" i="0" lang="en-US" sz="1800" u="none" cap="none" strike="noStrike"/>
            </a:br>
            <a:r>
              <a:rPr b="0" i="0" lang="en-US" sz="1800" u="none" cap="none" strike="noStrike">
                <a:solidFill>
                  <a:srgbClr val="FFFBF0"/>
                </a:solidFill>
                <a:latin typeface="Times New Roman"/>
                <a:ea typeface="Times New Roman"/>
                <a:cs typeface="Times New Roman"/>
                <a:sym typeface="Times New Roman"/>
              </a:rPr>
              <a:t>Under the Guidance of</a:t>
            </a:r>
            <a:br>
              <a:rPr b="0" i="0" lang="en-US" sz="1800" u="none" cap="none" strike="noStrike"/>
            </a:br>
            <a:r>
              <a:rPr b="0" i="0" lang="en-US" sz="1800" u="none" cap="none" strike="noStrike">
                <a:solidFill>
                  <a:srgbClr val="FFFBF0"/>
                </a:solidFill>
                <a:latin typeface="Old Standard TT"/>
                <a:ea typeface="Old Standard TT"/>
                <a:cs typeface="Old Standard TT"/>
                <a:sym typeface="Old Standard TT"/>
              </a:rPr>
              <a:t>Prof. Anagha Aher </a:t>
            </a:r>
            <a:br>
              <a:rPr b="0" i="0" lang="en-US" sz="1800" u="none" cap="none" strike="noStrike"/>
            </a:br>
            <a:r>
              <a:rPr b="0" i="0" lang="en-US" sz="1800" u="none" cap="none" strike="noStrike">
                <a:solidFill>
                  <a:srgbClr val="FFFBF0"/>
                </a:solidFill>
                <a:latin typeface="Old Standard TT"/>
                <a:ea typeface="Old Standard TT"/>
                <a:cs typeface="Old Standard TT"/>
                <a:sym typeface="Old Standard TT"/>
              </a:rPr>
              <a:t>Prof. Vishal Badgujar</a:t>
            </a:r>
            <a:br>
              <a:rPr b="0" i="0" lang="en-US" sz="1800" u="none" cap="none" strike="noStrike"/>
            </a:br>
            <a:br>
              <a:rPr b="0" i="0" lang="en-US" sz="1800" u="none" cap="none" strike="noStrike"/>
            </a:br>
            <a:br>
              <a:rPr b="0" i="0" lang="en-US" sz="1800" u="none" cap="none" strike="noStrike"/>
            </a:br>
            <a:br>
              <a:rPr b="0" i="0" lang="en-US" sz="1800" u="none" cap="none" strike="noStrike"/>
            </a:br>
            <a:br>
              <a:rPr b="0" i="0" lang="en-US" sz="1800" u="none" cap="none" strike="noStrike"/>
            </a:br>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9"/>
          <p:cNvSpPr txBox="1"/>
          <p:nvPr/>
        </p:nvSpPr>
        <p:spPr>
          <a:xfrm>
            <a:off x="115950" y="94850"/>
            <a:ext cx="8358600" cy="9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Times New Roman"/>
                <a:ea typeface="Times New Roman"/>
                <a:cs typeface="Times New Roman"/>
                <a:sym typeface="Times New Roman"/>
              </a:rPr>
              <a:t>Module-4</a:t>
            </a:r>
            <a:endParaRPr sz="1600">
              <a:solidFill>
                <a:schemeClr val="dk1"/>
              </a:solidFill>
              <a:latin typeface="Times New Roman"/>
              <a:ea typeface="Times New Roman"/>
              <a:cs typeface="Times New Roman"/>
              <a:sym typeface="Times New Roman"/>
            </a:endParaRPr>
          </a:p>
        </p:txBody>
      </p:sp>
      <p:sp>
        <p:nvSpPr>
          <p:cNvPr id="289" name="Google Shape;289;p59"/>
          <p:cNvSpPr txBox="1"/>
          <p:nvPr/>
        </p:nvSpPr>
        <p:spPr>
          <a:xfrm>
            <a:off x="305925" y="812500"/>
            <a:ext cx="8358600" cy="41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Old Standard TT"/>
                <a:ea typeface="Old Standard TT"/>
                <a:cs typeface="Old Standard TT"/>
                <a:sym typeface="Old Standard TT"/>
              </a:rPr>
              <a:t>This module is sub-divided into two parts:</a:t>
            </a:r>
            <a:endParaRPr b="1" sz="1800">
              <a:latin typeface="Old Standard TT"/>
              <a:ea typeface="Old Standard TT"/>
              <a:cs typeface="Old Standard TT"/>
              <a:sym typeface="Old Standard TT"/>
            </a:endParaRPr>
          </a:p>
          <a:p>
            <a:pPr indent="0" lvl="0" marL="0" rtl="0" algn="l">
              <a:spcBef>
                <a:spcPts val="0"/>
              </a:spcBef>
              <a:spcAft>
                <a:spcPts val="0"/>
              </a:spcAft>
              <a:buNone/>
            </a:pPr>
            <a:r>
              <a:t/>
            </a:r>
            <a:endParaRPr sz="1800">
              <a:latin typeface="Old Standard TT"/>
              <a:ea typeface="Old Standard TT"/>
              <a:cs typeface="Old Standard TT"/>
              <a:sym typeface="Old Standard TT"/>
            </a:endParaRPr>
          </a:p>
          <a:p>
            <a:pPr indent="0" lvl="0" marL="0" rtl="0" algn="l">
              <a:spcBef>
                <a:spcPts val="0"/>
              </a:spcBef>
              <a:spcAft>
                <a:spcPts val="0"/>
              </a:spcAft>
              <a:buNone/>
            </a:pPr>
            <a:r>
              <a:rPr b="1" lang="en-US" sz="1800">
                <a:latin typeface="Old Standard TT"/>
                <a:ea typeface="Old Standard TT"/>
                <a:cs typeface="Old Standard TT"/>
                <a:sym typeface="Old Standard TT"/>
              </a:rPr>
              <a:t>Part A:</a:t>
            </a:r>
            <a:endParaRPr b="1" sz="1800">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US" sz="1800">
                <a:solidFill>
                  <a:schemeClr val="dk1"/>
                </a:solidFill>
                <a:latin typeface="Old Standard TT"/>
                <a:ea typeface="Old Standard TT"/>
                <a:cs typeface="Old Standard TT"/>
                <a:sym typeface="Old Standard TT"/>
              </a:rPr>
              <a:t>Here the admin access page is implemented where in the the admin/HOD will login and get a list of all the the faculties who are registered.</a:t>
            </a:r>
            <a:endParaRPr sz="18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SzPts val="1800"/>
              <a:buFont typeface="Old Standard TT"/>
              <a:buChar char="●"/>
            </a:pPr>
            <a:r>
              <a:rPr lang="en-US" sz="1800">
                <a:solidFill>
                  <a:schemeClr val="dk1"/>
                </a:solidFill>
                <a:latin typeface="Old Standard TT"/>
                <a:ea typeface="Old Standard TT"/>
                <a:cs typeface="Old Standard TT"/>
                <a:sym typeface="Old Standard TT"/>
              </a:rPr>
              <a:t>The admin/HOD will have the two option either to review the faculty’s self appraisal form or else fill up the confidential form for that particular faculty.</a:t>
            </a:r>
            <a:endParaRPr sz="18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b="1" lang="en-US" sz="1800">
                <a:solidFill>
                  <a:schemeClr val="dk1"/>
                </a:solidFill>
                <a:latin typeface="Old Standard TT"/>
                <a:ea typeface="Old Standard TT"/>
                <a:cs typeface="Old Standard TT"/>
                <a:sym typeface="Old Standard TT"/>
              </a:rPr>
              <a:t>Part B:</a:t>
            </a:r>
            <a:endParaRPr b="1"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US" sz="1800">
                <a:solidFill>
                  <a:schemeClr val="dk1"/>
                </a:solidFill>
                <a:latin typeface="Old Standard TT"/>
                <a:ea typeface="Old Standard TT"/>
                <a:cs typeface="Old Standard TT"/>
                <a:sym typeface="Old Standard TT"/>
              </a:rPr>
              <a:t>Here the faculty will review the entire filled-up form and accordingly do any required changes if any and accordingly changes will be saved.</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US" sz="1800">
                <a:solidFill>
                  <a:schemeClr val="dk1"/>
                </a:solidFill>
                <a:latin typeface="Old Standard TT"/>
                <a:ea typeface="Old Standard TT"/>
                <a:cs typeface="Old Standard TT"/>
                <a:sym typeface="Old Standard TT"/>
              </a:rPr>
              <a:t>If faculty doesn’t have any changes a final submit is done.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pic>
        <p:nvPicPr>
          <p:cNvPr id="294" name="Google Shape;294;p60"/>
          <p:cNvPicPr preferRelativeResize="0"/>
          <p:nvPr/>
        </p:nvPicPr>
        <p:blipFill>
          <a:blip r:embed="rId3">
            <a:alphaModFix/>
          </a:blip>
          <a:stretch>
            <a:fillRect/>
          </a:stretch>
        </p:blipFill>
        <p:spPr>
          <a:xfrm>
            <a:off x="247275" y="695000"/>
            <a:ext cx="7657949" cy="4448499"/>
          </a:xfrm>
          <a:prstGeom prst="rect">
            <a:avLst/>
          </a:prstGeom>
          <a:noFill/>
          <a:ln>
            <a:noFill/>
          </a:ln>
        </p:spPr>
      </p:pic>
      <p:sp>
        <p:nvSpPr>
          <p:cNvPr id="295" name="Google Shape;295;p60"/>
          <p:cNvSpPr txBox="1"/>
          <p:nvPr/>
        </p:nvSpPr>
        <p:spPr>
          <a:xfrm>
            <a:off x="0" y="52700"/>
            <a:ext cx="58029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Module-4(continued)</a:t>
            </a:r>
            <a:endParaRPr sz="1800">
              <a:latin typeface="Playfair Display Regular"/>
              <a:ea typeface="Playfair Display Regular"/>
              <a:cs typeface="Playfair Display Regular"/>
              <a:sym typeface="Playfair Display Regul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61"/>
          <p:cNvPicPr preferRelativeResize="0"/>
          <p:nvPr/>
        </p:nvPicPr>
        <p:blipFill>
          <a:blip r:embed="rId3">
            <a:alphaModFix/>
          </a:blip>
          <a:stretch>
            <a:fillRect/>
          </a:stretch>
        </p:blipFill>
        <p:spPr>
          <a:xfrm>
            <a:off x="152400" y="654450"/>
            <a:ext cx="6878001" cy="4336650"/>
          </a:xfrm>
          <a:prstGeom prst="rect">
            <a:avLst/>
          </a:prstGeom>
          <a:noFill/>
          <a:ln>
            <a:noFill/>
          </a:ln>
        </p:spPr>
      </p:pic>
      <p:sp>
        <p:nvSpPr>
          <p:cNvPr id="301" name="Google Shape;301;p61"/>
          <p:cNvSpPr txBox="1"/>
          <p:nvPr/>
        </p:nvSpPr>
        <p:spPr>
          <a:xfrm>
            <a:off x="152400" y="53600"/>
            <a:ext cx="59295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Module-4(continued)</a:t>
            </a:r>
            <a:endParaRPr sz="1800">
              <a:latin typeface="Playfair Display Regular"/>
              <a:ea typeface="Playfair Display Regular"/>
              <a:cs typeface="Playfair Display Regular"/>
              <a:sym typeface="Playfair Display Regul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pic>
        <p:nvPicPr>
          <p:cNvPr id="306" name="Google Shape;306;p62"/>
          <p:cNvPicPr preferRelativeResize="0"/>
          <p:nvPr/>
        </p:nvPicPr>
        <p:blipFill>
          <a:blip r:embed="rId3">
            <a:alphaModFix/>
          </a:blip>
          <a:stretch>
            <a:fillRect/>
          </a:stretch>
        </p:blipFill>
        <p:spPr>
          <a:xfrm>
            <a:off x="289400" y="928425"/>
            <a:ext cx="8437950" cy="3955524"/>
          </a:xfrm>
          <a:prstGeom prst="rect">
            <a:avLst/>
          </a:prstGeom>
          <a:noFill/>
          <a:ln>
            <a:noFill/>
          </a:ln>
        </p:spPr>
      </p:pic>
      <p:sp>
        <p:nvSpPr>
          <p:cNvPr id="307" name="Google Shape;307;p62"/>
          <p:cNvSpPr txBox="1"/>
          <p:nvPr/>
        </p:nvSpPr>
        <p:spPr>
          <a:xfrm>
            <a:off x="289400" y="159000"/>
            <a:ext cx="77307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Module-4(continued)</a:t>
            </a:r>
            <a:endParaRPr sz="1800">
              <a:solidFill>
                <a:srgbClr val="222222"/>
              </a:solidFill>
              <a:highlight>
                <a:srgbClr val="FFFFFF"/>
              </a:highlight>
              <a:latin typeface="Playfair Display Regular"/>
              <a:ea typeface="Playfair Display Regular"/>
              <a:cs typeface="Playfair Display Regular"/>
              <a:sym typeface="Playfair Display Regular"/>
            </a:endParaRPr>
          </a:p>
          <a:p>
            <a:pPr indent="0" lvl="0" marL="0" rtl="0" algn="l">
              <a:lnSpc>
                <a:spcPct val="150000"/>
              </a:lnSpc>
              <a:spcBef>
                <a:spcPts val="600"/>
              </a:spcBef>
              <a:spcAft>
                <a:spcPts val="0"/>
              </a:spcAft>
              <a:buClr>
                <a:schemeClr val="dk1"/>
              </a:buClr>
              <a:buSzPts val="1100"/>
              <a:buFont typeface="Arial"/>
              <a:buNone/>
            </a:pPr>
            <a:r>
              <a:t/>
            </a:r>
            <a:endParaRPr sz="1800">
              <a:solidFill>
                <a:srgbClr val="222222"/>
              </a:solidFill>
              <a:highlight>
                <a:srgbClr val="FFFFFF"/>
              </a:highlight>
              <a:latin typeface="Playfair Display Regular"/>
              <a:ea typeface="Playfair Display Regular"/>
              <a:cs typeface="Playfair Display Regular"/>
              <a:sym typeface="Playfair Display Regul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3"/>
          <p:cNvSpPr txBox="1"/>
          <p:nvPr/>
        </p:nvSpPr>
        <p:spPr>
          <a:xfrm>
            <a:off x="253200" y="148475"/>
            <a:ext cx="6071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3"/>
          <p:cNvSpPr txBox="1"/>
          <p:nvPr/>
        </p:nvSpPr>
        <p:spPr>
          <a:xfrm>
            <a:off x="126725" y="243350"/>
            <a:ext cx="6071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chemeClr val="dk1"/>
                </a:solidFill>
              </a:rPr>
              <a:t>2.7 Conclusion</a:t>
            </a:r>
            <a:endParaRPr sz="2400">
              <a:solidFill>
                <a:schemeClr val="dk1"/>
              </a:solidFill>
              <a:latin typeface="Playfair Display Regular"/>
              <a:ea typeface="Playfair Display Regular"/>
              <a:cs typeface="Playfair Display Regular"/>
              <a:sym typeface="Playfair Display Regular"/>
            </a:endParaRPr>
          </a:p>
          <a:p>
            <a:pPr indent="0" lvl="0" marL="0" rtl="0" algn="l">
              <a:spcBef>
                <a:spcPts val="0"/>
              </a:spcBef>
              <a:spcAft>
                <a:spcPts val="0"/>
              </a:spcAft>
              <a:buNone/>
            </a:pPr>
            <a:r>
              <a:t/>
            </a:r>
            <a:endParaRPr/>
          </a:p>
        </p:txBody>
      </p:sp>
      <p:sp>
        <p:nvSpPr>
          <p:cNvPr id="314" name="Google Shape;314;p63"/>
          <p:cNvSpPr txBox="1"/>
          <p:nvPr/>
        </p:nvSpPr>
        <p:spPr>
          <a:xfrm>
            <a:off x="253200" y="934350"/>
            <a:ext cx="7156500" cy="3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Old Standard TT"/>
                <a:ea typeface="Old Standard TT"/>
                <a:cs typeface="Old Standard TT"/>
                <a:sym typeface="Old Standard TT"/>
              </a:rPr>
              <a:t>Our proposed system will be a progressive web-app which will make the Staff appraisal process fully online and hassle free. Along with elimination of physical forms, it will also ease the verification process (by HOD or higher authorities). Also, educational institutes will not have to invest a hefty amount for developing a customized appraisal system as our proposed system will provide the same facilities. This is cost effective as well as saves time compare to the existing system</a:t>
            </a: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64"/>
          <p:cNvSpPr txBox="1"/>
          <p:nvPr>
            <p:ph type="title"/>
          </p:nvPr>
        </p:nvSpPr>
        <p:spPr>
          <a:xfrm>
            <a:off x="312375" y="874825"/>
            <a:ext cx="8118600" cy="3747000"/>
          </a:xfrm>
          <a:prstGeom prst="rect">
            <a:avLst/>
          </a:prstGeom>
        </p:spPr>
        <p:txBody>
          <a:bodyPr anchorCtr="0" anchor="ctr" bIns="0" lIns="0" spcFirstLastPara="1" rIns="0" wrap="square" tIns="0">
            <a:noAutofit/>
          </a:bodyPr>
          <a:lstStyle/>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The appraisal system will not only evaluate employee's performance but also escalate the educational institute's growth and increase it's teaching and overall quality                              </a:t>
            </a:r>
            <a:endParaRPr>
              <a:solidFill>
                <a:schemeClr val="dk1"/>
              </a:solidFill>
            </a:endParaRPr>
          </a:p>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 Our appraisal system will also save cost of the educational institutes and the evaluation process can be changed according to criteria of different institutes .</a:t>
            </a:r>
            <a:endParaRPr>
              <a:solidFill>
                <a:schemeClr val="dk1"/>
              </a:solidFill>
            </a:endParaRPr>
          </a:p>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It also helps the professor's to track their growth on individual level based on the previous records which will serve as in input to data analysis.</a:t>
            </a:r>
            <a:endParaRPr>
              <a:solidFill>
                <a:schemeClr val="dk1"/>
              </a:solidFill>
              <a:latin typeface="Old Standard TT"/>
              <a:ea typeface="Old Standard TT"/>
              <a:cs typeface="Old Standard TT"/>
              <a:sym typeface="Old Standard TT"/>
            </a:endParaRPr>
          </a:p>
          <a:p>
            <a:pPr indent="-343080" lvl="0" marL="457200" rtl="0" algn="l">
              <a:lnSpc>
                <a:spcPct val="115000"/>
              </a:lnSpc>
              <a:spcBef>
                <a:spcPts val="0"/>
              </a:spcBef>
              <a:spcAft>
                <a:spcPts val="0"/>
              </a:spcAft>
              <a:buClr>
                <a:schemeClr val="dk1"/>
              </a:buClr>
              <a:buSzPts val="810"/>
              <a:buFont typeface="Old Standard TT"/>
              <a:buChar char="●"/>
            </a:pPr>
            <a:r>
              <a:rPr lang="en-US">
                <a:solidFill>
                  <a:schemeClr val="dk1"/>
                </a:solidFill>
                <a:latin typeface="Old Standard TT"/>
                <a:ea typeface="Old Standard TT"/>
                <a:cs typeface="Old Standard TT"/>
                <a:sym typeface="Old Standard TT"/>
              </a:rPr>
              <a:t>Based on the data analysis a new chart/graph can be generated which will help the educational institute to take further important decisions.                           </a:t>
            </a:r>
            <a:endParaRPr>
              <a:solidFill>
                <a:schemeClr val="dk1"/>
              </a:solidFill>
            </a:endParaRPr>
          </a:p>
          <a:p>
            <a:pPr indent="0" lvl="0" marL="457200" rtl="0" algn="l">
              <a:lnSpc>
                <a:spcPct val="115000"/>
              </a:lnSpc>
              <a:spcBef>
                <a:spcPts val="0"/>
              </a:spcBef>
              <a:spcAft>
                <a:spcPts val="0"/>
              </a:spcAft>
              <a:buNone/>
            </a:pPr>
            <a:r>
              <a:rPr lang="en-US">
                <a:solidFill>
                  <a:schemeClr val="dk1"/>
                </a:solidFill>
                <a:latin typeface="Old Standard TT"/>
                <a:ea typeface="Old Standard TT"/>
                <a:cs typeface="Old Standard TT"/>
                <a:sym typeface="Old Standard TT"/>
              </a:rPr>
              <a:t> </a:t>
            </a:r>
            <a:endParaRPr>
              <a:solidFill>
                <a:schemeClr val="dk1"/>
              </a:solidFill>
            </a:endParaRPr>
          </a:p>
          <a:p>
            <a:pPr indent="0" lvl="0" marL="0" rtl="0" algn="l">
              <a:spcBef>
                <a:spcPts val="0"/>
              </a:spcBef>
              <a:spcAft>
                <a:spcPts val="0"/>
              </a:spcAft>
              <a:buNone/>
            </a:pPr>
            <a:r>
              <a:t/>
            </a:r>
            <a:endParaRPr/>
          </a:p>
        </p:txBody>
      </p:sp>
      <p:sp>
        <p:nvSpPr>
          <p:cNvPr id="320" name="Google Shape;320;p64"/>
          <p:cNvSpPr txBox="1"/>
          <p:nvPr>
            <p:ph idx="1" type="body"/>
          </p:nvPr>
        </p:nvSpPr>
        <p:spPr>
          <a:xfrm>
            <a:off x="249140" y="87630"/>
            <a:ext cx="81186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2400">
                <a:solidFill>
                  <a:schemeClr val="dk1"/>
                </a:solidFill>
              </a:rPr>
              <a:t>2.8 Future Scope</a:t>
            </a:r>
            <a:endParaRPr sz="2400">
              <a:latin typeface="Playfair Display Regular"/>
              <a:ea typeface="Playfair Display Regular"/>
              <a:cs typeface="Playfair Display Regular"/>
              <a:sym typeface="Playfair Display Regul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65"/>
          <p:cNvSpPr txBox="1"/>
          <p:nvPr/>
        </p:nvSpPr>
        <p:spPr>
          <a:xfrm>
            <a:off x="137275" y="74700"/>
            <a:ext cx="58602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2.9 </a:t>
            </a:r>
            <a:r>
              <a:rPr b="1" lang="en-US" sz="2400"/>
              <a:t>Paper Publication Details</a:t>
            </a:r>
            <a:endParaRPr b="1" sz="2400"/>
          </a:p>
        </p:txBody>
      </p:sp>
      <p:sp>
        <p:nvSpPr>
          <p:cNvPr id="326" name="Google Shape;326;p65"/>
          <p:cNvSpPr txBox="1"/>
          <p:nvPr/>
        </p:nvSpPr>
        <p:spPr>
          <a:xfrm>
            <a:off x="329700" y="643850"/>
            <a:ext cx="8661300" cy="44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latin typeface="Old Standard TT"/>
                <a:ea typeface="Old Standard TT"/>
                <a:cs typeface="Old Standard TT"/>
                <a:sym typeface="Old Standard TT"/>
              </a:rPr>
              <a:t>[1] Utkarsh Naik,</a:t>
            </a:r>
            <a:r>
              <a:rPr lang="en-US" sz="1800">
                <a:solidFill>
                  <a:schemeClr val="dk1"/>
                </a:solidFill>
                <a:latin typeface="Old Standard TT"/>
                <a:ea typeface="Old Standard TT"/>
                <a:cs typeface="Old Standard TT"/>
                <a:sym typeface="Old Standard TT"/>
              </a:rPr>
              <a:t>Anagha Devade</a:t>
            </a:r>
            <a:r>
              <a:rPr lang="en-US" sz="1800">
                <a:latin typeface="Old Standard TT"/>
                <a:ea typeface="Old Standard TT"/>
                <a:cs typeface="Old Standard TT"/>
                <a:sym typeface="Old Standard TT"/>
              </a:rPr>
              <a:t>,Debashish Choudhary, Anagha Aher, Vishal Badgujar,  "Study on Feasibility of Uniform Appraisal System",  2020 6th IEEE International Conference on Emerging Trends in Information Technology and Engineering (ic-ETITE),  24-25 February 2020.</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US" sz="1800">
                <a:latin typeface="Old Standard TT"/>
                <a:ea typeface="Old Standard TT"/>
                <a:cs typeface="Old Standard TT"/>
                <a:sym typeface="Old Standard TT"/>
              </a:rPr>
              <a:t>[2 ]</a:t>
            </a:r>
            <a:r>
              <a:rPr lang="en-US" sz="1800">
                <a:solidFill>
                  <a:schemeClr val="dk1"/>
                </a:solidFill>
                <a:latin typeface="Old Standard TT"/>
                <a:ea typeface="Old Standard TT"/>
                <a:cs typeface="Old Standard TT"/>
                <a:sym typeface="Old Standard TT"/>
              </a:rPr>
              <a:t>Utkarsh Naik,Anagha Devade, Debashish Choudhary, Anagha Aher, Vishal Badgujar, “Study on Semi Automation in Uniform Faculty Appraisal System”</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US" sz="1800">
                <a:latin typeface="Old Standard TT"/>
                <a:ea typeface="Old Standard TT"/>
                <a:cs typeface="Old Standard TT"/>
                <a:sym typeface="Old Standard TT"/>
              </a:rPr>
              <a:t>2020 6th IEEE International Conference on Advanced Computing &amp; Communication Systems (ICACCS),6-7 March 2020</a:t>
            </a:r>
            <a:endParaRPr sz="1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6"/>
          <p:cNvSpPr txBox="1"/>
          <p:nvPr/>
        </p:nvSpPr>
        <p:spPr>
          <a:xfrm>
            <a:off x="74520" y="6768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000" strike="noStrike">
                <a:solidFill>
                  <a:srgbClr val="000000"/>
                </a:solidFill>
                <a:latin typeface="Times New Roman"/>
                <a:ea typeface="Times New Roman"/>
                <a:cs typeface="Times New Roman"/>
                <a:sym typeface="Times New Roman"/>
              </a:rPr>
              <a:t>2.</a:t>
            </a:r>
            <a:r>
              <a:rPr b="1" lang="en-US" sz="3000">
                <a:latin typeface="Times New Roman"/>
                <a:ea typeface="Times New Roman"/>
                <a:cs typeface="Times New Roman"/>
                <a:sym typeface="Times New Roman"/>
              </a:rPr>
              <a:t>10</a:t>
            </a:r>
            <a:r>
              <a:rPr b="1" lang="en-US" sz="3000" strike="noStrike">
                <a:solidFill>
                  <a:srgbClr val="000000"/>
                </a:solidFill>
                <a:latin typeface="Times New Roman"/>
                <a:ea typeface="Times New Roman"/>
                <a:cs typeface="Times New Roman"/>
                <a:sym typeface="Times New Roman"/>
              </a:rPr>
              <a:t> References</a:t>
            </a:r>
            <a:endParaRPr b="0" sz="3000" strike="noStrike">
              <a:latin typeface="Arial"/>
              <a:ea typeface="Arial"/>
              <a:cs typeface="Arial"/>
              <a:sym typeface="Arial"/>
            </a:endParaRPr>
          </a:p>
        </p:txBody>
      </p:sp>
      <p:sp>
        <p:nvSpPr>
          <p:cNvPr id="332" name="Google Shape;332;p66"/>
          <p:cNvSpPr txBox="1"/>
          <p:nvPr/>
        </p:nvSpPr>
        <p:spPr>
          <a:xfrm>
            <a:off x="214560" y="718560"/>
            <a:ext cx="8725320" cy="404424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[1]</a:t>
            </a:r>
            <a:r>
              <a:rPr b="0" lang="en-US" sz="1200" strike="noStrike">
                <a:solidFill>
                  <a:srgbClr val="000000"/>
                </a:solidFill>
                <a:latin typeface="Old Standard TT"/>
                <a:ea typeface="Old Standard TT"/>
                <a:cs typeface="Old Standard TT"/>
                <a:sym typeface="Old Standard TT"/>
              </a:rPr>
              <a:t>Tejshree D. Chungade and Prof. Shweta Kharat, “Employee Performance Assessment in Virtual Organization using Domain-Driven Data Mining and Sentiment Analysis.”, IEEE, International Conference on Innovations in information Embedded and Communication Systems (ICIIECS), 2017. </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200" strike="noStrike">
                <a:solidFill>
                  <a:srgbClr val="000000"/>
                </a:solidFill>
                <a:latin typeface="Old Standard TT"/>
                <a:ea typeface="Old Standard TT"/>
                <a:cs typeface="Old Standard TT"/>
                <a:sym typeface="Old Standard TT"/>
              </a:rPr>
              <a:t>https://ieeexplore.ieee.org/document/8276093 </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[2] </a:t>
            </a:r>
            <a:r>
              <a:rPr b="0" lang="en-US" sz="1200" strike="noStrike">
                <a:solidFill>
                  <a:srgbClr val="000000"/>
                </a:solidFill>
                <a:latin typeface="Old Standard TT"/>
                <a:ea typeface="Old Standard TT"/>
                <a:cs typeface="Old Standard TT"/>
                <a:sym typeface="Old Standard TT"/>
              </a:rPr>
              <a:t>Girish Keshav Palshikar, Manoj Apte, Sachin Pawar, Nitin Ramrakhiyani., “HiSPEED: A System for Mining Performance Appraisal Data and Text.”, IEEE, International Conference on Data Science and Advanced Analytics, 2017. </a:t>
            </a:r>
            <a:r>
              <a:rPr b="0" lang="en-US" sz="1200" u="sng" strike="noStrike">
                <a:solidFill>
                  <a:schemeClr val="hlink"/>
                </a:solidFill>
                <a:latin typeface="Old Standard TT"/>
                <a:ea typeface="Old Standard TT"/>
                <a:cs typeface="Old Standard TT"/>
                <a:sym typeface="Old Standard TT"/>
                <a:hlinkClick r:id="rId3"/>
              </a:rPr>
              <a:t>https://ieeexplore.ieee.org/document/8259809</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 [3]</a:t>
            </a:r>
            <a:r>
              <a:rPr b="0" lang="en-US" sz="1200" strike="noStrike">
                <a:solidFill>
                  <a:srgbClr val="000000"/>
                </a:solidFill>
                <a:latin typeface="Old Standard TT"/>
                <a:ea typeface="Old Standard TT"/>
                <a:cs typeface="Old Standard TT"/>
                <a:sym typeface="Old Standard TT"/>
              </a:rPr>
              <a:t> V. Shanmugarajeshwari, R Lawrence, “A Scrutiny of Teachers’ Pursuance Using Classification Techniques”, IEEE International Conference on Intelligent Techniques in Control, Optimization and Signal Processing, 2017. </a:t>
            </a:r>
            <a:r>
              <a:rPr b="0" lang="en-US" sz="1200" u="sng" strike="noStrike">
                <a:solidFill>
                  <a:schemeClr val="hlink"/>
                </a:solidFill>
                <a:latin typeface="Old Standard TT"/>
                <a:ea typeface="Old Standard TT"/>
                <a:cs typeface="Old Standard TT"/>
                <a:sym typeface="Old Standard TT"/>
                <a:hlinkClick r:id="rId4"/>
              </a:rPr>
              <a:t>https://ieeexplore.ieee.org/document/8303123</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 [4]</a:t>
            </a:r>
            <a:r>
              <a:rPr b="0" lang="en-US" sz="1200" strike="noStrike">
                <a:solidFill>
                  <a:srgbClr val="000000"/>
                </a:solidFill>
                <a:latin typeface="Old Standard TT"/>
                <a:ea typeface="Old Standard TT"/>
                <a:cs typeface="Old Standard TT"/>
                <a:sym typeface="Old Standard TT"/>
              </a:rPr>
              <a:t> “Educational data mining that supports quality teaching: How to create a culture of data in educational policies”, IEEE Global Engineering Education Conference (EDUCON), 2016. https://ieeexplore.ieee.org/document/7474664 </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[5] </a:t>
            </a:r>
            <a:r>
              <a:rPr b="0" lang="en-US" sz="1200" strike="noStrike">
                <a:solidFill>
                  <a:srgbClr val="000000"/>
                </a:solidFill>
                <a:latin typeface="Old Standard TT"/>
                <a:ea typeface="Old Standard TT"/>
                <a:cs typeface="Old Standard TT"/>
                <a:sym typeface="Old Standard TT"/>
              </a:rPr>
              <a:t>J. George, “720 Degree performance appraisals: An effective tool to efficiency of modern employees”, IEEE International Conference on Electrical, Electronics, and Optimization Techniques (ICEEOT), 2016. </a:t>
            </a:r>
            <a:r>
              <a:rPr b="0" lang="en-US" sz="1200" u="sng" strike="noStrike">
                <a:solidFill>
                  <a:schemeClr val="hlink"/>
                </a:solidFill>
                <a:latin typeface="Old Standard TT"/>
                <a:ea typeface="Old Standard TT"/>
                <a:cs typeface="Old Standard TT"/>
                <a:sym typeface="Old Standard TT"/>
                <a:hlinkClick r:id="rId5"/>
              </a:rPr>
              <a:t>https://ieeexplore.ieee.org/document/7755635</a:t>
            </a:r>
            <a:endParaRPr b="0" sz="1200" strike="noStrike">
              <a:latin typeface="Arial"/>
              <a:ea typeface="Arial"/>
              <a:cs typeface="Arial"/>
              <a:sym typeface="Arial"/>
            </a:endParaRPr>
          </a:p>
          <a:p>
            <a:pPr indent="0" lvl="0" marL="114480" marR="0" rtl="0" algn="l">
              <a:lnSpc>
                <a:spcPct val="115000"/>
              </a:lnSpc>
              <a:spcBef>
                <a:spcPts val="0"/>
              </a:spcBef>
              <a:spcAft>
                <a:spcPts val="0"/>
              </a:spcAft>
              <a:buNone/>
            </a:pPr>
            <a:r>
              <a:rPr b="0" lang="en-US" sz="1400" strike="noStrike">
                <a:solidFill>
                  <a:srgbClr val="000000"/>
                </a:solidFill>
                <a:latin typeface="Old Standard TT"/>
                <a:ea typeface="Old Standard TT"/>
                <a:cs typeface="Old Standard TT"/>
                <a:sym typeface="Old Standard TT"/>
              </a:rPr>
              <a:t> </a:t>
            </a:r>
            <a:endParaRPr b="0" sz="1200"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36" name="Shape 336"/>
        <p:cNvGrpSpPr/>
        <p:nvPr/>
      </p:nvGrpSpPr>
      <p:grpSpPr>
        <a:xfrm>
          <a:off x="0" y="0"/>
          <a:ext cx="0" cy="0"/>
          <a:chOff x="0" y="0"/>
          <a:chExt cx="0" cy="0"/>
        </a:xfrm>
      </p:grpSpPr>
      <p:sp>
        <p:nvSpPr>
          <p:cNvPr id="337" name="Google Shape;337;p67"/>
          <p:cNvSpPr txBox="1"/>
          <p:nvPr/>
        </p:nvSpPr>
        <p:spPr>
          <a:xfrm>
            <a:off x="512640" y="1893240"/>
            <a:ext cx="8118720" cy="15228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lang="en-US" sz="4200" strike="noStrike">
                <a:solidFill>
                  <a:srgbClr val="FFFBF0"/>
                </a:solidFill>
                <a:latin typeface="Times New Roman"/>
                <a:ea typeface="Times New Roman"/>
                <a:cs typeface="Times New Roman"/>
                <a:sym typeface="Times New Roman"/>
              </a:rPr>
              <a:t>Thank You</a:t>
            </a:r>
            <a:endParaRPr b="0" sz="4200" strike="noStrike">
              <a:latin typeface="Arial"/>
              <a:ea typeface="Arial"/>
              <a:cs typeface="Arial"/>
              <a:sym typeface="Arial"/>
            </a:endParaRPr>
          </a:p>
        </p:txBody>
      </p:sp>
      <p:sp>
        <p:nvSpPr>
          <p:cNvPr id="338" name="Google Shape;338;p67"/>
          <p:cNvSpPr txBox="1"/>
          <p:nvPr/>
        </p:nvSpPr>
        <p:spPr>
          <a:xfrm>
            <a:off x="512640" y="3840480"/>
            <a:ext cx="811872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sz="32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0" name="Shape 180"/>
        <p:cNvGrpSpPr/>
        <p:nvPr/>
      </p:nvGrpSpPr>
      <p:grpSpPr>
        <a:xfrm>
          <a:off x="0" y="0"/>
          <a:ext cx="0" cy="0"/>
          <a:chOff x="0" y="0"/>
          <a:chExt cx="0" cy="0"/>
        </a:xfrm>
      </p:grpSpPr>
      <p:sp>
        <p:nvSpPr>
          <p:cNvPr id="181" name="Google Shape;181;p42"/>
          <p:cNvSpPr txBox="1"/>
          <p:nvPr/>
        </p:nvSpPr>
        <p:spPr>
          <a:xfrm>
            <a:off x="512640" y="1893240"/>
            <a:ext cx="8118720" cy="1522800"/>
          </a:xfrm>
          <a:prstGeom prst="rect">
            <a:avLst/>
          </a:prstGeom>
          <a:noFill/>
          <a:ln>
            <a:noFill/>
          </a:ln>
        </p:spPr>
        <p:txBody>
          <a:bodyPr anchorCtr="1" anchor="b" bIns="91425" lIns="91425" spcFirstLastPara="1" rIns="91425" wrap="square" tIns="91425">
            <a:noAutofit/>
          </a:bodyPr>
          <a:lstStyle/>
          <a:p>
            <a:pPr indent="0" lvl="0" marL="0" marR="0" rtl="0" algn="ctr">
              <a:lnSpc>
                <a:spcPct val="100000"/>
              </a:lnSpc>
              <a:spcBef>
                <a:spcPts val="0"/>
              </a:spcBef>
              <a:spcAft>
                <a:spcPts val="0"/>
              </a:spcAft>
              <a:buNone/>
            </a:pPr>
            <a:r>
              <a:rPr b="1" i="0" lang="en-US" sz="4000" u="none" cap="none" strike="noStrike">
                <a:solidFill>
                  <a:srgbClr val="FFFBF0"/>
                </a:solidFill>
                <a:latin typeface="Times New Roman"/>
                <a:ea typeface="Times New Roman"/>
                <a:cs typeface="Times New Roman"/>
                <a:sym typeface="Times New Roman"/>
              </a:rPr>
              <a:t>1.Project Conception and Initiation</a:t>
            </a:r>
            <a:endParaRPr b="0" i="0" sz="4000" u="none" cap="none" strike="noStrike">
              <a:latin typeface="Arial"/>
              <a:ea typeface="Arial"/>
              <a:cs typeface="Arial"/>
              <a:sym typeface="Arial"/>
            </a:endParaRPr>
          </a:p>
        </p:txBody>
      </p:sp>
      <p:sp>
        <p:nvSpPr>
          <p:cNvPr id="182" name="Google Shape;182;p42"/>
          <p:cNvSpPr txBox="1"/>
          <p:nvPr/>
        </p:nvSpPr>
        <p:spPr>
          <a:xfrm>
            <a:off x="512640" y="3840480"/>
            <a:ext cx="8118720" cy="78732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t/>
            </a:r>
            <a:endParaRPr b="0" i="0" sz="3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sp>
        <p:nvSpPr>
          <p:cNvPr id="187" name="Google Shape;187;p43"/>
          <p:cNvSpPr txBox="1"/>
          <p:nvPr/>
        </p:nvSpPr>
        <p:spPr>
          <a:xfrm>
            <a:off x="211260" y="2130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1.1 Abstract</a:t>
            </a:r>
            <a:endParaRPr b="0" i="0" sz="3000" u="none" cap="none" strike="noStrike">
              <a:latin typeface="Arial"/>
              <a:ea typeface="Arial"/>
              <a:cs typeface="Arial"/>
              <a:sym typeface="Arial"/>
            </a:endParaRPr>
          </a:p>
        </p:txBody>
      </p:sp>
      <p:sp>
        <p:nvSpPr>
          <p:cNvPr id="188" name="Google Shape;188;p43"/>
          <p:cNvSpPr txBox="1"/>
          <p:nvPr/>
        </p:nvSpPr>
        <p:spPr>
          <a:xfrm>
            <a:off x="0" y="1254250"/>
            <a:ext cx="8943000" cy="3397200"/>
          </a:xfrm>
          <a:prstGeom prst="rect">
            <a:avLst/>
          </a:prstGeom>
          <a:noFill/>
          <a:ln>
            <a:noFill/>
          </a:ln>
        </p:spPr>
        <p:txBody>
          <a:bodyPr anchorCtr="0" anchor="t" bIns="91425" lIns="91425" spcFirstLastPara="1" rIns="91425" wrap="square" tIns="91425">
            <a:noAutofit/>
          </a:bodyPr>
          <a:lstStyle/>
          <a:p>
            <a:pPr indent="0" lvl="0" marL="114480" marR="0" rtl="0" algn="l">
              <a:lnSpc>
                <a:spcPct val="115000"/>
              </a:lnSpc>
              <a:spcBef>
                <a:spcPts val="0"/>
              </a:spcBef>
              <a:spcAft>
                <a:spcPts val="0"/>
              </a:spcAft>
              <a:buNone/>
            </a:pPr>
            <a:r>
              <a:rPr b="0" i="0" lang="en-US" sz="1200" u="none" cap="none" strike="noStrike">
                <a:solidFill>
                  <a:srgbClr val="000000"/>
                </a:solidFill>
                <a:latin typeface="Old Standard TT"/>
                <a:ea typeface="Old Standard TT"/>
                <a:cs typeface="Old Standard TT"/>
                <a:sym typeface="Old Standard TT"/>
              </a:rPr>
              <a:t> </a:t>
            </a:r>
            <a:endParaRPr b="0" i="0" sz="1200" u="none" cap="none" strike="noStrike">
              <a:latin typeface="Arial"/>
              <a:ea typeface="Arial"/>
              <a:cs typeface="Arial"/>
              <a:sym typeface="Arial"/>
            </a:endParaRPr>
          </a:p>
          <a:p>
            <a:pPr indent="0" lvl="0" marL="457200" marR="0" rtl="0" algn="l">
              <a:lnSpc>
                <a:spcPct val="115000"/>
              </a:lnSpc>
              <a:spcBef>
                <a:spcPts val="0"/>
              </a:spcBef>
              <a:spcAft>
                <a:spcPts val="0"/>
              </a:spcAft>
              <a:buNone/>
            </a:pPr>
            <a:r>
              <a:rPr b="0" i="0" lang="en-US" sz="1800" u="none" cap="none" strike="noStrike">
                <a:solidFill>
                  <a:srgbClr val="000000"/>
                </a:solidFill>
                <a:latin typeface="Old Standard TT"/>
                <a:ea typeface="Old Standard TT"/>
                <a:cs typeface="Old Standard TT"/>
                <a:sym typeface="Old Standard TT"/>
              </a:rPr>
              <a:t> </a:t>
            </a:r>
            <a:endParaRPr b="0" i="0" sz="1800" u="none" cap="none" strike="noStrike">
              <a:latin typeface="Arial"/>
              <a:ea typeface="Arial"/>
              <a:cs typeface="Arial"/>
              <a:sym typeface="Arial"/>
            </a:endParaRPr>
          </a:p>
        </p:txBody>
      </p:sp>
      <p:sp>
        <p:nvSpPr>
          <p:cNvPr id="189" name="Google Shape;189;p43"/>
          <p:cNvSpPr txBox="1"/>
          <p:nvPr>
            <p:ph type="title"/>
          </p:nvPr>
        </p:nvSpPr>
        <p:spPr>
          <a:xfrm>
            <a:off x="332400" y="1043450"/>
            <a:ext cx="8610600" cy="2782500"/>
          </a:xfrm>
          <a:prstGeom prst="rect">
            <a:avLst/>
          </a:prstGeom>
        </p:spPr>
        <p:txBody>
          <a:bodyPr anchorCtr="0" anchor="ctr" bIns="0" lIns="0" spcFirstLastPara="1" rIns="0" wrap="square" tIns="0">
            <a:noAutofit/>
          </a:bodyPr>
          <a:lstStyle/>
          <a:p>
            <a:pPr indent="457200" lvl="0" marL="0" rtl="0" algn="just">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An appraisal system is an integral part of any organization having salaried employees like E</a:t>
            </a:r>
            <a:r>
              <a:rPr lang="en-US">
                <a:solidFill>
                  <a:schemeClr val="dk1"/>
                </a:solidFill>
                <a:latin typeface="Times New Roman"/>
                <a:ea typeface="Times New Roman"/>
                <a:cs typeface="Times New Roman"/>
                <a:sym typeface="Times New Roman"/>
              </a:rPr>
              <a:t>ducation institutes, </a:t>
            </a:r>
            <a:r>
              <a:rPr lang="en-US">
                <a:solidFill>
                  <a:schemeClr val="dk1"/>
                </a:solidFill>
                <a:latin typeface="Times New Roman"/>
                <a:ea typeface="Times New Roman"/>
                <a:cs typeface="Times New Roman"/>
                <a:sym typeface="Times New Roman"/>
              </a:rPr>
              <a:t>banks, IT companies, etc. Through understanding and evaluating employee correctly, the enterprise not only can impel employee effectively, but also can guarantee the organization rapid and sustainable development. It is utilized to track individual contribution and performance against organizational goals. Similarly, for educational institutes, the requirements, and parameters used for evaluation are different from the ones used in other </a:t>
            </a:r>
            <a:r>
              <a:rPr lang="en-US">
                <a:solidFill>
                  <a:schemeClr val="dk1"/>
                </a:solidFill>
                <a:latin typeface="Times New Roman"/>
                <a:ea typeface="Times New Roman"/>
                <a:cs typeface="Times New Roman"/>
                <a:sym typeface="Times New Roman"/>
              </a:rPr>
              <a:t>domains. A domain specific common appraisal system for Educational institutes is the need of the hour. </a:t>
            </a:r>
            <a:r>
              <a:rPr lang="en-US">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Google Shape;194;p44"/>
          <p:cNvSpPr txBox="1"/>
          <p:nvPr/>
        </p:nvSpPr>
        <p:spPr>
          <a:xfrm>
            <a:off x="195810" y="866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1.2 Objectives</a:t>
            </a:r>
            <a:endParaRPr b="0" i="0" sz="3000" u="none" cap="none" strike="noStrike">
              <a:latin typeface="Arial"/>
              <a:ea typeface="Arial"/>
              <a:cs typeface="Arial"/>
              <a:sym typeface="Arial"/>
            </a:endParaRPr>
          </a:p>
        </p:txBody>
      </p:sp>
      <p:sp>
        <p:nvSpPr>
          <p:cNvPr id="195" name="Google Shape;195;p44"/>
          <p:cNvSpPr txBox="1"/>
          <p:nvPr/>
        </p:nvSpPr>
        <p:spPr>
          <a:xfrm>
            <a:off x="311760" y="823615"/>
            <a:ext cx="8520600" cy="3397200"/>
          </a:xfrm>
          <a:prstGeom prst="rect">
            <a:avLst/>
          </a:prstGeom>
          <a:noFill/>
          <a:ln>
            <a:noFill/>
          </a:ln>
        </p:spPr>
        <p:txBody>
          <a:bodyPr anchorCtr="0" anchor="t" bIns="91425" lIns="91425" spcFirstLastPara="1" rIns="91425" wrap="square" tIns="91425">
            <a:noAutofit/>
          </a:bodyPr>
          <a:lstStyle/>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optimize the process of performance evaluation.</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improve the overall teaching quality of the institute.</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make the appraisal process hassle-free.</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create a positive impact of the performance appraisal system towards the performance of the respondents in terms of commitment, skills and responsibilities. </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To make the process of appraisal economical </a:t>
            </a:r>
            <a:endParaRPr i="0" sz="1800" u="none" cap="none" strike="noStrike">
              <a:latin typeface="Times New Roman"/>
              <a:ea typeface="Times New Roman"/>
              <a:cs typeface="Times New Roman"/>
              <a:sym typeface="Times New Roman"/>
            </a:endParaRPr>
          </a:p>
          <a:p>
            <a:pPr indent="-398960" lvl="0" marL="457200" marR="0" rtl="0" algn="l">
              <a:lnSpc>
                <a:spcPct val="150000"/>
              </a:lnSpc>
              <a:spcBef>
                <a:spcPts val="0"/>
              </a:spcBef>
              <a:spcAft>
                <a:spcPts val="0"/>
              </a:spcAft>
              <a:buClr>
                <a:srgbClr val="000000"/>
              </a:buClr>
              <a:buSzPts val="1600"/>
              <a:buFont typeface="Times New Roman"/>
              <a:buChar char="●"/>
            </a:pPr>
            <a:r>
              <a:rPr i="0" lang="en-US" sz="1800" u="none" cap="none" strike="noStrike">
                <a:solidFill>
                  <a:srgbClr val="000000"/>
                </a:solidFill>
                <a:latin typeface="Times New Roman"/>
                <a:ea typeface="Times New Roman"/>
                <a:cs typeface="Times New Roman"/>
                <a:sym typeface="Times New Roman"/>
              </a:rPr>
              <a:t>To provide detailed analysis of the faculties’ performance to both the faculty as well as higher authorities.</a:t>
            </a: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5"/>
          <p:cNvSpPr txBox="1"/>
          <p:nvPr>
            <p:ph type="title"/>
          </p:nvPr>
        </p:nvSpPr>
        <p:spPr>
          <a:xfrm>
            <a:off x="84900" y="207473"/>
            <a:ext cx="7013700" cy="230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Font typeface="Arial"/>
              <a:buNone/>
            </a:pPr>
            <a:r>
              <a:rPr b="1" lang="en-US" sz="3000">
                <a:latin typeface="Times New Roman"/>
                <a:ea typeface="Times New Roman"/>
                <a:cs typeface="Times New Roman"/>
                <a:sym typeface="Times New Roman"/>
              </a:rPr>
              <a:t>1.3 Literature Review</a:t>
            </a:r>
            <a:endParaRPr sz="3000"/>
          </a:p>
          <a:p>
            <a:pPr indent="0" lvl="0" marL="0" rtl="0" algn="ctr">
              <a:lnSpc>
                <a:spcPct val="90000"/>
              </a:lnSpc>
              <a:spcBef>
                <a:spcPts val="0"/>
              </a:spcBef>
              <a:spcAft>
                <a:spcPts val="0"/>
              </a:spcAft>
              <a:buClr>
                <a:srgbClr val="000000"/>
              </a:buClr>
              <a:buSzPts val="2300"/>
              <a:buFont typeface="Times New Roman"/>
              <a:buNone/>
            </a:pPr>
            <a:r>
              <a:t/>
            </a:r>
            <a:endParaRPr b="1" sz="2300">
              <a:solidFill>
                <a:srgbClr val="000000"/>
              </a:solidFill>
              <a:latin typeface="Times New Roman"/>
              <a:ea typeface="Times New Roman"/>
              <a:cs typeface="Times New Roman"/>
              <a:sym typeface="Times New Roman"/>
            </a:endParaRPr>
          </a:p>
        </p:txBody>
      </p:sp>
      <p:graphicFrame>
        <p:nvGraphicFramePr>
          <p:cNvPr id="201" name="Google Shape;201;p45"/>
          <p:cNvGraphicFramePr/>
          <p:nvPr/>
        </p:nvGraphicFramePr>
        <p:xfrm>
          <a:off x="34007" y="437879"/>
          <a:ext cx="3000000" cy="3000000"/>
        </p:xfrm>
        <a:graphic>
          <a:graphicData uri="http://schemas.openxmlformats.org/drawingml/2006/table">
            <a:tbl>
              <a:tblPr bandRow="1" firstRow="1">
                <a:noFill/>
                <a:tableStyleId>{F21DFCC2-B839-4BC7-8309-D7BFC989D82E}</a:tableStyleId>
              </a:tblPr>
              <a:tblGrid>
                <a:gridCol w="603975"/>
                <a:gridCol w="2115575"/>
                <a:gridCol w="1611050"/>
                <a:gridCol w="3066775"/>
                <a:gridCol w="777500"/>
                <a:gridCol w="901125"/>
              </a:tblGrid>
              <a:tr h="100000">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Sr no.</a:t>
                      </a:r>
                      <a:endParaRPr sz="1000"/>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Title</a:t>
                      </a:r>
                      <a:endParaRPr sz="1000"/>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Author and Publication</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None/>
                      </a:pPr>
                      <a:r>
                        <a:rPr lang="en-US" sz="1000">
                          <a:latin typeface="Times New Roman"/>
                          <a:ea typeface="Times New Roman"/>
                          <a:cs typeface="Times New Roman"/>
                          <a:sym typeface="Times New Roman"/>
                        </a:rPr>
                        <a:t>Conference Name</a:t>
                      </a:r>
                      <a:endParaRPr sz="1000" u="none" cap="none" strike="noStrike">
                        <a:solidFill>
                          <a:schemeClr val="lt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Method</a:t>
                      </a:r>
                      <a:endParaRPr sz="1000"/>
                    </a:p>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lt1"/>
                        </a:buClr>
                        <a:buSzPts val="1000"/>
                        <a:buFont typeface="Times New Roman"/>
                        <a:buNone/>
                      </a:pPr>
                      <a:r>
                        <a:rPr lang="en-US" sz="1000" u="none" cap="none" strike="noStrike">
                          <a:solidFill>
                            <a:schemeClr val="lt1"/>
                          </a:solidFill>
                          <a:latin typeface="Times New Roman"/>
                          <a:ea typeface="Times New Roman"/>
                          <a:cs typeface="Times New Roman"/>
                          <a:sym typeface="Times New Roman"/>
                        </a:rPr>
                        <a:t>Algorithm</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r>
              <a:tr h="1015550">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1</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100" u="none" cap="none" strike="noStrike">
                          <a:solidFill>
                            <a:schemeClr val="dk1"/>
                          </a:solidFill>
                          <a:latin typeface="Times New Roman"/>
                          <a:ea typeface="Times New Roman"/>
                          <a:cs typeface="Times New Roman"/>
                          <a:sym typeface="Times New Roman"/>
                        </a:rPr>
                        <a:t>Employee Performance Assessment in Virtual Organization using Domain-Driven Data Mining and Sentiment Analysis.</a:t>
                      </a:r>
                      <a:endParaRPr sz="11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Tejshree D. Chungade and Prof. Shweta Kharat,  2017</a:t>
                      </a:r>
                      <a:endParaRPr sz="1000"/>
                    </a:p>
                  </a:txBody>
                  <a:tcPr marT="31100" marB="31100" marR="82950" marL="82950"/>
                </a:tc>
                <a:tc>
                  <a:txBody>
                    <a:bodyPr/>
                    <a:lstStyle/>
                    <a:p>
                      <a:pPr indent="0" lvl="0" marL="0" rtl="0" algn="ctr">
                        <a:spcBef>
                          <a:spcPts val="0"/>
                        </a:spcBef>
                        <a:spcAft>
                          <a:spcPts val="0"/>
                        </a:spcAft>
                        <a:buClr>
                          <a:schemeClr val="dk1"/>
                        </a:buClr>
                        <a:buSzPts val="1000"/>
                        <a:buFont typeface="Times New Roman"/>
                        <a:buNone/>
                      </a:pPr>
                      <a:r>
                        <a:rPr lang="en-US" sz="1200">
                          <a:latin typeface="Times New Roman"/>
                          <a:ea typeface="Times New Roman"/>
                          <a:cs typeface="Times New Roman"/>
                          <a:sym typeface="Times New Roman"/>
                        </a:rPr>
                        <a:t>IEEE, International Conference on Innovations in information Embedded and Communication Systems (ICIIECS),2017</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360 degree feedback</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K means clustering</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r>
              <a:tr h="747675">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2</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HiSPEED: A System for Mining Performance Appraisal Data and Text.</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Girish Keshav Palshikar, Manoj Apte, Sachin </a:t>
                      </a:r>
                      <a:endParaRPr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Pawar, Nitin </a:t>
                      </a:r>
                      <a:endParaRPr sz="1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Ramrakhiyani, 2017</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International Conference on Data Science and Advanced Analytics</a:t>
                      </a:r>
                      <a:r>
                        <a:rPr lang="en-US" sz="1200">
                          <a:latin typeface="Times New Roman"/>
                          <a:ea typeface="Times New Roman"/>
                          <a:cs typeface="Times New Roman"/>
                          <a:sym typeface="Times New Roman"/>
                        </a:rPr>
                        <a:t>,2017</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Rating Based System</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Naïve Bayes classification</a:t>
                      </a:r>
                      <a:endParaRPr sz="1000"/>
                    </a:p>
                  </a:txBody>
                  <a:tcPr marT="31100" marB="31100" marR="82950" marL="82950"/>
                </a:tc>
              </a:tr>
              <a:tr h="793250">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3</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A Scrutiny of Teachers’ Pursuance Using Classification Techniques </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V. Shanmugarajeshwari, R Lawrence, 2017</a:t>
                      </a:r>
                      <a:endParaRPr sz="1000"/>
                    </a:p>
                    <a:p>
                      <a:pPr indent="0" lvl="0" marL="0" marR="0" rtl="0" algn="ctr">
                        <a:spcBef>
                          <a:spcPts val="0"/>
                        </a:spcBef>
                        <a:spcAft>
                          <a:spcPts val="0"/>
                        </a:spcAft>
                        <a:buNone/>
                      </a:pPr>
                      <a:r>
                        <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International Conference on Intelligent Techniques in Control, Optimization and Signal Processing</a:t>
                      </a:r>
                      <a:r>
                        <a:rPr lang="en-US" sz="1200">
                          <a:latin typeface="Times New Roman"/>
                          <a:ea typeface="Times New Roman"/>
                          <a:cs typeface="Times New Roman"/>
                          <a:sym typeface="Times New Roman"/>
                        </a:rPr>
                        <a:t>,2017</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Student feedback and result</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Decision Tree, Naïve Bayes</a:t>
                      </a:r>
                      <a:endParaRPr sz="1000"/>
                    </a:p>
                  </a:txBody>
                  <a:tcPr marT="31100" marB="31100" marR="82950" marL="82950"/>
                </a:tc>
              </a:tr>
              <a:tr h="626700">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4</a:t>
                      </a:r>
                      <a:endParaRPr sz="1000"/>
                    </a:p>
                  </a:txBody>
                  <a:tcPr marT="31100" marB="31100" marR="82950" marL="82950"/>
                </a:tc>
                <a:tc>
                  <a:txBody>
                    <a:bodyPr/>
                    <a:lstStyle/>
                    <a:p>
                      <a:pPr indent="0" lvl="0" marL="0" marR="0" rtl="0" algn="ctr">
                        <a:lnSpc>
                          <a:spcPct val="100000"/>
                        </a:lnSpc>
                        <a:spcBef>
                          <a:spcPts val="0"/>
                        </a:spcBef>
                        <a:spcAft>
                          <a:spcPts val="0"/>
                        </a:spcAft>
                        <a:buClr>
                          <a:schemeClr val="dk1"/>
                        </a:buClr>
                        <a:buSzPts val="1000"/>
                        <a:buFont typeface="Times New Roman"/>
                        <a:buNone/>
                      </a:pPr>
                      <a:r>
                        <a:rPr lang="en-US" sz="1000" u="none" cap="none" strike="noStrike">
                          <a:solidFill>
                            <a:schemeClr val="dk1"/>
                          </a:solidFill>
                          <a:latin typeface="Times New Roman"/>
                          <a:ea typeface="Times New Roman"/>
                          <a:cs typeface="Times New Roman"/>
                          <a:sym typeface="Times New Roman"/>
                        </a:rPr>
                        <a:t>Educational data mining that supports quality teaching: How to create a culture of data in educational policies</a:t>
                      </a:r>
                      <a:r>
                        <a:rPr lang="en-US" sz="1000"/>
                        <a:t>.</a:t>
                      </a:r>
                      <a:endParaRPr sz="1000">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NA, </a:t>
                      </a:r>
                      <a:endParaRPr sz="1000"/>
                    </a:p>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2016</a:t>
                      </a:r>
                      <a:endParaRPr sz="1000"/>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Global Engineering Education Conference (EDUCON)</a:t>
                      </a:r>
                      <a:r>
                        <a:rPr lang="en-US" sz="1200">
                          <a:latin typeface="Times New Roman"/>
                          <a:ea typeface="Times New Roman"/>
                          <a:cs typeface="Times New Roman"/>
                          <a:sym typeface="Times New Roman"/>
                        </a:rPr>
                        <a:t>,2016</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In-classroom feedback</a:t>
                      </a:r>
                      <a:endParaRPr sz="1000"/>
                    </a:p>
                  </a:txBody>
                  <a:tcPr marT="31100" marB="31100" marR="82950" marL="82950"/>
                </a:tc>
                <a:tc>
                  <a:txBody>
                    <a:bodyPr/>
                    <a:lstStyle/>
                    <a:p>
                      <a:pPr indent="0" lvl="0" marL="0" marR="0" rtl="0" algn="ctr">
                        <a:spcBef>
                          <a:spcPts val="0"/>
                        </a:spcBef>
                        <a:spcAft>
                          <a:spcPts val="0"/>
                        </a:spcAft>
                        <a:buNone/>
                      </a:pPr>
                      <a:r>
                        <a:rPr lang="en-US" sz="1000" u="none" cap="none" strike="noStrike">
                          <a:solidFill>
                            <a:schemeClr val="dk1"/>
                          </a:solidFill>
                          <a:latin typeface="Times New Roman"/>
                          <a:ea typeface="Times New Roman"/>
                          <a:cs typeface="Times New Roman"/>
                          <a:sym typeface="Times New Roman"/>
                        </a:rPr>
                        <a:t>K Star, Random Tree</a:t>
                      </a:r>
                      <a:endParaRPr sz="1000"/>
                    </a:p>
                  </a:txBody>
                  <a:tcPr marT="31100" marB="31100" marR="82950" marL="82950"/>
                </a:tc>
              </a:tr>
              <a:tr h="100000">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5</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lnSpc>
                          <a:spcPct val="100000"/>
                        </a:lnSpc>
                        <a:spcBef>
                          <a:spcPts val="0"/>
                        </a:spcBef>
                        <a:spcAft>
                          <a:spcPts val="0"/>
                        </a:spcAft>
                        <a:buNone/>
                      </a:pPr>
                      <a:r>
                        <a:rPr lang="en-US" sz="1000">
                          <a:latin typeface="Times New Roman"/>
                          <a:ea typeface="Times New Roman"/>
                          <a:cs typeface="Times New Roman"/>
                          <a:sym typeface="Times New Roman"/>
                        </a:rPr>
                        <a:t>720 Degree performance appraisals: An effective tool to efficiency of modern employees</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J. George, 2016</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114480" rtl="0" algn="l">
                        <a:lnSpc>
                          <a:spcPct val="115000"/>
                        </a:lnSpc>
                        <a:spcBef>
                          <a:spcPts val="0"/>
                        </a:spcBef>
                        <a:spcAft>
                          <a:spcPts val="0"/>
                        </a:spcAft>
                        <a:buClr>
                          <a:schemeClr val="dk1"/>
                        </a:buClr>
                        <a:buFont typeface="Arial"/>
                        <a:buNone/>
                      </a:pPr>
                      <a:r>
                        <a:rPr lang="en-US" sz="1200">
                          <a:latin typeface="Old Standard TT"/>
                          <a:ea typeface="Old Standard TT"/>
                          <a:cs typeface="Old Standard TT"/>
                          <a:sym typeface="Old Standard TT"/>
                        </a:rPr>
                        <a:t>IEEE International Conference on Electrical, Electronics, and Optimization Techniques (ICEEOT)</a:t>
                      </a:r>
                      <a:r>
                        <a:rPr lang="en-US" sz="1200">
                          <a:latin typeface="Times New Roman"/>
                          <a:ea typeface="Times New Roman"/>
                          <a:cs typeface="Times New Roman"/>
                          <a:sym typeface="Times New Roman"/>
                        </a:rPr>
                        <a:t>,2016</a:t>
                      </a:r>
                      <a:endParaRPr sz="1000">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720 degree </a:t>
                      </a:r>
                      <a:r>
                        <a:rPr lang="en-US" sz="1000">
                          <a:latin typeface="Times New Roman"/>
                          <a:ea typeface="Times New Roman"/>
                          <a:cs typeface="Times New Roman"/>
                          <a:sym typeface="Times New Roman"/>
                        </a:rPr>
                        <a:t>feedback</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c>
                  <a:txBody>
                    <a:bodyPr/>
                    <a:lstStyle/>
                    <a:p>
                      <a:pPr indent="0" lvl="0" marL="0" marR="0" rtl="0" algn="ctr">
                        <a:spcBef>
                          <a:spcPts val="0"/>
                        </a:spcBef>
                        <a:spcAft>
                          <a:spcPts val="0"/>
                        </a:spcAft>
                        <a:buNone/>
                      </a:pPr>
                      <a:r>
                        <a:rPr lang="en-US" sz="1000">
                          <a:latin typeface="Times New Roman"/>
                          <a:ea typeface="Times New Roman"/>
                          <a:cs typeface="Times New Roman"/>
                          <a:sym typeface="Times New Roman"/>
                        </a:rPr>
                        <a:t>K means clustering, Decision Tree</a:t>
                      </a:r>
                      <a:endParaRPr sz="1000" u="none" cap="none" strike="noStrike">
                        <a:solidFill>
                          <a:schemeClr val="dk1"/>
                        </a:solidFill>
                        <a:latin typeface="Times New Roman"/>
                        <a:ea typeface="Times New Roman"/>
                        <a:cs typeface="Times New Roman"/>
                        <a:sym typeface="Times New Roman"/>
                      </a:endParaRPr>
                    </a:p>
                  </a:txBody>
                  <a:tcPr marT="31100" marB="31100" marR="82950" marL="829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Google Shape;206;p46"/>
          <p:cNvSpPr txBox="1"/>
          <p:nvPr/>
        </p:nvSpPr>
        <p:spPr>
          <a:xfrm>
            <a:off x="132560" y="19201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1.4 Problem Definition</a:t>
            </a:r>
            <a:endParaRPr b="0" i="0" sz="3000" u="none" cap="none" strike="noStrike">
              <a:latin typeface="Arial"/>
              <a:ea typeface="Arial"/>
              <a:cs typeface="Arial"/>
              <a:sym typeface="Arial"/>
            </a:endParaRPr>
          </a:p>
        </p:txBody>
      </p:sp>
      <p:sp>
        <p:nvSpPr>
          <p:cNvPr id="207" name="Google Shape;207;p46"/>
          <p:cNvSpPr txBox="1"/>
          <p:nvPr/>
        </p:nvSpPr>
        <p:spPr>
          <a:xfrm>
            <a:off x="132550" y="873152"/>
            <a:ext cx="8658000" cy="4101600"/>
          </a:xfrm>
          <a:prstGeom prst="rect">
            <a:avLst/>
          </a:prstGeom>
          <a:noFill/>
          <a:ln>
            <a:noFill/>
          </a:ln>
        </p:spPr>
        <p:txBody>
          <a:bodyPr anchorCtr="0" anchor="t" bIns="91425" lIns="91425" spcFirstLastPara="1" rIns="91425" wrap="square" tIns="91425">
            <a:noAutofit/>
          </a:bodyPr>
          <a:lstStyle/>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Educational institutes traditionally rely on pen-paper method to manually get data, generate performance score</a:t>
            </a:r>
            <a:r>
              <a:rPr lang="en-US" sz="1800">
                <a:latin typeface="Times New Roman"/>
                <a:ea typeface="Times New Roman"/>
                <a:cs typeface="Times New Roman"/>
                <a:sym typeface="Times New Roman"/>
              </a:rPr>
              <a:t> or else use paid software.</a:t>
            </a:r>
            <a:r>
              <a:rPr i="0" lang="en-US" sz="1800" u="none" cap="none" strike="noStrike">
                <a:solidFill>
                  <a:srgbClr val="000000"/>
                </a:solidFill>
                <a:latin typeface="Times New Roman"/>
                <a:ea typeface="Times New Roman"/>
                <a:cs typeface="Times New Roman"/>
                <a:sym typeface="Times New Roman"/>
              </a:rPr>
              <a:t>There is no common portal for staff appraisal as each institute may consider different</a:t>
            </a:r>
            <a:r>
              <a:rPr lang="en-US" sz="1800">
                <a:latin typeface="Times New Roman"/>
                <a:ea typeface="Times New Roman"/>
                <a:cs typeface="Times New Roman"/>
                <a:sym typeface="Times New Roman"/>
              </a:rPr>
              <a:t> </a:t>
            </a:r>
            <a:r>
              <a:rPr i="0" lang="en-US" sz="1800" u="none" cap="none" strike="noStrike">
                <a:solidFill>
                  <a:srgbClr val="000000"/>
                </a:solidFill>
                <a:latin typeface="Times New Roman"/>
                <a:ea typeface="Times New Roman"/>
                <a:cs typeface="Times New Roman"/>
                <a:sym typeface="Times New Roman"/>
              </a:rPr>
              <a:t>parameters.                                 </a:t>
            </a:r>
            <a:endParaRPr i="0" sz="1800" u="none" cap="none" strike="noStrike">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Lack of documentation of problems becomes a problem itself. This means employers are open to wrongful termination claims if an employee has a record of good reviews but is later fired for poor performance seemingly out of nowhere .                         </a:t>
            </a:r>
            <a:endParaRPr sz="1800">
              <a:latin typeface="Times New Roman"/>
              <a:ea typeface="Times New Roman"/>
              <a:cs typeface="Times New Roman"/>
              <a:sym typeface="Times New Roman"/>
            </a:endParaRPr>
          </a:p>
          <a:p>
            <a:pPr indent="-411660" lvl="0" marL="457200" marR="0" rtl="0" algn="l">
              <a:lnSpc>
                <a:spcPct val="15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Having an official performance review process can actually hinder timely feedback the rest of the year if the process is carried out without proper planning.                             </a:t>
            </a:r>
            <a:endParaRPr i="0" sz="1800" u="none" cap="none" strike="noStrike">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i="0" lang="en-US" sz="1800" u="none" cap="none" strike="noStrike">
                <a:solidFill>
                  <a:srgbClr val="000000"/>
                </a:solidFill>
                <a:latin typeface="Times New Roman"/>
                <a:ea typeface="Times New Roman"/>
                <a:cs typeface="Times New Roman"/>
                <a:sym typeface="Times New Roman"/>
              </a:rPr>
              <a:t> </a:t>
            </a:r>
            <a:endParaRPr i="0" sz="1800" u="none" cap="none" strike="noStrik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1" name="Shape 211"/>
        <p:cNvGrpSpPr/>
        <p:nvPr/>
      </p:nvGrpSpPr>
      <p:grpSpPr>
        <a:xfrm>
          <a:off x="0" y="0"/>
          <a:ext cx="0" cy="0"/>
          <a:chOff x="0" y="0"/>
          <a:chExt cx="0" cy="0"/>
        </a:xfrm>
      </p:grpSpPr>
      <p:sp>
        <p:nvSpPr>
          <p:cNvPr id="212" name="Google Shape;212;p47"/>
          <p:cNvSpPr txBox="1"/>
          <p:nvPr/>
        </p:nvSpPr>
        <p:spPr>
          <a:xfrm>
            <a:off x="153660" y="128760"/>
            <a:ext cx="8520600" cy="61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1.5 Scope</a:t>
            </a:r>
            <a:endParaRPr b="0" i="0" sz="3000" u="none" cap="none" strike="noStrike">
              <a:latin typeface="Arial"/>
              <a:ea typeface="Arial"/>
              <a:cs typeface="Arial"/>
              <a:sym typeface="Arial"/>
            </a:endParaRPr>
          </a:p>
        </p:txBody>
      </p:sp>
      <p:sp>
        <p:nvSpPr>
          <p:cNvPr id="213" name="Google Shape;213;p47"/>
          <p:cNvSpPr txBox="1"/>
          <p:nvPr/>
        </p:nvSpPr>
        <p:spPr>
          <a:xfrm>
            <a:off x="259060" y="873090"/>
            <a:ext cx="8520600" cy="3397200"/>
          </a:xfrm>
          <a:prstGeom prst="rect">
            <a:avLst/>
          </a:prstGeom>
          <a:noFill/>
          <a:ln>
            <a:noFill/>
          </a:ln>
        </p:spPr>
        <p:txBody>
          <a:bodyPr anchorCtr="0" anchor="t" bIns="91425" lIns="91425" spcFirstLastPara="1" rIns="91425" wrap="square" tIns="91425">
            <a:noAutofit/>
          </a:bodyPr>
          <a:lstStyle/>
          <a:p>
            <a:pPr indent="-380545"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The appraisal system will not only evaluate employee's performance but also escalate the educational institute's growth and increase it's teaching and overall quality                              </a:t>
            </a:r>
            <a:endParaRPr i="0" u="none" cap="none" strike="noStrike">
              <a:latin typeface="Times New Roman"/>
              <a:ea typeface="Times New Roman"/>
              <a:cs typeface="Times New Roman"/>
              <a:sym typeface="Times New Roman"/>
            </a:endParaRPr>
          </a:p>
          <a:p>
            <a:pPr indent="-380545"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Our appraisal system will also save cost of the educational institutes and the evaluation process can be changed according to criteria of different institutes .</a:t>
            </a:r>
            <a:endParaRPr i="0" u="none" cap="none" strike="noStrike">
              <a:latin typeface="Times New Roman"/>
              <a:ea typeface="Times New Roman"/>
              <a:cs typeface="Times New Roman"/>
              <a:sym typeface="Times New Roman"/>
            </a:endParaRPr>
          </a:p>
          <a:p>
            <a:pPr indent="-380545" lvl="0" marL="457200" marR="0" rtl="0" algn="l">
              <a:lnSpc>
                <a:spcPct val="150000"/>
              </a:lnSpc>
              <a:spcBef>
                <a:spcPts val="0"/>
              </a:spcBef>
              <a:spcAft>
                <a:spcPts val="0"/>
              </a:spcAft>
              <a:buClr>
                <a:srgbClr val="000000"/>
              </a:buClr>
              <a:buSzPts val="1400"/>
              <a:buFont typeface="Times New Roman"/>
              <a:buChar char="●"/>
            </a:pPr>
            <a:r>
              <a:rPr i="0" lang="en-US" u="none" cap="none" strike="noStrike">
                <a:solidFill>
                  <a:srgbClr val="000000"/>
                </a:solidFill>
                <a:latin typeface="Times New Roman"/>
                <a:ea typeface="Times New Roman"/>
                <a:cs typeface="Times New Roman"/>
                <a:sym typeface="Times New Roman"/>
              </a:rPr>
              <a:t>It also helps the professor's to track their growth on individual level.    </a:t>
            </a:r>
            <a:endParaRPr>
              <a:latin typeface="Times New Roman"/>
              <a:ea typeface="Times New Roman"/>
              <a:cs typeface="Times New Roman"/>
              <a:sym typeface="Times New Roman"/>
            </a:endParaRPr>
          </a:p>
          <a:p>
            <a:pPr indent="-380545" lvl="0" marL="457200" marR="0" rtl="0" algn="l">
              <a:lnSpc>
                <a:spcPct val="150000"/>
              </a:lnSpc>
              <a:spcBef>
                <a:spcPts val="0"/>
              </a:spcBef>
              <a:spcAft>
                <a:spcPts val="0"/>
              </a:spcAft>
              <a:buClr>
                <a:srgbClr val="000000"/>
              </a:buClr>
              <a:buSzPts val="1400"/>
              <a:buFont typeface="Times New Roman"/>
              <a:buChar char="●"/>
            </a:pPr>
            <a:r>
              <a:rPr lang="en-US">
                <a:solidFill>
                  <a:schemeClr val="dk1"/>
                </a:solidFill>
                <a:latin typeface="Times New Roman"/>
                <a:ea typeface="Times New Roman"/>
                <a:cs typeface="Times New Roman"/>
                <a:sym typeface="Times New Roman"/>
              </a:rPr>
              <a:t>Our project can make a traditionally manual appraisal system online.                       </a:t>
            </a:r>
            <a:endParaRPr>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i="0" lang="en-US" u="none" cap="none" strike="noStrike">
                <a:solidFill>
                  <a:srgbClr val="000000"/>
                </a:solidFill>
                <a:latin typeface="Times New Roman"/>
                <a:ea typeface="Times New Roman"/>
                <a:cs typeface="Times New Roman"/>
                <a:sym typeface="Times New Roman"/>
              </a:rPr>
              <a:t>                       </a:t>
            </a:r>
            <a:endParaRPr i="0" u="none" cap="none" strike="noStrike">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 </a:t>
            </a: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8"/>
          <p:cNvSpPr txBox="1"/>
          <p:nvPr/>
        </p:nvSpPr>
        <p:spPr>
          <a:xfrm>
            <a:off x="311760" y="444960"/>
            <a:ext cx="8520480" cy="6130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1.6 Technology stack</a:t>
            </a:r>
            <a:endParaRPr b="0" i="0" sz="3000" u="none" cap="none" strike="noStrike">
              <a:latin typeface="Arial"/>
              <a:ea typeface="Arial"/>
              <a:cs typeface="Arial"/>
              <a:sym typeface="Arial"/>
            </a:endParaRPr>
          </a:p>
        </p:txBody>
      </p:sp>
      <p:sp>
        <p:nvSpPr>
          <p:cNvPr id="219" name="Google Shape;219;p48"/>
          <p:cNvSpPr txBox="1"/>
          <p:nvPr/>
        </p:nvSpPr>
        <p:spPr>
          <a:xfrm>
            <a:off x="311760" y="1171440"/>
            <a:ext cx="8520480" cy="339732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US" sz="1600">
                <a:latin typeface="Times New Roman"/>
                <a:ea typeface="Times New Roman"/>
                <a:cs typeface="Times New Roman"/>
                <a:sym typeface="Times New Roman"/>
              </a:rPr>
              <a:t>1</a:t>
            </a:r>
            <a:r>
              <a:rPr lang="en-US" sz="1800">
                <a:latin typeface="Times New Roman"/>
                <a:ea typeface="Times New Roman"/>
                <a:cs typeface="Times New Roman"/>
                <a:sym typeface="Times New Roman"/>
              </a:rPr>
              <a:t>) Hardware: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Can run on any device with browsing capabilities.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Example: Desktops, Laptops, Smartphones, etc. </a:t>
            </a:r>
            <a:endParaRPr sz="1800">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latin typeface="Times New Roman"/>
                <a:ea typeface="Times New Roman"/>
                <a:cs typeface="Times New Roman"/>
                <a:sym typeface="Times New Roman"/>
              </a:rPr>
              <a:t>2) Software: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Frontend: </a:t>
            </a:r>
            <a:r>
              <a:rPr lang="en-US" sz="1800">
                <a:solidFill>
                  <a:schemeClr val="dk1"/>
                </a:solidFill>
                <a:latin typeface="Times New Roman"/>
                <a:ea typeface="Times New Roman"/>
                <a:cs typeface="Times New Roman"/>
                <a:sym typeface="Times New Roman"/>
              </a:rPr>
              <a:t>Node Templates(handlebars), Materialize CSS </a:t>
            </a:r>
            <a:endParaRPr sz="1800">
              <a:latin typeface="Times New Roman"/>
              <a:ea typeface="Times New Roman"/>
              <a:cs typeface="Times New Roman"/>
              <a:sym typeface="Times New Roman"/>
            </a:endParaRPr>
          </a:p>
          <a:p>
            <a:pPr indent="-342900" lvl="0" marL="457200" marR="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Backend: NodeJS, MongoDB.</a:t>
            </a:r>
            <a:endParaRPr i="0" sz="1800" u="none" cap="none" strike="noStrike">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