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FC934-FFF3-D48C-776C-AD69B9FF5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99A24C-DEDE-EC7E-4C64-D306181F5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80724-BEF3-8AA4-D515-C06DD761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BD58-E9FD-4869-AA61-5C8C4A8143A2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B0DDC2-5483-6D83-9F4D-EB93B361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5FCCC0-8AAA-72AF-7E8F-1BBB22E1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7299-FD9C-4BFF-9021-9BC875B00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94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CFB4F-E00E-E0F9-75EC-2690B8C0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56FB86-4926-7DFC-CBA8-FF8D4FC7C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A43178-0ACF-646D-87CC-5CDB95DA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BD58-E9FD-4869-AA61-5C8C4A8143A2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6E4CE4-F5AF-1DCA-B3EA-6AA23303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1CB83F-0434-A6D7-D928-E846FDE9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7299-FD9C-4BFF-9021-9BC875B00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47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C978D8-D4C9-95CD-5908-985548DB1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7B06B8-53E6-ACC2-048A-4FA645EE7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F2BE6D-79BE-679A-922C-6F979D32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BD58-E9FD-4869-AA61-5C8C4A8143A2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2B3271-80EF-721B-BA9E-AE3020DF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478C39-E836-72C9-A56C-6BD447AA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7299-FD9C-4BFF-9021-9BC875B00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79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9E14E-2158-B2C0-CA09-0FEEF86D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0B250A-2516-9783-B3DE-839FE1E25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B13C75-62AD-CAE5-5FC6-D35B5B7D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BD58-E9FD-4869-AA61-5C8C4A8143A2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0E3C76-2CE6-BAC0-C1FA-CA9C4FC2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067D7E-7C32-6EEC-3BCE-C9FA802B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7299-FD9C-4BFF-9021-9BC875B00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15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7C5E0-94EB-07CD-9DDE-7D73FCCD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0704AB-FE34-22F9-4055-59ECDD19F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0AF371-6049-C10B-ECF5-658AD5518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BD58-E9FD-4869-AA61-5C8C4A8143A2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AD3D97-FC4D-A265-440D-D47FE6A4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DB0BF1-8B08-0BE3-43C6-9AC49965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7299-FD9C-4BFF-9021-9BC875B00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61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A2640-DA51-3884-27E9-E9D30015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C6B0E-DA8E-EA22-EE65-A7AC9CB01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AABE21-E01F-19B8-6FBF-79032B9B3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2BD8D4-E92B-0745-45B0-B3B8232A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BD58-E9FD-4869-AA61-5C8C4A8143A2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A3907C-DE22-6219-6BD7-620EB57A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0951B6-A8AF-AE83-B377-8E678DA1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7299-FD9C-4BFF-9021-9BC875B00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92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D1172-7732-B927-2081-3F3EAE1E8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0655FF-FD45-BA7A-FD19-68C475F96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526189-FD13-74D7-845B-694728713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F81F28-7C72-43EA-3810-25E9D79A3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48DCCF-24D4-25CE-954C-6E95A107B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8C225FF-F58A-BF74-3F1B-5D56B456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BD58-E9FD-4869-AA61-5C8C4A8143A2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D6FB65-A9E5-34EF-2C3F-5CDFEA37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936899-68CC-986F-D787-02EF4770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7299-FD9C-4BFF-9021-9BC875B00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10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472FA-50E2-C5F4-FC96-A990D5C9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AE8799-EC48-2922-F17C-2A990ED9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BD58-E9FD-4869-AA61-5C8C4A8143A2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7312BE-68EC-F6F5-3A9D-E1FA4103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65453E-A5F3-C5EC-92C2-96935062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7299-FD9C-4BFF-9021-9BC875B00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23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A9352E-86FA-A1C7-D7C4-0FEA519C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BD58-E9FD-4869-AA61-5C8C4A8143A2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0B6622-16BA-A46B-E769-089ECC17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F59A71-9F83-061B-C42F-6C58D673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7299-FD9C-4BFF-9021-9BC875B00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40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8037C-F7CE-F82C-3EBD-5EF5274A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2F2BC6-F168-E79C-E762-081603F82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A0A2A4-DEC5-A51B-0123-3CE9F193E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FE670C-8499-C1AA-D80C-5A0E3785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BD58-E9FD-4869-AA61-5C8C4A8143A2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06BA71-9857-6DC5-EA23-08B7B715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F1D964-B5BA-FD11-0B01-520EDA18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7299-FD9C-4BFF-9021-9BC875B00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72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F8E32-616E-9C78-A455-B39428B2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8B9009-3DF9-E09A-0AA0-48B862DED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312F6D-1EEF-9355-2E1D-621D169A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22FA63-04DF-32A4-D7E4-88B7CD38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BD58-E9FD-4869-AA61-5C8C4A8143A2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B94542-039F-B6D4-B0CD-85B4809C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BA3813-12B6-C8BB-8E47-25684B66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7299-FD9C-4BFF-9021-9BC875B00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38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09467FB-BE4B-FBE3-8DF1-6E2D63A8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439FE4-421C-EBF8-F0D9-207EDE0F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B2D830-A2EE-2E53-E1D2-9B91576F4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2BD58-E9FD-4869-AA61-5C8C4A8143A2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BA48A8-4F55-45FE-66D9-590EF5DCA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13E61C-A90F-2900-C63A-13EB9EBA8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87299-FD9C-4BFF-9021-9BC875B00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65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54BDE-2223-2F40-A42B-F17CE7599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ESSEN DELIVERY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895A0A-291D-E8C9-84E2-2B0BBB69D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GRUPO 10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46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F0A24-592B-736E-4C02-1E9A6974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EF21C6-CB5E-9DA7-5923-A76CFA085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Introdução</a:t>
            </a:r>
          </a:p>
          <a:p>
            <a:pPr lvl="1"/>
            <a:r>
              <a:rPr lang="pt-BR" dirty="0"/>
              <a:t>Regras de negócio</a:t>
            </a:r>
          </a:p>
          <a:p>
            <a:pPr lvl="1"/>
            <a:r>
              <a:rPr lang="pt-BR" dirty="0"/>
              <a:t>Layouts</a:t>
            </a:r>
          </a:p>
          <a:p>
            <a:pPr lvl="1"/>
            <a:r>
              <a:rPr lang="pt-BR" dirty="0"/>
              <a:t>Definições de trabalho</a:t>
            </a:r>
          </a:p>
          <a:p>
            <a:r>
              <a:rPr lang="pt-BR" dirty="0"/>
              <a:t>Desenvolvimento</a:t>
            </a:r>
          </a:p>
          <a:p>
            <a:pPr lvl="1"/>
            <a:r>
              <a:rPr lang="pt-BR" dirty="0"/>
              <a:t>Formas Normais</a:t>
            </a:r>
          </a:p>
          <a:p>
            <a:pPr lvl="1"/>
            <a:r>
              <a:rPr lang="pt-BR" dirty="0"/>
              <a:t>Modelo Conceitual</a:t>
            </a:r>
          </a:p>
          <a:p>
            <a:pPr lvl="1"/>
            <a:r>
              <a:rPr lang="pt-BR" dirty="0"/>
              <a:t>Modelo Lógico</a:t>
            </a:r>
          </a:p>
          <a:p>
            <a:pPr lvl="1"/>
            <a:r>
              <a:rPr lang="pt-BR" dirty="0"/>
              <a:t>Script</a:t>
            </a:r>
          </a:p>
          <a:p>
            <a:pPr lvl="2"/>
            <a:r>
              <a:rPr lang="pt-BR" dirty="0"/>
              <a:t>DDL, DML, DQL, DTL</a:t>
            </a:r>
          </a:p>
          <a:p>
            <a:r>
              <a:rPr lang="pt-BR" dirty="0"/>
              <a:t>Conclusão</a:t>
            </a:r>
          </a:p>
          <a:p>
            <a:pPr lvl="1"/>
            <a:r>
              <a:rPr lang="pt-BR" dirty="0"/>
              <a:t>Tarefas futuras</a:t>
            </a:r>
          </a:p>
          <a:p>
            <a:pPr marL="914400" lvl="2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069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B3D82-FD95-BD6B-7BA3-B51CCF77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E318C4-CAF4-D75F-535A-89EF7D0B3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Regras de Negócio</a:t>
            </a:r>
          </a:p>
          <a:p>
            <a:pPr lvl="1"/>
            <a:r>
              <a:rPr lang="pt-BR" dirty="0"/>
              <a:t>Aplicação delivery de pizzas – Essen</a:t>
            </a:r>
          </a:p>
          <a:p>
            <a:pPr lvl="1"/>
            <a:r>
              <a:rPr lang="pt-BR" dirty="0"/>
              <a:t>Cadastro de clientes</a:t>
            </a:r>
          </a:p>
          <a:p>
            <a:pPr lvl="1"/>
            <a:r>
              <a:rPr lang="pt-BR" dirty="0"/>
              <a:t>Vendas de produtos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A01A6A2-0721-CFF4-1DD0-7E79B3AC7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935814" cy="44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3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7FA40-E9B5-176C-1C02-432733E8E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1710ADD-DFD4-A0BD-D720-5A3E374FF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50" t="15741" r="31932" b="14730"/>
          <a:stretch/>
        </p:blipFill>
        <p:spPr>
          <a:xfrm>
            <a:off x="6539344" y="1618312"/>
            <a:ext cx="5403273" cy="476596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88E6A3-8312-CF4A-AF3C-B8496736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FC4C59-B7B6-08E2-39B6-2A168CD80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Layouts</a:t>
            </a:r>
          </a:p>
          <a:p>
            <a:pPr lvl="1"/>
            <a:r>
              <a:rPr lang="pt-BR" dirty="0"/>
              <a:t>Uso da aplicação </a:t>
            </a:r>
            <a:r>
              <a:rPr lang="pt-BR" dirty="0" err="1"/>
              <a:t>Figma</a:t>
            </a:r>
            <a:endParaRPr lang="pt-BR" dirty="0"/>
          </a:p>
          <a:p>
            <a:pPr lvl="1"/>
            <a:r>
              <a:rPr lang="pt-BR" dirty="0"/>
              <a:t>Campos definidos nos </a:t>
            </a:r>
            <a:r>
              <a:rPr lang="pt-BR" dirty="0" err="1"/>
              <a:t>templates</a:t>
            </a:r>
            <a:endParaRPr lang="pt-BR" dirty="0"/>
          </a:p>
          <a:p>
            <a:r>
              <a:rPr lang="pt-BR" dirty="0"/>
              <a:t>Definições de trabalho</a:t>
            </a:r>
          </a:p>
          <a:p>
            <a:pPr lvl="1"/>
            <a:r>
              <a:rPr lang="pt-BR" dirty="0"/>
              <a:t>Uso do </a:t>
            </a:r>
            <a:r>
              <a:rPr lang="pt-BR" dirty="0" err="1"/>
              <a:t>discord</a:t>
            </a:r>
            <a:r>
              <a:rPr lang="pt-BR" dirty="0"/>
              <a:t> com comunicação</a:t>
            </a:r>
          </a:p>
          <a:p>
            <a:pPr lvl="1"/>
            <a:r>
              <a:rPr lang="pt-BR" dirty="0"/>
              <a:t>Utilização do </a:t>
            </a:r>
            <a:r>
              <a:rPr lang="pt-BR" dirty="0" err="1"/>
              <a:t>Git</a:t>
            </a:r>
            <a:endParaRPr lang="pt-BR" dirty="0"/>
          </a:p>
          <a:p>
            <a:pPr lvl="1"/>
            <a:r>
              <a:rPr lang="pt-BR" dirty="0"/>
              <a:t>Divisão de trabalhos separadas por funcionalidades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963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D5B1C-E795-EB9C-7ABF-767A8A34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6236E9-310F-B585-6664-5A6B651D7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Formas Normais</a:t>
            </a:r>
          </a:p>
          <a:p>
            <a:pPr lvl="1"/>
            <a:r>
              <a:rPr lang="pt-BR" dirty="0"/>
              <a:t>Tabelas</a:t>
            </a:r>
          </a:p>
          <a:p>
            <a:pPr lvl="2"/>
            <a:r>
              <a:rPr lang="pt-BR" dirty="0"/>
              <a:t>Clientes</a:t>
            </a:r>
          </a:p>
          <a:p>
            <a:pPr lvl="2"/>
            <a:r>
              <a:rPr lang="pt-BR" dirty="0"/>
              <a:t>Funcionários</a:t>
            </a:r>
          </a:p>
          <a:p>
            <a:pPr lvl="2"/>
            <a:r>
              <a:rPr lang="pt-BR" dirty="0"/>
              <a:t>Produtos</a:t>
            </a:r>
          </a:p>
          <a:p>
            <a:pPr lvl="2"/>
            <a:r>
              <a:rPr lang="pt-BR" dirty="0"/>
              <a:t>Pedidos</a:t>
            </a:r>
          </a:p>
          <a:p>
            <a:pPr lvl="2"/>
            <a:r>
              <a:rPr lang="pt-BR" dirty="0"/>
              <a:t>Avaliação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DC2EE6-6BA8-242B-2E0E-D0BA0B6B2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18" t="15741" r="36477" b="7252"/>
          <a:stretch/>
        </p:blipFill>
        <p:spPr>
          <a:xfrm>
            <a:off x="8423563" y="1214294"/>
            <a:ext cx="3255818" cy="52785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BBF1701-B343-788E-9312-FC28626D23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32" t="17690" r="20227" b="7454"/>
          <a:stretch/>
        </p:blipFill>
        <p:spPr>
          <a:xfrm>
            <a:off x="4461164" y="2209800"/>
            <a:ext cx="3834919" cy="291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1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2B7FA-8113-B66A-AAF7-25F05AC5D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DA783-8259-F075-7E95-3256D1FF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– Modelo Conceitual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DB54FD2-E817-14AC-0758-C51AAD90C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927" y="1388579"/>
            <a:ext cx="6816435" cy="5216911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318A3A8-4A83-8ED4-CA8C-A7CD56C53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8420"/>
            <a:ext cx="3391373" cy="781159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989ED60-D664-2983-4E31-9CAB77955E3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Aplicação:</a:t>
            </a:r>
          </a:p>
          <a:p>
            <a:pPr lvl="1"/>
            <a:r>
              <a:rPr lang="pt-BR" dirty="0"/>
              <a:t>Br-Modelo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95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4FABE-D016-B8C2-C47E-D5605C572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1927B-693D-C8A2-EFC3-05D9C323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– Modelo Lógico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55BC9AB-0CE4-2F88-87A0-D8BA63ADC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339" y="1236816"/>
            <a:ext cx="5768151" cy="5256059"/>
          </a:xfr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7E60009-37CC-E1CF-C502-2E41849515D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Aplicação:</a:t>
            </a:r>
          </a:p>
          <a:p>
            <a:pPr lvl="1"/>
            <a:r>
              <a:rPr lang="pt-BR" dirty="0"/>
              <a:t>Workbench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DA9C9D2-8A7E-582D-D918-AE752EB86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32" y="3201194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4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96F9C-34C4-49F8-963C-A5E1956B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0CAC2B-1B9B-8A40-1A92-0816EAE7A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Aplicação </a:t>
            </a:r>
          </a:p>
          <a:p>
            <a:r>
              <a:rPr lang="pt-BR" dirty="0"/>
              <a:t>DDL</a:t>
            </a:r>
          </a:p>
          <a:p>
            <a:pPr lvl="1"/>
            <a:r>
              <a:rPr lang="pt-BR" dirty="0"/>
              <a:t>CRIAÇÃO DA TABELA</a:t>
            </a:r>
          </a:p>
          <a:p>
            <a:r>
              <a:rPr lang="pt-BR" dirty="0"/>
              <a:t>DML</a:t>
            </a:r>
          </a:p>
          <a:p>
            <a:pPr lvl="1"/>
            <a:r>
              <a:rPr lang="pt-BR" dirty="0"/>
              <a:t>INSERÇÃO ETC</a:t>
            </a:r>
          </a:p>
          <a:p>
            <a:r>
              <a:rPr lang="pt-BR" dirty="0"/>
              <a:t>DQL</a:t>
            </a:r>
          </a:p>
          <a:p>
            <a:pPr lvl="1"/>
            <a:r>
              <a:rPr lang="pt-BR" dirty="0"/>
              <a:t>BUSCA ETC</a:t>
            </a:r>
          </a:p>
          <a:p>
            <a:r>
              <a:rPr lang="pt-BR" dirty="0"/>
              <a:t>DTL</a:t>
            </a:r>
          </a:p>
          <a:p>
            <a:pPr lvl="1"/>
            <a:r>
              <a:rPr lang="pt-BR" dirty="0"/>
              <a:t>8 TRIGGERS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F7F505-034D-1E7D-5CDE-8D9C09B7A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5" y="1825625"/>
            <a:ext cx="55340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2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4257C-7146-05D6-69A5-8AD5B366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7AD303-E843-D3C5-B640-1407C1AD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Reajuste no estoque</a:t>
            </a:r>
          </a:p>
          <a:p>
            <a:r>
              <a:rPr lang="pt-BR" dirty="0"/>
              <a:t>Reajuste na avaliação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2673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119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ESSEN DELIVERY</vt:lpstr>
      <vt:lpstr>Roteiro</vt:lpstr>
      <vt:lpstr>Introdução</vt:lpstr>
      <vt:lpstr>Introdução</vt:lpstr>
      <vt:lpstr>Desenvolvimento</vt:lpstr>
      <vt:lpstr>Desenvolvimento – Modelo Conceitual</vt:lpstr>
      <vt:lpstr>Desenvolvimento – Modelo Lógico</vt:lpstr>
      <vt:lpstr>Script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 DELIVERY</dc:title>
  <dc:creator>Marcos Antonio L.</dc:creator>
  <cp:lastModifiedBy>Marcos Antonio L.</cp:lastModifiedBy>
  <cp:revision>2</cp:revision>
  <dcterms:created xsi:type="dcterms:W3CDTF">2024-02-08T21:56:48Z</dcterms:created>
  <dcterms:modified xsi:type="dcterms:W3CDTF">2024-02-08T22:29:24Z</dcterms:modified>
</cp:coreProperties>
</file>