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05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get/mysql57-community-release-el7-9.noarch.rpm" TargetMode="External"/><Relationship Id="rId2" Type="http://schemas.openxmlformats.org/officeDocument/2006/relationships/hyperlink" Target="https://mirror.webtatic.com/yum/el7/webtatic-release.rp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root@192.168.1.64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3500438"/>
            <a:ext cx="8229600" cy="1828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Настройка и использование сетевых утилит в операционной системе </a:t>
            </a:r>
            <a:r>
              <a:rPr lang="en-US" sz="3200" dirty="0" smtClean="0"/>
              <a:t>CENTOS7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643578"/>
            <a:ext cx="6400800" cy="78581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Ковригин Андрей ИВБО-06-14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/>
          <a:lstStyle/>
          <a:p>
            <a:r>
              <a:rPr lang="ru-RU" sz="4000" dirty="0" smtClean="0"/>
              <a:t>Повышение безопасности </a:t>
            </a:r>
            <a:r>
              <a:rPr lang="en-US" sz="4000" dirty="0" smtClean="0"/>
              <a:t>APACHE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844" y="5000636"/>
            <a:ext cx="8786874" cy="17145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Посмотреть список активных модулей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 –M</a:t>
            </a:r>
          </a:p>
          <a:p>
            <a:r>
              <a:rPr lang="ru-RU" dirty="0" smtClean="0">
                <a:solidFill>
                  <a:srgbClr val="05FF05"/>
                </a:solidFill>
              </a:rPr>
              <a:t>Отключить модули можно закомментировав их название в файле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conf.modules.d</a:t>
            </a:r>
            <a:r>
              <a:rPr lang="en-US" dirty="0" smtClean="0">
                <a:solidFill>
                  <a:schemeClr val="bg1"/>
                </a:solidFill>
              </a:rPr>
              <a:t>/00-base.conf 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mod_info</a:t>
            </a:r>
            <a:r>
              <a:rPr lang="en-US" dirty="0" smtClean="0">
                <a:solidFill>
                  <a:srgbClr val="002060"/>
                </a:solidFill>
              </a:rPr>
              <a:t>, </a:t>
            </a:r>
            <a:r>
              <a:rPr lang="en-US" dirty="0" err="1" smtClean="0">
                <a:solidFill>
                  <a:srgbClr val="002060"/>
                </a:solidFill>
              </a:rPr>
              <a:t>mod_status</a:t>
            </a:r>
            <a:r>
              <a:rPr lang="en-US" dirty="0" smtClean="0">
                <a:solidFill>
                  <a:srgbClr val="002060"/>
                </a:solidFill>
              </a:rPr>
              <a:t>, </a:t>
            </a:r>
            <a:r>
              <a:rPr lang="en-US" dirty="0" err="1" smtClean="0">
                <a:solidFill>
                  <a:srgbClr val="002060"/>
                </a:solidFill>
              </a:rPr>
              <a:t>mod_userdir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098" name="Picture 2" descr="E:\Desktop\figure-1-Apache-web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71546"/>
            <a:ext cx="5072066" cy="3741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0"/>
            <a:ext cx="7258072" cy="962012"/>
          </a:xfrm>
        </p:spPr>
        <p:txBody>
          <a:bodyPr/>
          <a:lstStyle/>
          <a:p>
            <a:r>
              <a:rPr lang="ru-RU" sz="4000" dirty="0" smtClean="0"/>
              <a:t>Установка </a:t>
            </a:r>
            <a:r>
              <a:rPr lang="en-US" sz="4000" dirty="0" err="1" smtClean="0"/>
              <a:t>MySQL</a:t>
            </a:r>
            <a:r>
              <a:rPr lang="en-US" sz="4000" dirty="0" smtClean="0"/>
              <a:t> </a:t>
            </a:r>
            <a:r>
              <a:rPr lang="ru-RU" sz="4000" dirty="0" smtClean="0"/>
              <a:t>и </a:t>
            </a:r>
            <a:r>
              <a:rPr lang="en-US" sz="4000" dirty="0" smtClean="0"/>
              <a:t>PHP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42984"/>
            <a:ext cx="9144000" cy="392909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Добавим дополнительный </a:t>
            </a:r>
            <a:r>
              <a:rPr lang="ru-RU" dirty="0" err="1" smtClean="0">
                <a:solidFill>
                  <a:srgbClr val="05FF05"/>
                </a:solidFill>
              </a:rPr>
              <a:t>репозиторий</a:t>
            </a:r>
            <a:endParaRPr lang="ru-RU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#rpm -</a:t>
            </a:r>
            <a:r>
              <a:rPr lang="en-US" dirty="0" err="1" smtClean="0">
                <a:solidFill>
                  <a:srgbClr val="002060"/>
                </a:solidFill>
              </a:rPr>
              <a:t>Uvh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https://mirror.webtatic.com/yum/el7/webtatic-release.rpm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Установка </a:t>
            </a:r>
            <a:r>
              <a:rPr lang="en-US" dirty="0" smtClean="0">
                <a:solidFill>
                  <a:srgbClr val="05FF05"/>
                </a:solidFill>
              </a:rPr>
              <a:t>php7.0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#yum install php70w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#yum install </a:t>
            </a:r>
            <a:r>
              <a:rPr lang="en-US" dirty="0" err="1" smtClean="0">
                <a:solidFill>
                  <a:srgbClr val="002060"/>
                </a:solidFill>
              </a:rPr>
              <a:t>wget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wget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https://dev.mysql.com/get/mysql57-community-release-el7-9.noarch.rpm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#rpm -</a:t>
            </a:r>
            <a:r>
              <a:rPr lang="en-US" dirty="0" err="1" smtClean="0">
                <a:solidFill>
                  <a:srgbClr val="002060"/>
                </a:solidFill>
              </a:rPr>
              <a:t>ivh</a:t>
            </a:r>
            <a:r>
              <a:rPr lang="en-US" dirty="0" smtClean="0">
                <a:solidFill>
                  <a:srgbClr val="002060"/>
                </a:solidFill>
              </a:rPr>
              <a:t> mysql57-community-release-el7-9.noarch.rpm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#yum install </a:t>
            </a:r>
            <a:r>
              <a:rPr lang="en-US" dirty="0" err="1" smtClean="0">
                <a:solidFill>
                  <a:srgbClr val="002060"/>
                </a:solidFill>
              </a:rPr>
              <a:t>mysql</a:t>
            </a:r>
            <a:r>
              <a:rPr lang="en-US" dirty="0" smtClean="0">
                <a:solidFill>
                  <a:srgbClr val="002060"/>
                </a:solidFill>
              </a:rPr>
              <a:t>-server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systemctl</a:t>
            </a:r>
            <a:r>
              <a:rPr lang="en-US" dirty="0" smtClean="0">
                <a:solidFill>
                  <a:srgbClr val="002060"/>
                </a:solidFill>
              </a:rPr>
              <a:t> start </a:t>
            </a:r>
            <a:r>
              <a:rPr lang="en-US" dirty="0" err="1" smtClean="0">
                <a:solidFill>
                  <a:srgbClr val="002060"/>
                </a:solidFill>
              </a:rPr>
              <a:t>mysqld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mysql_secure_installation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23555" name="Picture 3" descr="E:\Desktop\logo-php-adbac7823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978168"/>
            <a:ext cx="2571768" cy="1762947"/>
          </a:xfrm>
          <a:prstGeom prst="rect">
            <a:avLst/>
          </a:prstGeom>
          <a:noFill/>
        </p:spPr>
      </p:pic>
      <p:pic>
        <p:nvPicPr>
          <p:cNvPr id="23556" name="Picture 4" descr="E:\Desktop\Mysq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5214950"/>
            <a:ext cx="2714644" cy="1403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174" y="0"/>
            <a:ext cx="4143404" cy="928670"/>
          </a:xfrm>
        </p:spPr>
        <p:txBody>
          <a:bodyPr/>
          <a:lstStyle/>
          <a:p>
            <a:r>
              <a:rPr lang="ru-RU" sz="4000" dirty="0" smtClean="0"/>
              <a:t>Как научиться?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488" y="5143512"/>
            <a:ext cx="5229212" cy="15001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https://www.virtualbox.org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https://www.debian.org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http://ubuntu.ru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https://www.centos.org</a:t>
            </a:r>
            <a:endParaRPr lang="ru-RU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24578" name="Picture 2" descr="E:\Desktop\Virtualbox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357430"/>
            <a:ext cx="1785950" cy="1785950"/>
          </a:xfrm>
          <a:prstGeom prst="rect">
            <a:avLst/>
          </a:prstGeom>
          <a:noFill/>
        </p:spPr>
      </p:pic>
      <p:pic>
        <p:nvPicPr>
          <p:cNvPr id="24579" name="Picture 3" descr="E:\Desktop\Debian-Open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357430"/>
            <a:ext cx="1000132" cy="1322488"/>
          </a:xfrm>
          <a:prstGeom prst="rect">
            <a:avLst/>
          </a:prstGeom>
          <a:noFill/>
        </p:spPr>
      </p:pic>
      <p:pic>
        <p:nvPicPr>
          <p:cNvPr id="24580" name="Picture 4" descr="E:\Desktop\centos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1000108"/>
            <a:ext cx="2666987" cy="900108"/>
          </a:xfrm>
          <a:prstGeom prst="rect">
            <a:avLst/>
          </a:prstGeom>
          <a:noFill/>
        </p:spPr>
      </p:pic>
      <p:pic>
        <p:nvPicPr>
          <p:cNvPr id="24581" name="Picture 5" descr="E:\Desktop\ubuntu-logo3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2428868"/>
            <a:ext cx="1198852" cy="1198852"/>
          </a:xfrm>
          <a:prstGeom prst="rect">
            <a:avLst/>
          </a:prstGeom>
          <a:noFill/>
        </p:spPr>
      </p:pic>
      <p:pic>
        <p:nvPicPr>
          <p:cNvPr id="24582" name="Picture 6" descr="E:\Desktop\Linux_Mint_logo_submission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4214818"/>
            <a:ext cx="3000364" cy="945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4643446"/>
            <a:ext cx="8858312" cy="714380"/>
          </a:xfrm>
        </p:spPr>
        <p:txBody>
          <a:bodyPr>
            <a:noAutofit/>
          </a:bodyPr>
          <a:lstStyle/>
          <a:p>
            <a:r>
              <a:rPr lang="en-US" sz="2400" dirty="0" smtClean="0"/>
              <a:t>https://github.com/adeveloper24/centos_guide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1. Знакомство с ОС </a:t>
            </a:r>
            <a:r>
              <a:rPr lang="en-US" dirty="0" smtClean="0">
                <a:solidFill>
                  <a:srgbClr val="002060"/>
                </a:solidFill>
              </a:rPr>
              <a:t>Linux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Обзор популярных серверных ОС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3. </a:t>
            </a:r>
            <a:r>
              <a:rPr lang="en-US" dirty="0" smtClean="0">
                <a:solidFill>
                  <a:srgbClr val="002060"/>
                </a:solidFill>
              </a:rPr>
              <a:t>VPS </a:t>
            </a:r>
            <a:r>
              <a:rPr lang="ru-RU" dirty="0" smtClean="0">
                <a:solidFill>
                  <a:srgbClr val="002060"/>
                </a:solidFill>
              </a:rPr>
              <a:t>сервера. Преимущества и недостатки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4. Настройка </a:t>
            </a:r>
            <a:r>
              <a:rPr lang="en-US" dirty="0" smtClean="0">
                <a:solidFill>
                  <a:srgbClr val="002060"/>
                </a:solidFill>
              </a:rPr>
              <a:t>VPS </a:t>
            </a:r>
            <a:r>
              <a:rPr lang="ru-RU" dirty="0" smtClean="0">
                <a:solidFill>
                  <a:srgbClr val="002060"/>
                </a:solidFill>
              </a:rPr>
              <a:t>сервера с ОС </a:t>
            </a:r>
            <a:r>
              <a:rPr lang="en-US" dirty="0" smtClean="0">
                <a:solidFill>
                  <a:srgbClr val="002060"/>
                </a:solidFill>
              </a:rPr>
              <a:t>SentOS7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en-US" sz="2000" dirty="0" smtClean="0">
                <a:solidFill>
                  <a:srgbClr val="002060"/>
                </a:solidFill>
              </a:rPr>
              <a:t>4.1  </a:t>
            </a:r>
            <a:r>
              <a:rPr lang="ru-RU" sz="2000" dirty="0" smtClean="0">
                <a:solidFill>
                  <a:srgbClr val="002060"/>
                </a:solidFill>
              </a:rPr>
              <a:t>Настройка и повышение безопасности </a:t>
            </a:r>
            <a:r>
              <a:rPr lang="en-US" sz="2000" dirty="0" smtClean="0">
                <a:solidFill>
                  <a:srgbClr val="002060"/>
                </a:solidFill>
              </a:rPr>
              <a:t>SSH</a:t>
            </a:r>
          </a:p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</a:rPr>
              <a:t>     </a:t>
            </a:r>
            <a:r>
              <a:rPr lang="en-US" sz="2000" dirty="0" smtClean="0">
                <a:solidFill>
                  <a:srgbClr val="002060"/>
                </a:solidFill>
              </a:rPr>
              <a:t>4.2  </a:t>
            </a:r>
            <a:r>
              <a:rPr lang="ru-RU" sz="2000" dirty="0" smtClean="0">
                <a:solidFill>
                  <a:srgbClr val="002060"/>
                </a:solidFill>
              </a:rPr>
              <a:t>Настройка</a:t>
            </a:r>
            <a:r>
              <a:rPr lang="en-US" sz="2000" dirty="0" smtClean="0">
                <a:solidFill>
                  <a:srgbClr val="002060"/>
                </a:solidFill>
              </a:rPr>
              <a:t> LAMP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5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Как научиться?  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Знакомство с ОС </a:t>
            </a:r>
            <a:r>
              <a:rPr lang="en-US" dirty="0" smtClean="0"/>
              <a:t>Linux</a:t>
            </a:r>
            <a:endParaRPr lang="ru-RU" dirty="0"/>
          </a:p>
        </p:txBody>
      </p:sp>
      <p:pic>
        <p:nvPicPr>
          <p:cNvPr id="1026" name="Picture 2" descr="E:\Desktop\Linux_Distribution_Timelin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1570909" cy="5572140"/>
          </a:xfrm>
          <a:prstGeom prst="rect">
            <a:avLst/>
          </a:prstGeom>
          <a:noFill/>
        </p:spPr>
      </p:pic>
      <p:pic>
        <p:nvPicPr>
          <p:cNvPr id="3" name="Picture 2" descr="E:\Desktop\linu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357694"/>
            <a:ext cx="4071966" cy="2307448"/>
          </a:xfrm>
          <a:prstGeom prst="rect">
            <a:avLst/>
          </a:prstGeom>
          <a:noFill/>
        </p:spPr>
      </p:pic>
      <p:pic>
        <p:nvPicPr>
          <p:cNvPr id="1027" name="Picture 3" descr="E:\Desktop\37455c7725f448d9931e17fbe173484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71546"/>
            <a:ext cx="38100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Серверные операционные системы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</a:rPr>
              <a:t>CentOS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0000"/>
                </a:solidFill>
              </a:rPr>
              <a:t>Debian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C000"/>
                </a:solidFill>
              </a:rPr>
              <a:t>Ubuntu</a:t>
            </a:r>
            <a:r>
              <a:rPr lang="en-US" dirty="0" smtClean="0">
                <a:solidFill>
                  <a:srgbClr val="FFC000"/>
                </a:solidFill>
              </a:rPr>
              <a:t> Server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FreeBSD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027" name="Picture 3" descr="E:\Desktop\cent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857628"/>
            <a:ext cx="1638095" cy="2260318"/>
          </a:xfrm>
          <a:prstGeom prst="rect">
            <a:avLst/>
          </a:prstGeom>
          <a:noFill/>
        </p:spPr>
      </p:pic>
      <p:pic>
        <p:nvPicPr>
          <p:cNvPr id="1028" name="Picture 4" descr="E:\Desktop\debi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929066"/>
            <a:ext cx="1549206" cy="2095238"/>
          </a:xfrm>
          <a:prstGeom prst="rect">
            <a:avLst/>
          </a:prstGeom>
          <a:noFill/>
        </p:spPr>
      </p:pic>
      <p:pic>
        <p:nvPicPr>
          <p:cNvPr id="1029" name="Picture 5" descr="E:\Desktop\ubunt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929066"/>
            <a:ext cx="1536508" cy="2107937"/>
          </a:xfrm>
          <a:prstGeom prst="rect">
            <a:avLst/>
          </a:prstGeom>
          <a:noFill/>
        </p:spPr>
      </p:pic>
      <p:pic>
        <p:nvPicPr>
          <p:cNvPr id="1030" name="Picture 6" descr="E:\Desktop\freebsd_bumper.sh-600x6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929066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612" y="0"/>
            <a:ext cx="4257684" cy="1071546"/>
          </a:xfrm>
        </p:spPr>
        <p:txBody>
          <a:bodyPr/>
          <a:lstStyle/>
          <a:p>
            <a:r>
              <a:rPr lang="en-US" sz="4000" dirty="0" smtClean="0"/>
              <a:t>VPS </a:t>
            </a:r>
            <a:r>
              <a:rPr lang="ru-RU" sz="4000" dirty="0" smtClean="0"/>
              <a:t>Сервера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500174"/>
            <a:ext cx="8072494" cy="3786214"/>
          </a:xfrm>
        </p:spPr>
        <p:txBody>
          <a:bodyPr>
            <a:normAutofit fontScale="85000" lnSpcReduction="10000"/>
          </a:bodyPr>
          <a:lstStyle/>
          <a:p>
            <a:r>
              <a:rPr lang="ru-RU" sz="3800" b="1" u="sng" dirty="0" smtClean="0">
                <a:solidFill>
                  <a:srgbClr val="05FF05"/>
                </a:solidFill>
              </a:rPr>
              <a:t>Преимущества: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возможность установить именно то программное обеспечение, которое необходимо для данного сайта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нет ограничения на число сайтов на сервере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нет ограничения на число баз данных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настройка </a:t>
            </a:r>
            <a:r>
              <a:rPr lang="en-US" sz="2400" dirty="0" smtClean="0">
                <a:solidFill>
                  <a:srgbClr val="05FF05"/>
                </a:solidFill>
              </a:rPr>
              <a:t>“</a:t>
            </a:r>
            <a:r>
              <a:rPr lang="ru-RU" sz="2400" dirty="0" smtClean="0">
                <a:solidFill>
                  <a:srgbClr val="05FF05"/>
                </a:solidFill>
              </a:rPr>
              <a:t>под себя</a:t>
            </a:r>
            <a:r>
              <a:rPr lang="en-US" sz="2400" dirty="0" smtClean="0">
                <a:solidFill>
                  <a:srgbClr val="05FF05"/>
                </a:solidFill>
              </a:rPr>
              <a:t>”</a:t>
            </a:r>
            <a:r>
              <a:rPr lang="ru-RU" sz="2400" dirty="0" smtClean="0">
                <a:solidFill>
                  <a:srgbClr val="05FF05"/>
                </a:solidFill>
              </a:rPr>
              <a:t>, доступ ко всем конфигурационным файлам</a:t>
            </a:r>
          </a:p>
          <a:p>
            <a:endParaRPr lang="ru-RU" sz="2400" dirty="0" smtClean="0">
              <a:solidFill>
                <a:srgbClr val="05FF05"/>
              </a:solidFill>
            </a:endParaRPr>
          </a:p>
          <a:p>
            <a:r>
              <a:rPr lang="ru-RU" sz="3800" b="1" u="sng" dirty="0" smtClean="0">
                <a:solidFill>
                  <a:srgbClr val="FF0000"/>
                </a:solidFill>
              </a:rPr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 сложность в настройке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 затраты времени на настройку сервера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928694"/>
          </a:xfrm>
        </p:spPr>
        <p:txBody>
          <a:bodyPr/>
          <a:lstStyle/>
          <a:p>
            <a:r>
              <a:rPr lang="ru-RU" sz="4000" dirty="0" smtClean="0"/>
              <a:t>Настройка сервера с ОС </a:t>
            </a:r>
            <a:r>
              <a:rPr lang="en-US" sz="4000" dirty="0" smtClean="0"/>
              <a:t>SentOS7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1571612"/>
            <a:ext cx="8572560" cy="5000660"/>
          </a:xfrm>
        </p:spPr>
        <p:txBody>
          <a:bodyPr/>
          <a:lstStyle/>
          <a:p>
            <a:r>
              <a:rPr lang="ru-RU" sz="3600" dirty="0" smtClean="0">
                <a:solidFill>
                  <a:srgbClr val="002060"/>
                </a:solidFill>
              </a:rPr>
              <a:t>План: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Настройка и повышение безопасности </a:t>
            </a:r>
            <a:r>
              <a:rPr lang="en-US" sz="2400" dirty="0" err="1" smtClean="0">
                <a:solidFill>
                  <a:srgbClr val="002060"/>
                </a:solidFill>
              </a:rPr>
              <a:t>ssh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Настройка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и повышение безопасности </a:t>
            </a:r>
            <a:r>
              <a:rPr lang="ru-RU" sz="2400" dirty="0" err="1" smtClean="0">
                <a:solidFill>
                  <a:srgbClr val="002060"/>
                </a:solidFill>
              </a:rPr>
              <a:t>веб-сервера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apache. </a:t>
            </a:r>
            <a:r>
              <a:rPr lang="ru-RU" sz="2400" dirty="0" smtClean="0">
                <a:solidFill>
                  <a:srgbClr val="002060"/>
                </a:solidFill>
              </a:rPr>
              <a:t>Настройка виртуальных хостов. Подключение и отключение модулей.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Установка сервера баз данных </a:t>
            </a:r>
            <a:r>
              <a:rPr lang="en-US" sz="2400" dirty="0" err="1" smtClean="0">
                <a:solidFill>
                  <a:srgbClr val="002060"/>
                </a:solidFill>
              </a:rPr>
              <a:t>MySQL</a:t>
            </a:r>
            <a:r>
              <a:rPr lang="en-US" sz="2400" dirty="0" smtClean="0">
                <a:solidFill>
                  <a:srgbClr val="002060"/>
                </a:solidFill>
              </a:rPr>
              <a:t> 5.7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Установка </a:t>
            </a:r>
            <a:r>
              <a:rPr lang="en-US" sz="2400" dirty="0" smtClean="0">
                <a:solidFill>
                  <a:srgbClr val="002060"/>
                </a:solidFill>
              </a:rPr>
              <a:t>PHP 7.0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0"/>
            <a:ext cx="8215370" cy="1104888"/>
          </a:xfrm>
        </p:spPr>
        <p:txBody>
          <a:bodyPr/>
          <a:lstStyle/>
          <a:p>
            <a:r>
              <a:rPr lang="ru-RU" sz="4000" dirty="0" smtClean="0"/>
              <a:t>Предварительная подготовка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357298"/>
            <a:ext cx="8215370" cy="4643470"/>
          </a:xfrm>
        </p:spPr>
        <p:txBody>
          <a:bodyPr>
            <a:normAutofit fontScale="85000" lnSpcReduction="10000"/>
          </a:bodyPr>
          <a:lstStyle/>
          <a:p>
            <a:r>
              <a:rPr lang="ru-RU" u="sng" dirty="0" smtClean="0">
                <a:solidFill>
                  <a:srgbClr val="05FF05"/>
                </a:solidFill>
              </a:rPr>
              <a:t>Подключаемся к серверу по </a:t>
            </a:r>
            <a:r>
              <a:rPr lang="en-US" u="sng" dirty="0" err="1" smtClean="0">
                <a:solidFill>
                  <a:srgbClr val="05FF05"/>
                </a:solidFill>
              </a:rPr>
              <a:t>ssh</a:t>
            </a:r>
            <a:r>
              <a:rPr lang="en-US" u="sng" dirty="0" smtClean="0">
                <a:solidFill>
                  <a:srgbClr val="05FF05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root@192.168.1.64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u="sng" dirty="0" smtClean="0">
              <a:solidFill>
                <a:srgbClr val="05FF05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Устанавливаем свой любимый консольный редактор: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#yum install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u="sng" dirty="0" smtClean="0">
                <a:solidFill>
                  <a:srgbClr val="05FF05"/>
                </a:solidFill>
              </a:rPr>
              <a:t>Отключаем обновление ядра при </a:t>
            </a:r>
            <a:r>
              <a:rPr lang="en-US" u="sng" dirty="0" smtClean="0">
                <a:solidFill>
                  <a:srgbClr val="05FF05"/>
                </a:solidFill>
              </a:rPr>
              <a:t>yum update: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yum.conf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после </a:t>
            </a:r>
            <a:r>
              <a:rPr lang="en-US" dirty="0" err="1" smtClean="0">
                <a:solidFill>
                  <a:srgbClr val="05FF05"/>
                </a:solidFill>
              </a:rPr>
              <a:t>logfile</a:t>
            </a:r>
            <a:r>
              <a:rPr lang="en-US" dirty="0" smtClean="0">
                <a:solidFill>
                  <a:srgbClr val="05FF05"/>
                </a:solidFill>
              </a:rPr>
              <a:t> </a:t>
            </a:r>
            <a:r>
              <a:rPr lang="ru-RU" dirty="0" smtClean="0">
                <a:solidFill>
                  <a:srgbClr val="05FF05"/>
                </a:solidFill>
              </a:rPr>
              <a:t>добавляем</a:t>
            </a:r>
            <a:endParaRPr lang="en-US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exclude=kernel* </a:t>
            </a:r>
            <a:r>
              <a:rPr lang="en-US" dirty="0" err="1" smtClean="0">
                <a:solidFill>
                  <a:schemeClr val="bg1"/>
                </a:solidFill>
              </a:rPr>
              <a:t>redhat</a:t>
            </a:r>
            <a:r>
              <a:rPr lang="en-US" dirty="0" smtClean="0">
                <a:solidFill>
                  <a:schemeClr val="bg1"/>
                </a:solidFill>
              </a:rPr>
              <a:t>-release*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Установим дополнительный </a:t>
            </a:r>
            <a:r>
              <a:rPr lang="ru-RU" u="sng" dirty="0" err="1" smtClean="0">
                <a:solidFill>
                  <a:srgbClr val="05FF05"/>
                </a:solidFill>
              </a:rPr>
              <a:t>репозиторий</a:t>
            </a:r>
            <a:r>
              <a:rPr lang="ru-RU" u="sng" dirty="0" smtClean="0">
                <a:solidFill>
                  <a:srgbClr val="05FF05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#yum install </a:t>
            </a:r>
            <a:r>
              <a:rPr lang="en-US" dirty="0" err="1" smtClean="0">
                <a:solidFill>
                  <a:schemeClr val="bg1"/>
                </a:solidFill>
              </a:rPr>
              <a:t>epel</a:t>
            </a:r>
            <a:r>
              <a:rPr lang="en-US" dirty="0" smtClean="0">
                <a:solidFill>
                  <a:schemeClr val="bg1"/>
                </a:solidFill>
              </a:rPr>
              <a:t>-release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Установим </a:t>
            </a:r>
            <a:r>
              <a:rPr lang="ru-RU" u="sng" dirty="0" err="1" smtClean="0">
                <a:solidFill>
                  <a:srgbClr val="05FF05"/>
                </a:solidFill>
              </a:rPr>
              <a:t>net-tools</a:t>
            </a:r>
            <a:r>
              <a:rPr lang="ru-RU" u="sng" dirty="0" smtClean="0">
                <a:solidFill>
                  <a:srgbClr val="05FF05"/>
                </a:solidFill>
              </a:rPr>
              <a:t>, чтобы получить команду </a:t>
            </a:r>
            <a:r>
              <a:rPr lang="ru-RU" u="sng" dirty="0" err="1" smtClean="0">
                <a:solidFill>
                  <a:srgbClr val="05FF05"/>
                </a:solidFill>
              </a:rPr>
              <a:t>ifconfig</a:t>
            </a:r>
            <a:r>
              <a:rPr lang="en-US" u="sng" dirty="0" smtClean="0">
                <a:solidFill>
                  <a:srgbClr val="05FF05"/>
                </a:solidFill>
              </a:rPr>
              <a:t>:</a:t>
            </a:r>
            <a:endParaRPr lang="ru-RU" u="sng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#yum install net-tools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472518" cy="890574"/>
          </a:xfrm>
        </p:spPr>
        <p:txBody>
          <a:bodyPr/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Настройка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сертификатам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071546"/>
            <a:ext cx="5500726" cy="535785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На домашнем </a:t>
            </a:r>
            <a:r>
              <a:rPr lang="ru-RU" dirty="0" err="1" smtClean="0">
                <a:solidFill>
                  <a:srgbClr val="05FF05"/>
                </a:solidFill>
              </a:rPr>
              <a:t>пк</a:t>
            </a:r>
            <a:r>
              <a:rPr lang="ru-RU" dirty="0" smtClean="0">
                <a:solidFill>
                  <a:srgbClr val="05FF05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serverkeys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cd</a:t>
            </a:r>
            <a:r>
              <a:rPr lang="en-US" dirty="0" smtClean="0">
                <a:solidFill>
                  <a:schemeClr val="bg1"/>
                </a:solidFill>
              </a:rPr>
              <a:t> /</a:t>
            </a:r>
            <a:r>
              <a:rPr lang="en-US" dirty="0" err="1" smtClean="0">
                <a:solidFill>
                  <a:schemeClr val="bg1"/>
                </a:solidFill>
              </a:rPr>
              <a:t>serverkeys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ssh-keygen</a:t>
            </a:r>
            <a:r>
              <a:rPr lang="en-US" dirty="0" smtClean="0">
                <a:solidFill>
                  <a:schemeClr val="bg1"/>
                </a:solidFill>
              </a:rPr>
              <a:t> -t </a:t>
            </a:r>
            <a:r>
              <a:rPr lang="en-US" dirty="0" err="1" smtClean="0">
                <a:solidFill>
                  <a:schemeClr val="bg1"/>
                </a:solidFill>
              </a:rPr>
              <a:t>rsa</a:t>
            </a:r>
            <a:r>
              <a:rPr lang="en-US" dirty="0" smtClean="0">
                <a:solidFill>
                  <a:schemeClr val="bg1"/>
                </a:solidFill>
              </a:rPr>
              <a:t> -b 4096 -f </a:t>
            </a:r>
            <a:r>
              <a:rPr lang="en-US" dirty="0" err="1" smtClean="0">
                <a:solidFill>
                  <a:schemeClr val="bg1"/>
                </a:solidFill>
              </a:rPr>
              <a:t>id_rsa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-copy-id -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id_rsa.pub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root@192.168.1.64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ru-RU" dirty="0" smtClean="0">
                <a:solidFill>
                  <a:srgbClr val="05FF05"/>
                </a:solidFill>
              </a:rPr>
              <a:t>На сервере: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authorized_keys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sshd_config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RSAAuthentication</a:t>
            </a:r>
            <a:r>
              <a:rPr lang="en-US" dirty="0" smtClean="0">
                <a:solidFill>
                  <a:srgbClr val="7030A0"/>
                </a:solidFill>
              </a:rPr>
              <a:t> yes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PasswordAuthentication</a:t>
            </a:r>
            <a:r>
              <a:rPr lang="en-US" dirty="0" smtClean="0">
                <a:solidFill>
                  <a:srgbClr val="7030A0"/>
                </a:solidFill>
              </a:rPr>
              <a:t> no</a:t>
            </a:r>
            <a:endParaRPr lang="ru-RU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restart </a:t>
            </a:r>
            <a:r>
              <a:rPr lang="en-US" dirty="0" err="1" smtClean="0">
                <a:solidFill>
                  <a:schemeClr val="bg1"/>
                </a:solidFill>
              </a:rPr>
              <a:t>sshd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5FF05"/>
                </a:solidFill>
              </a:rPr>
              <a:t>$</a:t>
            </a:r>
            <a:r>
              <a:rPr lang="en-US" dirty="0" err="1" smtClean="0">
                <a:solidFill>
                  <a:srgbClr val="05FF05"/>
                </a:solidFill>
              </a:rPr>
              <a:t>ssh</a:t>
            </a:r>
            <a:r>
              <a:rPr lang="en-US" dirty="0" smtClean="0">
                <a:solidFill>
                  <a:srgbClr val="05FF05"/>
                </a:solidFill>
              </a:rPr>
              <a:t>-add </a:t>
            </a:r>
            <a:r>
              <a:rPr lang="en-US" dirty="0" err="1" smtClean="0">
                <a:solidFill>
                  <a:srgbClr val="05FF05"/>
                </a:solidFill>
              </a:rPr>
              <a:t>serverkeys</a:t>
            </a:r>
            <a:r>
              <a:rPr lang="en-US" dirty="0" smtClean="0">
                <a:solidFill>
                  <a:srgbClr val="05FF05"/>
                </a:solidFill>
              </a:rPr>
              <a:t>/</a:t>
            </a:r>
            <a:r>
              <a:rPr lang="en-US" dirty="0" err="1" smtClean="0">
                <a:solidFill>
                  <a:srgbClr val="05FF05"/>
                </a:solidFill>
              </a:rPr>
              <a:t>id_rsa</a:t>
            </a:r>
            <a:endParaRPr lang="ru-RU" dirty="0">
              <a:solidFill>
                <a:srgbClr val="05FF05"/>
              </a:solidFill>
            </a:endParaRPr>
          </a:p>
        </p:txBody>
      </p:sp>
      <p:pic>
        <p:nvPicPr>
          <p:cNvPr id="2050" name="Picture 2" descr="E:\Desktop\Screenshot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142984"/>
            <a:ext cx="1867161" cy="501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372484" cy="857232"/>
          </a:xfrm>
        </p:spPr>
        <p:txBody>
          <a:bodyPr/>
          <a:lstStyle/>
          <a:p>
            <a:r>
              <a:rPr lang="ru-RU" sz="4000" dirty="0" smtClean="0"/>
              <a:t>Настройка </a:t>
            </a:r>
            <a:r>
              <a:rPr lang="ru-RU" sz="4000" dirty="0" err="1" smtClean="0"/>
              <a:t>веб-сервера</a:t>
            </a:r>
            <a:r>
              <a:rPr lang="ru-RU" sz="4000" dirty="0" smtClean="0"/>
              <a:t> </a:t>
            </a:r>
            <a:r>
              <a:rPr lang="en-US" sz="4000" dirty="0" smtClean="0"/>
              <a:t>APACHE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1142984"/>
            <a:ext cx="8786874" cy="57150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#yum install -y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enable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start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Настройка виртуальных хостов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-p /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/www/example.com/</a:t>
            </a:r>
            <a:r>
              <a:rPr lang="en-US" dirty="0" err="1" smtClean="0">
                <a:solidFill>
                  <a:schemeClr val="bg1"/>
                </a:solidFill>
              </a:rPr>
              <a:t>public_html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/sites-available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/sites-enabled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/conf/</a:t>
            </a:r>
            <a:r>
              <a:rPr lang="en-US" dirty="0" err="1" smtClean="0">
                <a:solidFill>
                  <a:schemeClr val="bg1"/>
                </a:solidFill>
              </a:rPr>
              <a:t>httpd.conf</a:t>
            </a:r>
            <a:r>
              <a:rPr lang="en-US" dirty="0" smtClean="0">
                <a:solidFill>
                  <a:schemeClr val="bg1"/>
                </a:solidFill>
              </a:rPr>
              <a:t> ‘</a:t>
            </a:r>
            <a:r>
              <a:rPr lang="en-US" dirty="0" err="1" smtClean="0">
                <a:solidFill>
                  <a:schemeClr val="bg1"/>
                </a:solidFill>
              </a:rPr>
              <a:t>IncludeOptional</a:t>
            </a:r>
            <a:r>
              <a:rPr lang="en-US" dirty="0" smtClean="0">
                <a:solidFill>
                  <a:schemeClr val="bg1"/>
                </a:solidFill>
              </a:rPr>
              <a:t> sites-enabled/*.conf’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/sites-available/</a:t>
            </a:r>
            <a:r>
              <a:rPr lang="en-US" dirty="0" err="1" smtClean="0">
                <a:solidFill>
                  <a:schemeClr val="bg1"/>
                </a:solidFill>
              </a:rPr>
              <a:t>example.com.conf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VirtualHost</a:t>
            </a:r>
            <a:r>
              <a:rPr lang="en-US" sz="1800" dirty="0" smtClean="0"/>
              <a:t> *:80&gt;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/>
              <a:t>ServerName</a:t>
            </a:r>
            <a:r>
              <a:rPr lang="en-US" sz="1800" dirty="0" smtClean="0"/>
              <a:t> example.com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/>
              <a:t>ServerAlias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www.example.com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DocumentRoot</a:t>
            </a:r>
            <a:r>
              <a:rPr lang="en-US" sz="1800" dirty="0" smtClean="0"/>
              <a:t> /</a:t>
            </a:r>
            <a:r>
              <a:rPr lang="en-US" sz="1800" dirty="0" err="1" smtClean="0"/>
              <a:t>var</a:t>
            </a:r>
            <a:r>
              <a:rPr lang="en-US" sz="1800" dirty="0" smtClean="0"/>
              <a:t>/www/example.com/</a:t>
            </a:r>
            <a:r>
              <a:rPr lang="en-US" sz="1800" dirty="0" err="1" smtClean="0"/>
              <a:t>public_html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ErrorLog</a:t>
            </a:r>
            <a:r>
              <a:rPr lang="en-US" sz="1800" dirty="0" smtClean="0"/>
              <a:t> /</a:t>
            </a:r>
            <a:r>
              <a:rPr lang="en-US" sz="1800" dirty="0" err="1" smtClean="0"/>
              <a:t>var</a:t>
            </a:r>
            <a:r>
              <a:rPr lang="en-US" sz="1800" dirty="0" smtClean="0"/>
              <a:t>/www/example.com/error.log</a:t>
            </a:r>
          </a:p>
          <a:p>
            <a:r>
              <a:rPr lang="en-US" sz="1800" dirty="0" smtClean="0"/>
              <a:t>&lt;/</a:t>
            </a:r>
            <a:r>
              <a:rPr lang="en-US" sz="1800" dirty="0" err="1" smtClean="0"/>
              <a:t>VirtualHost</a:t>
            </a:r>
            <a:r>
              <a:rPr lang="en-US" sz="1800" dirty="0" smtClean="0"/>
              <a:t>&gt;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E:\Desktop\apache_webserver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071546"/>
            <a:ext cx="2357454" cy="1927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375</TotalTime>
  <Words>410</Words>
  <Application>Microsoft Office PowerPoint</Application>
  <PresentationFormat>Экран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Настройка и использование сетевых утилит в операционной системе CENTOS7 </vt:lpstr>
      <vt:lpstr>Содержание:</vt:lpstr>
      <vt:lpstr>Знакомство с ОС Linux</vt:lpstr>
      <vt:lpstr>Серверные операционные системы</vt:lpstr>
      <vt:lpstr>VPS Сервера</vt:lpstr>
      <vt:lpstr>Настройка сервера с ОС SentOS7</vt:lpstr>
      <vt:lpstr>Предварительная подготовка</vt:lpstr>
      <vt:lpstr>Настройка ssh по сертификатам</vt:lpstr>
      <vt:lpstr>Настройка веб-сервера APACHE</vt:lpstr>
      <vt:lpstr>Повышение безопасности APACHE</vt:lpstr>
      <vt:lpstr>Установка MySQL и PHP</vt:lpstr>
      <vt:lpstr>Как научиться?</vt:lpstr>
      <vt:lpstr>https://github.com/adeveloper24/centos_guide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и использование сетевых утилит в операционной системе CENTOS7</dc:title>
  <dc:creator>Asus</dc:creator>
  <cp:lastModifiedBy>Asus</cp:lastModifiedBy>
  <cp:revision>54</cp:revision>
  <dcterms:created xsi:type="dcterms:W3CDTF">2017-04-08T19:00:20Z</dcterms:created>
  <dcterms:modified xsi:type="dcterms:W3CDTF">2017-04-09T13:49:34Z</dcterms:modified>
</cp:coreProperties>
</file>