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9" r:id="rId4"/>
    <p:sldId id="261" r:id="rId5"/>
    <p:sldId id="264" r:id="rId6"/>
    <p:sldId id="260" r:id="rId7"/>
    <p:sldId id="262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3673" autoAdjust="0"/>
  </p:normalViewPr>
  <p:slideViewPr>
    <p:cSldViewPr snapToGrid="0">
      <p:cViewPr>
        <p:scale>
          <a:sx n="75" d="100"/>
          <a:sy n="75" d="100"/>
        </p:scale>
        <p:origin x="429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29:4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9584 0 0,'0'0'3958'0'0,"0"1"-3596"0"0,-1 8-18 0 0,1-4-232 0 0,0 0 0 0 0,0 0 0 0 0,0 1 0 0 0,1-1 0 0 0,0 0 0 0 0,0 0 0 0 0,2 7 0 0 0,17 47 1092 0 0,-16-46-965 0 0,0 1 1 0 0,1-1-1 0 0,0 0 0 0 0,1 0 0 0 0,11 18 0 0 0,3-5 179 0 0,1-1-1 0 0,33 32 0 0 0,51 45 482 0 0,-61-59-556 0 0,-13-13 50 0 0,67 51 0 0 0,25 6 39 0 0,-104-77-396 0 0,0 0 0 0 0,1-1 1 0 0,24 7-1 0 0,-24-8-37 0 0,28 7-15 0 0,57 10-1 0 0,-78-20 112 0 0,150 27 822 0 0,-38-10-104 0 0,-36-6-797 0 0,0-5 0 0 0,144-2 0 0 0,-95-9-673 0 0,-137-2-860 0 0,-6 0-3330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29:4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9584 0 0,'0'0'3958'0'0,"0"1"-3596"0"0,-1 8-18 0 0,1-4-232 0 0,0 0 0 0 0,0 0 0 0 0,0 1 0 0 0,1-1 0 0 0,0 0 0 0 0,0 0 0 0 0,2 7 0 0 0,17 47 1092 0 0,-16-46-965 0 0,0 1 1 0 0,1-1-1 0 0,0 0 0 0 0,1 0 0 0 0,11 18 0 0 0,3-5 179 0 0,1-1-1 0 0,33 32 0 0 0,51 45 482 0 0,-61-59-556 0 0,-13-13 50 0 0,67 51 0 0 0,25 6 39 0 0,-104-77-396 0 0,0 0 0 0 0,1-1 1 0 0,24 7-1 0 0,-24-8-37 0 0,28 7-15 0 0,57 10-1 0 0,-78-20 112 0 0,150 27 822 0 0,-38-10-104 0 0,-36-6-797 0 0,0-5 0 0 0,144-2 0 0 0,-95-9-673 0 0,-137-2-860 0 0,-6 0-3330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29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8608 0 0,'-6'3'279'0'0,"-1"0"-177"0"0,0 0 1 0 0,-1-1-1 0 0,-11 3 1 0 0,17-5-12 0 0,0 0 0 0 0,0 1 0 0 0,0-1 0 0 0,0 0 1 0 0,0 0-1 0 0,1-1 0 0 0,-1 1 0 0 0,0 0 0 0 0,0-1 1 0 0,0 1-1 0 0,0-1 0 0 0,1 1 0 0 0,-1-1 0 0 0,0 0 0 0 0,1 0 1 0 0,-1 0-1 0 0,0 0 0 0 0,1 0 0 0 0,-1 0 0 0 0,-1-1 1 0 0,3 1 83 0 0,-1 0-1 0 0,0 0 1 0 0,0 0 0 0 0,0 0 0 0 0,0 1 0 0 0,0-1 0 0 0,0 0-1 0 0,0 1 1 0 0,0-1 0 0 0,0 1 0 0 0,0-1 0 0 0,0 1 0 0 0,-2-1 0 0 0,3 0-123 0 0,0 1 0 0 0,0 0 1 0 0,0-1-1 0 0,0 1 0 0 0,0-1 1 0 0,0 1-1 0 0,0-1 1 0 0,0 1-1 0 0,0 0 0 0 0,0-1 1 0 0,0 1-1 0 0,0-1 1 0 0,0 1-1 0 0,0 0 0 0 0,-1-1 1 0 0,1 1-1 0 0,0-1 0 0 0,0 1 1 0 0,-1 0-1 0 0,1-1 1 0 0,0 1-1 0 0,-1-1 0 0 0,-1-4 394 0 0,2-1-398 0 0,0 5 644 0 0,3 2-1186 0 0,0 0 588 0 0,0 0 0 0 0,-1 1 0 0 0,1 0 0 0 0,0-1-1 0 0,-1 1 1 0 0,4 3 0 0 0,3 2 53 0 0,11 6 684 0 0,-19-11-573 0 0,1-1 4 0 0,112 72 1620 0 0,-73-52-1145 0 0,-15-9 20 0 0,-14-6-506 0 0,-7-2-341 0 0,-7-4 57 0 0,23 8-85 0 0,6 4 339 0 0,-26-12-140 0 0,0 9-1 0 0,3-5-69 0 0,-4-3-3 0 0,1 0 0 0 0,-1 1 1 0 0,0-1-1 0 0,0 0 0 0 0,1 1 0 0 0,-1-1 0 0 0,0 0 1 0 0,0 1-1 0 0,-1-1 0 0 0,1 0 0 0 0,0 1 0 0 0,-1 1 1 0 0,0-1-3 0 0,0 1 0 0 0,-1-1 0 0 0,1 1 0 0 0,-1-1 0 0 0,1 0 0 0 0,-1 0 0 0 0,0 0 0 0 0,0 0 0 0 0,0 0 0 0 0,0 0 0 0 0,-1 0 0 0 0,-3 2 0 0 0,-12 11-2 0 0,-17 19 30 0 0,-44 35-1 0 0,47-42-36 0 0,1-3 4 0 0,19-15 12 0 0,0 0 0 0 0,1 0 1 0 0,-18 19-1 0 0,29-26-1 0 0,-2 3-20 0 0,-10-2 120 0 0,10-3-655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5:00:4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25 232 3224 0 0,'-8'-4'143'0'0,"7"4"-137"0"0,1 0 0 0 0,-1-1 1 0 0,1 1-1 0 0,-1 0 0 0 0,1-1 0 0 0,-1 1 1 0 0,1 0-1 0 0,-1-1 0 0 0,1 1 1 0 0,-1-1-1 0 0,1 1 0 0 0,-1 0 1 0 0,1-1-1 0 0,0 1 0 0 0,-1-1 1 0 0,1 1-1 0 0,0-1 0 0 0,0 0 1 0 0,-1 1-1 0 0,1-1 0 0 0,0 1 1 0 0,0-1-1 0 0,0 0 0 0 0,0 1 1 0 0,0-2-1 0 0,-1 1-1 0 0,-4-33 3892 0 0,5 31-3649 0 0,-1 1 0 0 0,1 0 0 0 0,0-1 0 0 0,0 1 0 0 0,0 0 0 0 0,0-1-1 0 0,0 1 1 0 0,1 0 0 0 0,-1-1 0 0 0,1-2 0 0 0,2-10 261 0 0,1-41 1187 0 0,-3 52-311 0 0,1 2-727 0 0,25-17 440 0 0,-21 14-953 0 0,0 0 1 0 0,1 1-1 0 0,0 0 1 0 0,-1 0 0 0 0,2 0-1 0 0,-1 1 1 0 0,13-5-1 0 0,-9 6-22 0 0,0-2 0 0 0,19-7 0 0 0,-25 11-47 0 0,20 12 78 0 0,-23-11-148 0 0,0 0 1 0 0,-1 0-1 0 0,1 1 0 0 0,-1-1 1 0 0,0 0-1 0 0,1 1 0 0 0,-1-1 1 0 0,0 1-1 0 0,0-1 1 0 0,1 1-1 0 0,-1-1 0 0 0,0 1 1 0 0,-1 0-1 0 0,1 0 0 0 0,0-1 1 0 0,0 1-1 0 0,0 2 0 0 0,-1 5-6 0 0,0 1 0 0 0,0-1 0 0 0,-1 0 0 0 0,0 0 0 0 0,-1 0 0 0 0,0 0 0 0 0,0 0 0 0 0,-1 0 0 0 0,-7 15 0 0 0,7-15 0 0 0,-32 97 0 0 0,26-84-40 0 0,-9 43 0 0 0,16-57 151 0 0,1 0 1 0 0,0 0-1 0 0,0 0 1 0 0,1 0-1 0 0,0 0 1 0 0,0 0-1 0 0,1 0 1 0 0,3 14-1 0 0,-3-20 841 0 0,1-1-803 0 0,4 1-116 0 0,0 0 0 0 0,0-1-1 0 0,0 1 1 0 0,1-1 0 0 0,-1 0-1 0 0,1-1 1 0 0,-1 0-1 0 0,1 0 1 0 0,-1 0 0 0 0,0-1-1 0 0,1 0 1 0 0,-1 0 0 0 0,12-4-1 0 0,-9 3-486 0 0,6-2-189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5:00:4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8752 0 0,'0'0'936'0'0,"-6"8"-936"0"0,-3 1 2272 0 0,-2-3-1008 0 0,7 1 8 0 0,-2 8-912 0 0,6-8 104 0 0,21-7-2208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2:30:05.1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2:30:05.1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29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8608 0 0,'-6'3'279'0'0,"-1"0"-177"0"0,0 0 1 0 0,-1-1-1 0 0,-11 3 1 0 0,17-5-12 0 0,0 0 0 0 0,0 1 0 0 0,0-1 0 0 0,0 0 1 0 0,0 0-1 0 0,1-1 0 0 0,-1 1 0 0 0,0 0 0 0 0,0-1 1 0 0,0 1-1 0 0,0-1 0 0 0,1 1 0 0 0,-1-1 0 0 0,0 0 0 0 0,1 0 1 0 0,-1 0-1 0 0,0 0 0 0 0,1 0 0 0 0,-1 0 0 0 0,-1-1 1 0 0,3 1 83 0 0,-1 0-1 0 0,0 0 1 0 0,0 0 0 0 0,0 0 0 0 0,0 1 0 0 0,0-1 0 0 0,0 0-1 0 0,0 1 1 0 0,0-1 0 0 0,0 1 0 0 0,0-1 0 0 0,0 1 0 0 0,-2-1 0 0 0,3 0-123 0 0,0 1 0 0 0,0 0 1 0 0,0-1-1 0 0,0 1 0 0 0,0-1 1 0 0,0 1-1 0 0,0-1 1 0 0,0 1-1 0 0,0 0 0 0 0,0-1 1 0 0,0 1-1 0 0,0-1 1 0 0,0 1-1 0 0,0 0 0 0 0,-1-1 1 0 0,1 1-1 0 0,0-1 0 0 0,0 1 1 0 0,-1 0-1 0 0,1-1 1 0 0,0 1-1 0 0,-1-1 0 0 0,-1-4 394 0 0,2-1-398 0 0,0 5 644 0 0,3 2-1186 0 0,0 0 588 0 0,0 0 0 0 0,-1 1 0 0 0,1 0 0 0 0,0-1-1 0 0,-1 1 1 0 0,4 3 0 0 0,3 2 53 0 0,11 6 684 0 0,-19-11-573 0 0,1-1 4 0 0,112 72 1620 0 0,-73-52-1145 0 0,-15-9 20 0 0,-14-6-506 0 0,-7-2-341 0 0,-7-4 57 0 0,23 8-85 0 0,6 4 339 0 0,-26-12-140 0 0,0 9-1 0 0,3-5-69 0 0,-4-3-3 0 0,1 0 0 0 0,-1 1 1 0 0,0-1-1 0 0,0 0 0 0 0,1 1 0 0 0,-1-1 0 0 0,0 0 1 0 0,0 1-1 0 0,-1-1 0 0 0,1 0 0 0 0,0 1 0 0 0,-1 1 1 0 0,0-1-3 0 0,0 1 0 0 0,-1-1 0 0 0,1 1 0 0 0,-1-1 0 0 0,1 0 0 0 0,-1 0 0 0 0,0 0 0 0 0,0 0 0 0 0,0 0 0 0 0,0 0 0 0 0,-1 0 0 0 0,-3 2 0 0 0,-12 11-2 0 0,-17 19 30 0 0,-44 35-1 0 0,47-42-36 0 0,1-3 4 0 0,19-15 12 0 0,0 0 0 0 0,1 0 1 0 0,-18 19-1 0 0,29-26-1 0 0,-2 3-20 0 0,-10-2 120 0 0,10-3-655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7:4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11000 0 0,'0'0'530'0'0,"2"-1"-227"0"0,-1 0-269 0 0,1 0-1 0 0,-1 1 1 0 0,0-1 0 0 0,0 0 0 0 0,0 0-1 0 0,0 0 1 0 0,0 0 0 0 0,0 0 0 0 0,0-1-1 0 0,2-1 1 0 0,-2 1-33 0 0,0 0-1 0 0,0 1 0 0 0,0-1 1 0 0,1 1-1 0 0,-1-1 0 0 0,1 1 1 0 0,0-1-1 0 0,2-1 1 0 0,41-27 1188 0 0,-16 10-341 0 0,-5 8-401 0 0,-19 11-373 0 0,-1-1 1 0 0,0-1-1 0 0,1 1 0 0 0,5-5 1 0 0,-1 0-8 0 0,1 0 1 0 0,0 0 0 0 0,0 1 0 0 0,1 0 0 0 0,0 1 0 0 0,0 0-1 0 0,16-5 1 0 0,-7 10-272 0 0,-20 0 204 0 0,1 0-1 0 0,-1 1 1 0 0,1-1-1 0 0,-1 0 1 0 0,0 1-1 0 0,1-1 1 0 0,-1 0-1 0 0,0 1 1 0 0,1-1-1 0 0,-1 0 1 0 0,0 1-1 0 0,1-1 1 0 0,-1 1-1 0 0,0-1 1 0 0,0 1-1 0 0,1-1 1 0 0,-1 1-1 0 0,0-1 1 0 0,0 1-1 0 0,0-1 1 0 0,0 1-1 0 0,0-1 1 0 0,0 1-1 0 0,0-1 1 0 0,0 1-1 0 0,0-1 1 0 0,0 1-1 0 0,0-1 1 0 0,0 1-1 0 0,0-1 1 0 0,0 1-1 0 0,0-1 1 0 0,-1 1-1 0 0,1 2 0 0 0,-1 13 96 0 0,0 0 0 0 0,-1 1 0 0 0,0-1 0 0 0,-1 0 1 0 0,-1-1-1 0 0,-7 17 0 0 0,-14 49-643 0 0,23-75 722 0 0,0 1 0 0 0,0-1 0 0 0,1 1 0 0 0,0-1-1 0 0,1 1 1 0 0,-1 6 0 0 0,1-7 26 0 0,0-1 0 0 0,0 1 0 0 0,-1-1 0 0 0,0 0-1 0 0,0 1 1 0 0,-2 5 0 0 0,3-11-169 0 0,0 1 0 0 0,0-1 0 0 0,0 1 0 0 0,0-1 0 0 0,0 1 0 0 0,0-1 0 0 0,0 0 0 0 0,0 1 0 0 0,0-1 0 0 0,0 1 0 0 0,0-1-1 0 0,0 1 1 0 0,0-1 0 0 0,1 1 0 0 0,-1-1 0 0 0,0 0 0 0 0,0 1 0 0 0,0-1 0 0 0,1 1 0 0 0,-1-1 0 0 0,1 1 0 0 0,0 1 76 0 0,0 0-74 0 0,0 0-1 0 0,-1 1 0 0 0,1-1 1 0 0,0 0-1 0 0,1 0 1 0 0,-1 0-1 0 0,0 0 1 0 0,0 0-1 0 0,1 0 1 0 0,-1-1-1 0 0,1 1 0 0 0,0 0 1 0 0,0-1-1 0 0,-1 1 1 0 0,1-1-1 0 0,0 1 1 0 0,0-1-1 0 0,0 0 1 0 0,1 0-1 0 0,-1 0 0 0 0,0 0 1 0 0,0 0-1 0 0,0-1 1 0 0,1 1-1 0 0,-1-1 1 0 0,0 1-1 0 0,1-1 1 0 0,-1 0-1 0 0,5 0 0 0 0,31-6-1600 0 0,-23 3-4999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7:4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0,'0'0'1936'0'0,"0"10"-1440"0"0,0 3 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2:29:44.4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6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 3224 0 0,'0'-21'21'0'0,"-3"5"7600"0"0,-5 17-6185 0 0,7-1-1106 0 0,0 0-1 0 0,0 1 1 0 0,0-1-1 0 0,0 0 0 0 0,0 1 1 0 0,0-1-1 0 0,0 1 1 0 0,1-1-1 0 0,-1 1 0 0 0,0 0 1 0 0,0-1-1 0 0,1 1 1 0 0,-1 0-1 0 0,-1 1 0 0 0,-3 14 957 0 0,4-13-1247 0 0,1 1 0 0 0,0-1 0 0 0,1 0 0 0 0,-1 1 0 0 0,0-1 0 0 0,1 0 1 0 0,0 1-1 0 0,1 2 0 0 0,4 13 151 0 0,-3-10-134 0 0,0 1 0 0 0,1-1 0 0 0,0 0 0 0 0,0 0 0 0 0,8 11 0 0 0,6 4 95 0 0,2-1 0 0 0,1 0-1 0 0,0-2 1 0 0,2 0 0 0 0,44 31-1 0 0,-15-10 165 0 0,-38-30-271 0 0,1 0-1 0 0,0 0 1 0 0,1-2 0 0 0,28 16 0 0 0,-16-14-28 0 0,54 27 42 0 0,33 24 44 0 0,158 61 0 0 0,-192-95-59 0 0,2-3 1 0 0,164 27-1 0 0,-218-49-177 0 0,44 1 1 0 0,-29-4-5476 0 0,-13-1-1008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6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1376 0 0,'-1'2'5550'0'0,"0"0"-5065"0"0,0-1 0 0 0,0 1-1 0 0,1 0 1 0 0,-1 0-1 0 0,1 0 1 0 0,-1 0 0 0 0,1 0-1 0 0,0 0 1 0 0,-1 0-1 0 0,1 0 1 0 0,0 0 0 0 0,1 0-1 0 0,-1 0 1 0 0,0 0-1 0 0,0 0 1 0 0,2 3 0 0 0,0 4-82 0 0,1-1 0 0 0,7 13 0 0 0,-6-12 38 0 0,-2-6-404 0 0,0 0 0 0 0,1 0 0 0 0,-1 0-1 0 0,1 0 1 0 0,-1-1 0 0 0,1 1-1 0 0,0-1 1 0 0,0 0 0 0 0,0 1 0 0 0,0-1-1 0 0,5 2 1 0 0,5 4 92 0 0,-1-1 76 0 0,0-1 0 0 0,1 0 0 0 0,0-1 0 0 0,0 0 0 0 0,0-1 0 0 0,22 3 0 0 0,-16-3-18 0 0,36 13 0 0 0,-30-9-109 0 0,-20-6-38 0 0,1-1 1 0 0,0 1 0 0 0,-1 0-1 0 0,1 1 1 0 0,-1-1 0 0 0,7 5-1 0 0,-11-6-31 0 0,0 0-1 0 0,0 0 0 0 0,-1 0 1 0 0,1 0-1 0 0,0 0 0 0 0,0 0 1 0 0,-1 0-1 0 0,1 0 0 0 0,0 0 0 0 0,-1 0 1 0 0,1 0-1 0 0,-1 0 0 0 0,0 1 1 0 0,1-1-1 0 0,-1 0 0 0 0,0 0 1 0 0,1 0-1 0 0,-1 1 0 0 0,0-1 1 0 0,0 0-1 0 0,0 0 0 0 0,0 1 1 0 0,-1-1-1 0 0,1 0 0 0 0,0 0 1 0 0,0 1-1 0 0,-1-1 0 0 0,1 0 0 0 0,-1 0 1 0 0,1 0-1 0 0,-1 1 0 0 0,1-1 1 0 0,-1 0-1 0 0,-1 1 0 0 0,-2 6-20 0 0,-2 0 0 0 0,1 0 1 0 0,-1-1-1 0 0,0 1 0 0 0,-1-1 0 0 0,1-1 0 0 0,-11 9 0 0 0,-58 35-143 0 0,3-2 541 0 0,4 12-76 0 0,61-53-500 0 0,0 0-1 0 0,0 1 0 0 0,1 0 0 0 0,0 0 0 0 0,1 1 0 0 0,-8 15 0 0 0,12-12-495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6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7888 0 0,'0'0'713'0'0,"0"-6"154"0"0,0 5-781 0 0,0-1 71 0 0,0 0 0 0 0,0 0 0 0 0,0 0 1 0 0,0 0-1 0 0,0 0 0 0 0,0 0 0 0 0,1 0 1 0 0,-1 0-1 0 0,1 0 0 0 0,-1 0 0 0 0,1 0 0 0 0,0 0 1 0 0,0 1-1 0 0,0-1 0 0 0,0 0 0 0 0,0 0 1 0 0,0 1-1 0 0,2-3 0 0 0,26-37 1352 0 0,26-13-460 0 0,-47 48-790 0 0,0 0 1 0 0,0 0-1 0 0,0 1 1 0 0,1 0-1 0 0,17-7 0 0 0,-15 8-163 0 0,0 1-1 0 0,1 0 1 0 0,-1 1-1 0 0,1 0 1 0 0,0 1-1 0 0,-1 1 1 0 0,1 0-1 0 0,0 0 1 0 0,17 3-1 0 0,-25-2-93 0 0,-1 0 0 0 0,1 0 0 0 0,-1 0 0 0 0,0 1 0 0 0,0-1-1 0 0,1 1 1 0 0,-1 0 0 0 0,0-1 0 0 0,-1 1 0 0 0,1 1 0 0 0,0-1 0 0 0,-1 0 0 0 0,1 1 0 0 0,-1-1 0 0 0,1 1-1 0 0,-1 0 1 0 0,0 0 0 0 0,3 6 0 0 0,-5-8 2 0 0,1 1 0 0 0,0-1 0 0 0,-1 1 0 0 0,0-1 0 0 0,1 1 0 0 0,-1-1 0 0 0,0 1 0 0 0,0-1-1 0 0,0 1 1 0 0,0 0 0 0 0,0-1 0 0 0,0 1 0 0 0,0-1 0 0 0,-1 1 0 0 0,1-1 0 0 0,0 1 0 0 0,-1-1 0 0 0,0 2 0 0 0,-16 28-165 0 0,8-16-64 0 0,2-2-162 0 0,0 0 0 0 0,-1-1 0 0 0,-1 0-1 0 0,0 0 1 0 0,-17 17 0 0 0,13-13-107 0 0,0 0 1 0 0,-14 24-1 0 0,11-17 307 0 0,14-20 187 0 0,0 0 0 0 0,0 0 0 0 0,1 0 0 0 0,-1 1 0 0 0,1-1 0 0 0,-1 1 0 0 0,0 5 0 0 0,2 2 0 0 0,0-9 0 0 0,1 0 0 0 0,-1 1 0 0 0,1-1 0 0 0,0 0 0 0 0,0 0 0 0 0,0 0 0 0 0,0 0 0 0 0,0 0 0 0 0,0 0 0 0 0,1 0 0 0 0,-1 0 0 0 0,1-1 0 0 0,-1 1 0 0 0,1 0 0 0 0,2 1 0 0 0,-1-1 0 0 0,0-1 0 0 0,0 1 0 0 0,1-1 0 0 0,-1 0 0 0 0,1 0 0 0 0,0 0 0 0 0,-1 0 0 0 0,8 1 0 0 0,4 0 0 0 0,2-1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2:56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11976 0 0,'0'0'1312'0'0,"6"10"-4848"0"0,-2 3-720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D39-957C-4310-B4A9-7A0AE84423BD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9209-B3D9-4D3D-8E58-959183DB7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21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der Betreiber zur Besuchsdokumentation generiert und im Backend speichert.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87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 die vom Betreiber sicher verwahrt werden müssen.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4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vom Nutzer sicher verwahrt werden müssen.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3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der Nutzer einem Betreiber zur Besuchsdokumentation zur Verfügung 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72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der Nutzer einem Betreiber zur Besuchsdokumentation zur Verfügung 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1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der Nutzer im Backend speichert.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7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Daten, die das Gesundheitsamt ausschreibt zur Kontaktnachverfolgung.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8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Legende.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99209-B3D9-4D3D-8E58-959183DB7A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0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D22-54B6-4356-B2FE-EA6C1BEF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E07D34-D340-41AB-B33C-96ECF445B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0FC87-1B24-4152-8E7D-016EA76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3F9EB-CE71-4172-8E3D-D0669B58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5A294-47AB-4528-B68E-996AB3FF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B36AF-293F-4C7F-88BD-1EBCDE52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4F1543-2C3E-448E-A427-3A8C16AA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150C1-7FF6-438F-9A64-02ACBBCE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48D28-CC76-4818-8080-20819C3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A08F1-FB3D-4A62-A98F-9B6B00A4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E15006-1CAE-42EE-8612-F25EC827F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0B4D1-4375-4D76-8B4B-511FB3C90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3F181-7DBA-4233-975A-E00FABF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3A794-135A-4991-A368-2DAA2DC5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554577-3F14-46DA-8014-2641808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9288-6ED9-4539-A345-C7FDD32B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BB4B9-D1EA-4F79-8CFA-9B23FC95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7D73A-82A2-480B-AB69-B95676B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A7E9B-D102-4143-A30B-50706D3F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88BEB-B72D-44B4-9DF7-1C61DCF1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1B2C4-7336-46E4-A418-9DF0E358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FE1866-1F92-4CF0-9AA8-A9EE0C20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B458D-20D2-46CE-9649-1FC4AE0E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7B07-3E3E-4319-B014-91F6AF95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168A7-CFD1-434E-A0C5-95F56D11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267A2-7793-48B0-B235-2C6B0EA5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2E3CF-7A8D-4DAF-AEE1-23083C1EA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C9C98-9234-4AA0-9C45-7B4E3037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5F855-7EA8-4B51-8B25-5F0E0713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1BE726-8C6C-4C99-8430-A83FF5B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BAABC-1487-420B-9DF6-C0E657B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3B08A-27C4-4D4D-8059-141DE542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4DDC24-A22D-465C-8F78-17FC7BA0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D73D6-CF0D-4257-9B8A-EEFA2D7D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DD6774-97DC-43FE-8FEE-601B2314F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6CEF9-E302-4E2E-BAD8-FA29BC8A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AA2432-6F6F-43BD-A22A-7E2EA469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B4F600-6159-474C-8173-A65C2166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B77DC-B65B-4704-B920-2890E727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7288-6204-4871-A593-B5BD04A7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289C90-1882-4FAA-BAB6-F09280EB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222150-873E-4366-BAF3-BF3A015B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360905-1139-4F4E-B6E2-F8CC242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9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84B74-7B3B-4440-B9AF-0C0219D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E60DC8-D4FC-47BA-BAFC-B660585D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D94032-857A-4148-9E49-515D2927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F7ED-3514-4CD3-A6B5-1874F2F1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E9A48-0A4C-41A2-B4B5-C9455B4E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56868-A02B-4844-81BD-7814E682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51415-0420-458A-9455-62F98849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DF53B-6E43-4B7A-9BB1-3F0E124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7F71E-8BD1-4811-A445-27D5C1D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8FDD0-53AA-4F2F-8B5C-8E383FC1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5F4061-455F-46B3-AEF9-91978F901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F2288-8EE0-4ADC-9B34-CACB84FE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ED33E-7837-445F-8580-7155DAF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A3A61C-2791-4A20-A847-35FE914E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65469-0891-4739-80B9-A51EBC33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6143F2-11DB-45DA-B81F-1F81F8C7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802C2-E3E4-48FF-B276-8B7A48E6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52F06-4213-42D9-AD42-BA1E15781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BAF6-C635-4743-B55E-D25A43AB72C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BD5D3-C5D8-4CAB-998D-A30FE480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59519-6804-4888-A209-2FEA9E0A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CAF2-DF39-416A-B1C3-94EE7E23AC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4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26" Type="http://schemas.openxmlformats.org/officeDocument/2006/relationships/image" Target="../media/image18.png"/><Relationship Id="rId3" Type="http://schemas.openxmlformats.org/officeDocument/2006/relationships/image" Target="../media/image9.png"/><Relationship Id="rId21" Type="http://schemas.openxmlformats.org/officeDocument/2006/relationships/customXml" Target="../ink/ink11.xml"/><Relationship Id="rId7" Type="http://schemas.openxmlformats.org/officeDocument/2006/relationships/customXml" Target="../ink/ink5.xml"/><Relationship Id="rId12" Type="http://schemas.openxmlformats.org/officeDocument/2006/relationships/image" Target="../media/image14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customXml" Target="../ink/ink6.xml"/><Relationship Id="rId24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2.svg"/><Relationship Id="rId19" Type="http://schemas.openxmlformats.org/officeDocument/2006/relationships/customXml" Target="../ink/ink10.xml"/><Relationship Id="rId4" Type="http://schemas.openxmlformats.org/officeDocument/2006/relationships/image" Target="../media/image10.svg"/><Relationship Id="rId9" Type="http://schemas.openxmlformats.org/officeDocument/2006/relationships/image" Target="../media/image1.png"/><Relationship Id="rId14" Type="http://schemas.openxmlformats.org/officeDocument/2006/relationships/image" Target="../media/image15.pn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32A29691-C23F-4050-BA5F-8341B69954A2}"/>
              </a:ext>
            </a:extLst>
          </p:cNvPr>
          <p:cNvSpPr/>
          <p:nvPr/>
        </p:nvSpPr>
        <p:spPr>
          <a:xfrm>
            <a:off x="1574626" y="691048"/>
            <a:ext cx="9849024" cy="54759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C658A97-F520-434F-8730-959061D69F81}"/>
              </a:ext>
            </a:extLst>
          </p:cNvPr>
          <p:cNvSpPr/>
          <p:nvPr/>
        </p:nvSpPr>
        <p:spPr>
          <a:xfrm>
            <a:off x="6540500" y="4093553"/>
            <a:ext cx="4549040" cy="17995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E820244-3D65-4495-B887-FB1101330AFF}"/>
              </a:ext>
            </a:extLst>
          </p:cNvPr>
          <p:cNvSpPr/>
          <p:nvPr/>
        </p:nvSpPr>
        <p:spPr>
          <a:xfrm>
            <a:off x="3426642" y="1374767"/>
            <a:ext cx="6466565" cy="21864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CEDDF9-A1E7-4DFC-88DC-3D1BE7D39801}"/>
              </a:ext>
            </a:extLst>
          </p:cNvPr>
          <p:cNvSpPr/>
          <p:nvPr/>
        </p:nvSpPr>
        <p:spPr>
          <a:xfrm>
            <a:off x="3716800" y="1784283"/>
            <a:ext cx="2182218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B790F9-5DA1-46F2-B8C5-DB0088E68DD2}"/>
              </a:ext>
            </a:extLst>
          </p:cNvPr>
          <p:cNvSpPr/>
          <p:nvPr/>
        </p:nvSpPr>
        <p:spPr>
          <a:xfrm>
            <a:off x="2050780" y="1369016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CF97A6-10B2-40E0-996A-9F424AE1FDD5}"/>
              </a:ext>
            </a:extLst>
          </p:cNvPr>
          <p:cNvSpPr/>
          <p:nvPr/>
        </p:nvSpPr>
        <p:spPr>
          <a:xfrm>
            <a:off x="4001026" y="2126480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b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AE9CF7-3839-4778-B7AA-CDE267C91CEB}"/>
              </a:ext>
            </a:extLst>
          </p:cNvPr>
          <p:cNvSpPr/>
          <p:nvPr/>
        </p:nvSpPr>
        <p:spPr>
          <a:xfrm>
            <a:off x="4820488" y="212647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78669E7-FCA0-408A-ABF2-9D0567075F36}"/>
              </a:ext>
            </a:extLst>
          </p:cNvPr>
          <p:cNvGrpSpPr/>
          <p:nvPr/>
        </p:nvGrpSpPr>
        <p:grpSpPr>
          <a:xfrm>
            <a:off x="5694188" y="1456344"/>
            <a:ext cx="392687" cy="593003"/>
            <a:chOff x="942448" y="315786"/>
            <a:chExt cx="392687" cy="59300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E4E931A-24D6-4B1B-A6E7-45BF40F03897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9980EFEB-785F-462A-8690-20360592F772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5BC547D-86DD-4FE0-BEA4-A931A2E4FAA6}"/>
              </a:ext>
            </a:extLst>
          </p:cNvPr>
          <p:cNvGrpSpPr/>
          <p:nvPr/>
        </p:nvGrpSpPr>
        <p:grpSpPr>
          <a:xfrm>
            <a:off x="9696863" y="987105"/>
            <a:ext cx="392687" cy="593003"/>
            <a:chOff x="942448" y="315786"/>
            <a:chExt cx="392687" cy="59300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649AA99-D6BA-4D57-ADF7-728CCDF0F064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179B5F2-B296-4DCF-9A2D-F384CF4E68EF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C678E212-D83F-40DA-82DD-553E2557FA23}"/>
              </a:ext>
            </a:extLst>
          </p:cNvPr>
          <p:cNvSpPr/>
          <p:nvPr/>
        </p:nvSpPr>
        <p:spPr>
          <a:xfrm>
            <a:off x="6432023" y="1784283"/>
            <a:ext cx="2978740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A521781-540A-45A1-A65C-05E147EB460C}"/>
              </a:ext>
            </a:extLst>
          </p:cNvPr>
          <p:cNvGrpSpPr/>
          <p:nvPr/>
        </p:nvGrpSpPr>
        <p:grpSpPr>
          <a:xfrm>
            <a:off x="9130525" y="1423367"/>
            <a:ext cx="392687" cy="593003"/>
            <a:chOff x="942448" y="315786"/>
            <a:chExt cx="392687" cy="593003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01C2A11-3E5F-49A3-A10A-22DA04B9971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6DC3740-D472-482D-9D60-A5F7A196A626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31D68EB6-08E9-4D21-B013-A84C735ECA39}"/>
              </a:ext>
            </a:extLst>
          </p:cNvPr>
          <p:cNvSpPr/>
          <p:nvPr/>
        </p:nvSpPr>
        <p:spPr>
          <a:xfrm>
            <a:off x="6916620" y="2127817"/>
            <a:ext cx="730071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L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C3F87E8-2203-4538-AF18-52C4846635D2}"/>
              </a:ext>
            </a:extLst>
          </p:cNvPr>
          <p:cNvSpPr/>
          <p:nvPr/>
        </p:nvSpPr>
        <p:spPr>
          <a:xfrm>
            <a:off x="2195186" y="4586497"/>
            <a:ext cx="1087171" cy="98588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65F9088-3D39-4EEB-B52F-4FBEB125E0E8}"/>
              </a:ext>
            </a:extLst>
          </p:cNvPr>
          <p:cNvGrpSpPr/>
          <p:nvPr/>
        </p:nvGrpSpPr>
        <p:grpSpPr>
          <a:xfrm>
            <a:off x="3082083" y="4190073"/>
            <a:ext cx="392687" cy="593003"/>
            <a:chOff x="942448" y="315786"/>
            <a:chExt cx="392687" cy="59300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F6E8005-9BF6-439D-8C26-F4A2A76CA1CA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</a:t>
              </a:r>
              <a:r>
                <a:rPr lang="de-DE" sz="1100" b="1" i="1" baseline="30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endParaRPr lang="de-DE" b="1" i="1" baseline="30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04ACC83B-AF8A-4CEF-B1DF-F7CE15E708B9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A70BE38-0311-4EA9-8A7B-863A30EA0FB4}"/>
              </a:ext>
            </a:extLst>
          </p:cNvPr>
          <p:cNvGrpSpPr/>
          <p:nvPr/>
        </p:nvGrpSpPr>
        <p:grpSpPr>
          <a:xfrm>
            <a:off x="2496983" y="4762520"/>
            <a:ext cx="392687" cy="593003"/>
            <a:chOff x="942448" y="1161932"/>
            <a:chExt cx="392687" cy="59300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FB3A56AA-8D98-40B8-8054-40B647645CBB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de-DE" sz="14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9A50A1C6-9066-4337-BA02-E0CC5E6980DA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92248715-37C5-404D-9FF2-269B3CD5C8CF}"/>
              </a:ext>
            </a:extLst>
          </p:cNvPr>
          <p:cNvSpPr/>
          <p:nvPr/>
        </p:nvSpPr>
        <p:spPr>
          <a:xfrm>
            <a:off x="4293215" y="4586497"/>
            <a:ext cx="1087171" cy="98588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1FB587F-512F-4597-B8DF-1CDD21D62480}"/>
              </a:ext>
            </a:extLst>
          </p:cNvPr>
          <p:cNvGrpSpPr/>
          <p:nvPr/>
        </p:nvGrpSpPr>
        <p:grpSpPr>
          <a:xfrm>
            <a:off x="5180112" y="4190073"/>
            <a:ext cx="392687" cy="593003"/>
            <a:chOff x="942448" y="315786"/>
            <a:chExt cx="392687" cy="593003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3BC4BA7-A936-4B34-A830-945A1A9C5416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r>
                <a:rPr lang="de-DE" sz="1100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</a:t>
              </a:r>
              <a:r>
                <a:rPr lang="de-DE" sz="1100" b="1" i="1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endParaRPr lang="de-DE" b="1" i="1" baseline="30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7984F3F3-B64B-4E7C-8406-F72F39E2B9F8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77B5BD6-7337-433D-B856-2BEDC9551586}"/>
              </a:ext>
            </a:extLst>
          </p:cNvPr>
          <p:cNvGrpSpPr/>
          <p:nvPr/>
        </p:nvGrpSpPr>
        <p:grpSpPr>
          <a:xfrm>
            <a:off x="4595012" y="4762520"/>
            <a:ext cx="392687" cy="593003"/>
            <a:chOff x="942448" y="1161932"/>
            <a:chExt cx="392687" cy="593003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8CD5E96-067E-4F3F-B11C-971EC40DB35B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de-DE" sz="14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4456AAC1-49CE-46FE-883B-9FA7FA234C6E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Rechteck 54">
            <a:extLst>
              <a:ext uri="{FF2B5EF4-FFF2-40B4-BE49-F238E27FC236}">
                <a16:creationId xmlns:a16="http://schemas.microsoft.com/office/drawing/2014/main" id="{E77065F0-7D62-4E57-8B57-962D10D102BA}"/>
              </a:ext>
            </a:extLst>
          </p:cNvPr>
          <p:cNvSpPr/>
          <p:nvPr/>
        </p:nvSpPr>
        <p:spPr>
          <a:xfrm>
            <a:off x="6886327" y="4473727"/>
            <a:ext cx="3683793" cy="11358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4DFD598-552E-4E4A-BC5A-82C6F68FBDFF}"/>
              </a:ext>
            </a:extLst>
          </p:cNvPr>
          <p:cNvGrpSpPr/>
          <p:nvPr/>
        </p:nvGrpSpPr>
        <p:grpSpPr>
          <a:xfrm>
            <a:off x="10853777" y="3655625"/>
            <a:ext cx="392687" cy="593003"/>
            <a:chOff x="942448" y="315786"/>
            <a:chExt cx="392687" cy="593003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3F0FF269-DD59-4956-B7D0-EC37DBA5149F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7ED70447-CB49-4E7D-BA41-87FC39F3724B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75C89E7-ED05-4116-B35F-55102023E71B}"/>
              </a:ext>
            </a:extLst>
          </p:cNvPr>
          <p:cNvGrpSpPr/>
          <p:nvPr/>
        </p:nvGrpSpPr>
        <p:grpSpPr>
          <a:xfrm>
            <a:off x="9711477" y="4677554"/>
            <a:ext cx="392687" cy="593003"/>
            <a:chOff x="942448" y="1161932"/>
            <a:chExt cx="392687" cy="593003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C868EED-4625-4F78-84F0-C0BE9610895C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de-DE" sz="14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D95AD1AC-6133-4CB3-B263-070480A71D05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DC9571F-355D-4C56-966B-EBE657605B58}"/>
              </a:ext>
            </a:extLst>
          </p:cNvPr>
          <p:cNvGrpSpPr/>
          <p:nvPr/>
        </p:nvGrpSpPr>
        <p:grpSpPr>
          <a:xfrm>
            <a:off x="10377707" y="4194532"/>
            <a:ext cx="392687" cy="593003"/>
            <a:chOff x="942448" y="315786"/>
            <a:chExt cx="392687" cy="593003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26AC093-AB63-40D1-98B0-E2D64C6A24A2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Ob</a:t>
              </a:r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7ACED78B-4506-4886-8F52-41832CEC3BD5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03F9D856-E069-4885-8395-A6BFD89B06FD}"/>
              </a:ext>
            </a:extLst>
          </p:cNvPr>
          <p:cNvSpPr txBox="1"/>
          <p:nvPr/>
        </p:nvSpPr>
        <p:spPr>
          <a:xfrm>
            <a:off x="3569811" y="4894775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…</a:t>
            </a:r>
            <a:endParaRPr lang="de-DE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3C7FC4C-409B-4143-BD86-6B34BDE09EE6}"/>
              </a:ext>
            </a:extLst>
          </p:cNvPr>
          <p:cNvSpPr txBox="1"/>
          <p:nvPr/>
        </p:nvSpPr>
        <p:spPr>
          <a:xfrm>
            <a:off x="5866335" y="4851702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9A7FF7F-4E35-4D02-9B66-C281686C8CC9}"/>
              </a:ext>
            </a:extLst>
          </p:cNvPr>
          <p:cNvSpPr/>
          <p:nvPr/>
        </p:nvSpPr>
        <p:spPr>
          <a:xfrm>
            <a:off x="2050780" y="210817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G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j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75" name="Grafik 74" descr="Datenbank mit einfarbiger Füllung">
            <a:extLst>
              <a:ext uri="{FF2B5EF4-FFF2-40B4-BE49-F238E27FC236}">
                <a16:creationId xmlns:a16="http://schemas.microsoft.com/office/drawing/2014/main" id="{9403911F-E89C-41B4-B5A5-DE8145463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970" y="5645150"/>
            <a:ext cx="914400" cy="914400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ECC8D5B-E355-4DF5-9DA8-1CCB0DB51F60}"/>
              </a:ext>
            </a:extLst>
          </p:cNvPr>
          <p:cNvGrpSpPr/>
          <p:nvPr/>
        </p:nvGrpSpPr>
        <p:grpSpPr>
          <a:xfrm>
            <a:off x="10712669" y="2016370"/>
            <a:ext cx="392687" cy="593003"/>
            <a:chOff x="942448" y="315786"/>
            <a:chExt cx="392687" cy="593003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ACFCA474-1533-467A-A67B-3124328683F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5F3C232E-4A24-470E-85BC-F25E7D91695B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2B2B4970-7B44-4C1F-83E8-7B88F21BE4D7}"/>
              </a:ext>
            </a:extLst>
          </p:cNvPr>
          <p:cNvSpPr txBox="1"/>
          <p:nvPr/>
        </p:nvSpPr>
        <p:spPr>
          <a:xfrm>
            <a:off x="10177433" y="2243807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7650810-2B4B-4726-A225-D4150BC3C571}"/>
              </a:ext>
            </a:extLst>
          </p:cNvPr>
          <p:cNvSpPr txBox="1"/>
          <p:nvPr/>
        </p:nvSpPr>
        <p:spPr>
          <a:xfrm>
            <a:off x="9213773" y="4878514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57A1ECA-ACCF-4410-A706-F82379EFAA6C}"/>
              </a:ext>
            </a:extLst>
          </p:cNvPr>
          <p:cNvSpPr txBox="1"/>
          <p:nvPr/>
        </p:nvSpPr>
        <p:spPr>
          <a:xfrm>
            <a:off x="5998416" y="2337639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57836C6-C5F2-4507-A3C0-5AAD199B719F}"/>
              </a:ext>
            </a:extLst>
          </p:cNvPr>
          <p:cNvSpPr txBox="1"/>
          <p:nvPr/>
        </p:nvSpPr>
        <p:spPr>
          <a:xfrm>
            <a:off x="2982691" y="2336490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E29791D-7A10-479C-A13F-9D1B05A1B495}"/>
              </a:ext>
            </a:extLst>
          </p:cNvPr>
          <p:cNvSpPr/>
          <p:nvPr/>
        </p:nvSpPr>
        <p:spPr>
          <a:xfrm>
            <a:off x="2050780" y="2815592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M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j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C60AD45-4B31-48B8-B2A1-4B58911DE3AA}"/>
              </a:ext>
            </a:extLst>
          </p:cNvPr>
          <p:cNvSpPr/>
          <p:nvPr/>
        </p:nvSpPr>
        <p:spPr>
          <a:xfrm>
            <a:off x="8101118" y="2126478"/>
            <a:ext cx="736421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N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j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ADA2789-AB84-4EAF-9738-5DC146FC4F6B}"/>
              </a:ext>
            </a:extLst>
          </p:cNvPr>
          <p:cNvSpPr txBox="1"/>
          <p:nvPr/>
        </p:nvSpPr>
        <p:spPr>
          <a:xfrm>
            <a:off x="7725049" y="2320475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1916D50-FC17-4B03-B847-FA2CF857704B}"/>
              </a:ext>
            </a:extLst>
          </p:cNvPr>
          <p:cNvSpPr/>
          <p:nvPr/>
        </p:nvSpPr>
        <p:spPr>
          <a:xfrm>
            <a:off x="7164699" y="4657704"/>
            <a:ext cx="730071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L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120F107-F35E-4486-8D00-BCC1A8DD5329}"/>
              </a:ext>
            </a:extLst>
          </p:cNvPr>
          <p:cNvSpPr/>
          <p:nvPr/>
        </p:nvSpPr>
        <p:spPr>
          <a:xfrm>
            <a:off x="8336491" y="4657704"/>
            <a:ext cx="736421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N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j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5946C24-7544-4784-80D0-494E476454B2}"/>
              </a:ext>
            </a:extLst>
          </p:cNvPr>
          <p:cNvSpPr txBox="1"/>
          <p:nvPr/>
        </p:nvSpPr>
        <p:spPr>
          <a:xfrm>
            <a:off x="7939873" y="4851701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0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4A54953-5FC5-4367-B2F2-F3BC32D696F8}"/>
              </a:ext>
            </a:extLst>
          </p:cNvPr>
          <p:cNvSpPr/>
          <p:nvPr/>
        </p:nvSpPr>
        <p:spPr>
          <a:xfrm>
            <a:off x="624350" y="1279695"/>
            <a:ext cx="5897100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5D9482A-4678-4FDA-8B73-AD49FBDC2B9D}"/>
              </a:ext>
            </a:extLst>
          </p:cNvPr>
          <p:cNvGrpSpPr/>
          <p:nvPr/>
        </p:nvGrpSpPr>
        <p:grpSpPr>
          <a:xfrm>
            <a:off x="961773" y="1627713"/>
            <a:ext cx="414108" cy="593003"/>
            <a:chOff x="942448" y="1161932"/>
            <a:chExt cx="414108" cy="593003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E70E975-CC93-4E78-A5B8-CC46B125D263}"/>
                </a:ext>
              </a:extLst>
            </p:cNvPr>
            <p:cNvSpPr/>
            <p:nvPr/>
          </p:nvSpPr>
          <p:spPr>
            <a:xfrm>
              <a:off x="942448" y="1373468"/>
              <a:ext cx="414108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A1A1FB58-687C-48F2-9049-BB8B2F73D10F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E26BF0B-75C0-4BFC-B4E8-2184569CD084}"/>
              </a:ext>
            </a:extLst>
          </p:cNvPr>
          <p:cNvGrpSpPr/>
          <p:nvPr/>
        </p:nvGrpSpPr>
        <p:grpSpPr>
          <a:xfrm>
            <a:off x="6325106" y="909611"/>
            <a:ext cx="392687" cy="593003"/>
            <a:chOff x="942448" y="1161932"/>
            <a:chExt cx="392687" cy="59300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F8F4319-1F48-4170-8751-41F9DD4AEB6E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</a:t>
              </a:r>
              <a:endParaRPr lang="de-DE" sz="1100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83298AF-9745-4B64-A617-02C3119CDF10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E67DD3D2-337F-417A-A99F-D35066FA5ED3}"/>
              </a:ext>
            </a:extLst>
          </p:cNvPr>
          <p:cNvGrpSpPr/>
          <p:nvPr/>
        </p:nvGrpSpPr>
        <p:grpSpPr>
          <a:xfrm>
            <a:off x="679910" y="2955140"/>
            <a:ext cx="683640" cy="405720"/>
            <a:chOff x="679910" y="2955140"/>
            <a:chExt cx="6836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895A4333-838E-4C35-ADFB-900570FD0700}"/>
                    </a:ext>
                  </a:extLst>
                </p14:cNvPr>
                <p14:cNvContentPartPr/>
                <p14:nvPr/>
              </p14:nvContentPartPr>
              <p14:xfrm>
                <a:off x="679910" y="2955140"/>
                <a:ext cx="651960" cy="307440"/>
              </p14:xfrm>
            </p:contentPart>
          </mc:Choice>
          <mc:Fallback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895A4333-838E-4C35-ADFB-900570FD07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270" y="2946500"/>
                  <a:ext cx="66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E96F3F33-8B59-4530-AB08-ACB75C173377}"/>
                    </a:ext>
                  </a:extLst>
                </p14:cNvPr>
                <p14:cNvContentPartPr/>
                <p14:nvPr/>
              </p14:nvContentPartPr>
              <p14:xfrm>
                <a:off x="1251950" y="3191300"/>
                <a:ext cx="111600" cy="16956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E96F3F33-8B59-4530-AB08-ACB75C1733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310" y="3182660"/>
                  <a:ext cx="129240" cy="18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Grafik 37" descr="Sitzungssaal mit einfarbiger Füllung">
            <a:extLst>
              <a:ext uri="{FF2B5EF4-FFF2-40B4-BE49-F238E27FC236}">
                <a16:creationId xmlns:a16="http://schemas.microsoft.com/office/drawing/2014/main" id="{E1503553-43E1-4535-B3AF-CE6D37668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39" y="21550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70EEB02E-54E1-4476-9BEE-7EA1A1282DCD}"/>
                  </a:ext>
                </a:extLst>
              </p14:cNvPr>
              <p14:cNvContentPartPr/>
              <p14:nvPr/>
            </p14:nvContentPartPr>
            <p14:xfrm>
              <a:off x="1004630" y="2979260"/>
              <a:ext cx="119520" cy="135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70EEB02E-54E1-4476-9BEE-7EA1A1282D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630" y="2970620"/>
                <a:ext cx="13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6AC2EC3-69B9-4842-A754-4444A0C77CA7}"/>
                  </a:ext>
                </a:extLst>
              </p14:cNvPr>
              <p14:cNvContentPartPr/>
              <p14:nvPr/>
            </p14:nvContentPartPr>
            <p14:xfrm>
              <a:off x="1130990" y="3183380"/>
              <a:ext cx="360" cy="82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6AC2EC3-69B9-4842-A754-4444A0C77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1990" y="3174380"/>
                <a:ext cx="18000" cy="2592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Grafik 42" descr="Datenbank mit einfarbiger Füllung">
            <a:extLst>
              <a:ext uri="{FF2B5EF4-FFF2-40B4-BE49-F238E27FC236}">
                <a16:creationId xmlns:a16="http://schemas.microsoft.com/office/drawing/2014/main" id="{CE36DDEC-4525-47E8-96F3-148F71D004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5750" y="2795000"/>
            <a:ext cx="914400" cy="91440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E44C90D0-145F-4AC4-B4F6-B55A85256F60}"/>
              </a:ext>
            </a:extLst>
          </p:cNvPr>
          <p:cNvSpPr/>
          <p:nvPr/>
        </p:nvSpPr>
        <p:spPr>
          <a:xfrm>
            <a:off x="1912670" y="1621892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G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1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0E74D0-0389-4EF3-806A-AACBF704AF1D}"/>
              </a:ext>
            </a:extLst>
          </p:cNvPr>
          <p:cNvSpPr/>
          <p:nvPr/>
        </p:nvSpPr>
        <p:spPr>
          <a:xfrm>
            <a:off x="2732132" y="1621891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M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1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880AF10-9EC5-4843-8CBD-D591248576F8}"/>
              </a:ext>
            </a:extLst>
          </p:cNvPr>
          <p:cNvSpPr/>
          <p:nvPr/>
        </p:nvSpPr>
        <p:spPr>
          <a:xfrm>
            <a:off x="4457076" y="1621891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G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FC03A61-9998-4A66-A475-546CD901E8FA}"/>
              </a:ext>
            </a:extLst>
          </p:cNvPr>
          <p:cNvSpPr/>
          <p:nvPr/>
        </p:nvSpPr>
        <p:spPr>
          <a:xfrm>
            <a:off x="5276538" y="1621890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M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1315B7-52FF-4BC4-B4EE-C9D7E3B9A6C6}"/>
              </a:ext>
            </a:extLst>
          </p:cNvPr>
          <p:cNvSpPr txBox="1"/>
          <p:nvPr/>
        </p:nvSpPr>
        <p:spPr>
          <a:xfrm>
            <a:off x="3807761" y="1785704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…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8696D8-CA82-4FFC-8987-A41055F46546}"/>
              </a:ext>
            </a:extLst>
          </p:cNvPr>
          <p:cNvSpPr txBox="1"/>
          <p:nvPr/>
        </p:nvSpPr>
        <p:spPr>
          <a:xfrm>
            <a:off x="1447932" y="1851384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9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B1F34B3-6F95-4BD7-A67F-C9BB5CB5C5B8}"/>
              </a:ext>
            </a:extLst>
          </p:cNvPr>
          <p:cNvSpPr/>
          <p:nvPr/>
        </p:nvSpPr>
        <p:spPr>
          <a:xfrm>
            <a:off x="7681885" y="1285518"/>
            <a:ext cx="2235200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213CA-050D-4460-9FE7-4ABF1F343330}"/>
              </a:ext>
            </a:extLst>
          </p:cNvPr>
          <p:cNvSpPr/>
          <p:nvPr/>
        </p:nvSpPr>
        <p:spPr>
          <a:xfrm>
            <a:off x="8006573" y="1627714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8BB33E-FEA7-41C9-A9E8-2A634676750B}"/>
              </a:ext>
            </a:extLst>
          </p:cNvPr>
          <p:cNvSpPr/>
          <p:nvPr/>
        </p:nvSpPr>
        <p:spPr>
          <a:xfrm>
            <a:off x="8826035" y="1627713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s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54168006-8233-4978-91F4-275B5E47B428}"/>
              </a:ext>
            </a:extLst>
          </p:cNvPr>
          <p:cNvGrpSpPr/>
          <p:nvPr/>
        </p:nvGrpSpPr>
        <p:grpSpPr>
          <a:xfrm>
            <a:off x="624350" y="862856"/>
            <a:ext cx="5293343" cy="1858562"/>
            <a:chOff x="624350" y="862856"/>
            <a:chExt cx="5293343" cy="185856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4A54953-5FC5-4367-B2F2-F3BC32D696F8}"/>
                </a:ext>
              </a:extLst>
            </p:cNvPr>
            <p:cNvSpPr/>
            <p:nvPr/>
          </p:nvSpPr>
          <p:spPr>
            <a:xfrm>
              <a:off x="624350" y="1279695"/>
              <a:ext cx="5097000" cy="1441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i="1" baseline="-250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114FDA3A-548C-49C6-8151-EE4BDA98DCAC}"/>
                </a:ext>
              </a:extLst>
            </p:cNvPr>
            <p:cNvGrpSpPr/>
            <p:nvPr/>
          </p:nvGrpSpPr>
          <p:grpSpPr>
            <a:xfrm>
              <a:off x="5525006" y="862856"/>
              <a:ext cx="392687" cy="593003"/>
              <a:chOff x="942448" y="315786"/>
              <a:chExt cx="392687" cy="593003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2847737-B150-4873-9D02-7F579BCD5C98}"/>
                  </a:ext>
                </a:extLst>
              </p:cNvPr>
              <p:cNvSpPr/>
              <p:nvPr/>
            </p:nvSpPr>
            <p:spPr>
              <a:xfrm>
                <a:off x="942448" y="527322"/>
                <a:ext cx="392687" cy="3814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GA</a:t>
                </a:r>
                <a:endParaRPr lang="de-DE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AF7BEEE4-5185-498F-B577-7BC2062CB3F9}"/>
                  </a:ext>
                </a:extLst>
              </p:cNvPr>
              <p:cNvSpPr/>
              <p:nvPr/>
            </p:nvSpPr>
            <p:spPr>
              <a:xfrm>
                <a:off x="991769" y="315786"/>
                <a:ext cx="288131" cy="202406"/>
              </a:xfrm>
              <a:custGeom>
                <a:avLst/>
                <a:gdLst>
                  <a:gd name="connsiteX0" fmla="*/ 0 w 547688"/>
                  <a:gd name="connsiteY0" fmla="*/ 362008 h 362008"/>
                  <a:gd name="connsiteX1" fmla="*/ 159544 w 547688"/>
                  <a:gd name="connsiteY1" fmla="*/ 69115 h 362008"/>
                  <a:gd name="connsiteX2" fmla="*/ 369094 w 547688"/>
                  <a:gd name="connsiteY2" fmla="*/ 21490 h 362008"/>
                  <a:gd name="connsiteX3" fmla="*/ 547688 w 547688"/>
                  <a:gd name="connsiteY3" fmla="*/ 354865 h 36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8" h="362008">
                    <a:moveTo>
                      <a:pt x="0" y="362008"/>
                    </a:moveTo>
                    <a:cubicBezTo>
                      <a:pt x="49014" y="243938"/>
                      <a:pt x="98028" y="125868"/>
                      <a:pt x="159544" y="69115"/>
                    </a:cubicBezTo>
                    <a:cubicBezTo>
                      <a:pt x="221060" y="12362"/>
                      <a:pt x="304403" y="-26135"/>
                      <a:pt x="369094" y="21490"/>
                    </a:cubicBezTo>
                    <a:cubicBezTo>
                      <a:pt x="433785" y="69115"/>
                      <a:pt x="490736" y="211990"/>
                      <a:pt x="547688" y="35486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FAD81A0-7690-4EDF-9197-824A7C28EF20}"/>
                </a:ext>
              </a:extLst>
            </p:cNvPr>
            <p:cNvSpPr/>
            <p:nvPr/>
          </p:nvSpPr>
          <p:spPr>
            <a:xfrm>
              <a:off x="908576" y="1621892"/>
              <a:ext cx="819462" cy="7573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K</a:t>
              </a:r>
              <a:r>
                <a:rPr lang="de-DE" sz="20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b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EC0FE2C-A4A6-48FF-B9F9-460C4FF8911E}"/>
                </a:ext>
              </a:extLst>
            </p:cNvPr>
            <p:cNvSpPr/>
            <p:nvPr/>
          </p:nvSpPr>
          <p:spPr>
            <a:xfrm>
              <a:off x="1728038" y="1621891"/>
              <a:ext cx="819462" cy="7573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>
                  <a:solidFill>
                    <a:schemeClr val="tx1"/>
                  </a:solidFill>
                  <a:latin typeface="Source Sans Pro" panose="020B0503030403020204" pitchFamily="34" charset="0"/>
                </a:rPr>
                <a:t>I</a:t>
              </a:r>
              <a:r>
                <a:rPr lang="de-DE" sz="2000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980EEC2-2FB3-456B-B392-68B53D530849}"/>
                </a:ext>
              </a:extLst>
            </p:cNvPr>
            <p:cNvSpPr/>
            <p:nvPr/>
          </p:nvSpPr>
          <p:spPr>
            <a:xfrm>
              <a:off x="2547500" y="1621890"/>
              <a:ext cx="819462" cy="7573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H</a:t>
              </a:r>
              <a:r>
                <a:rPr lang="de-DE" sz="20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s</a:t>
              </a:r>
              <a:endParaRPr lang="de-DE" sz="14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5D9482A-4678-4FDA-8B73-AD49FBDC2B9D}"/>
                </a:ext>
              </a:extLst>
            </p:cNvPr>
            <p:cNvGrpSpPr/>
            <p:nvPr/>
          </p:nvGrpSpPr>
          <p:grpSpPr>
            <a:xfrm>
              <a:off x="3779658" y="1621890"/>
              <a:ext cx="392687" cy="593003"/>
              <a:chOff x="942448" y="1161932"/>
              <a:chExt cx="392687" cy="593003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CE70E975-CC93-4E78-A5B8-CC46B125D263}"/>
                  </a:ext>
                </a:extLst>
              </p:cNvPr>
              <p:cNvSpPr/>
              <p:nvPr/>
            </p:nvSpPr>
            <p:spPr>
              <a:xfrm>
                <a:off x="942448" y="1373468"/>
                <a:ext cx="392687" cy="381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</a:t>
                </a:r>
                <a:r>
                  <a:rPr lang="de-DE" sz="1400" b="1" i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A1A1FB58-687C-48F2-9049-BB8B2F73D10F}"/>
                  </a:ext>
                </a:extLst>
              </p:cNvPr>
              <p:cNvSpPr/>
              <p:nvPr/>
            </p:nvSpPr>
            <p:spPr>
              <a:xfrm>
                <a:off x="991769" y="1161932"/>
                <a:ext cx="288131" cy="202406"/>
              </a:xfrm>
              <a:custGeom>
                <a:avLst/>
                <a:gdLst>
                  <a:gd name="connsiteX0" fmla="*/ 0 w 547688"/>
                  <a:gd name="connsiteY0" fmla="*/ 362008 h 362008"/>
                  <a:gd name="connsiteX1" fmla="*/ 159544 w 547688"/>
                  <a:gd name="connsiteY1" fmla="*/ 69115 h 362008"/>
                  <a:gd name="connsiteX2" fmla="*/ 369094 w 547688"/>
                  <a:gd name="connsiteY2" fmla="*/ 21490 h 362008"/>
                  <a:gd name="connsiteX3" fmla="*/ 547688 w 547688"/>
                  <a:gd name="connsiteY3" fmla="*/ 354865 h 36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8" h="362008">
                    <a:moveTo>
                      <a:pt x="0" y="362008"/>
                    </a:moveTo>
                    <a:cubicBezTo>
                      <a:pt x="49014" y="243938"/>
                      <a:pt x="98028" y="125868"/>
                      <a:pt x="159544" y="69115"/>
                    </a:cubicBezTo>
                    <a:cubicBezTo>
                      <a:pt x="221060" y="12362"/>
                      <a:pt x="304403" y="-26135"/>
                      <a:pt x="369094" y="21490"/>
                    </a:cubicBezTo>
                    <a:cubicBezTo>
                      <a:pt x="433785" y="69115"/>
                      <a:pt x="490736" y="211990"/>
                      <a:pt x="547688" y="35486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EE21415-3F63-41D2-A7F7-6C27080D1D4E}"/>
                </a:ext>
              </a:extLst>
            </p:cNvPr>
            <p:cNvGrpSpPr/>
            <p:nvPr/>
          </p:nvGrpSpPr>
          <p:grpSpPr>
            <a:xfrm>
              <a:off x="5006474" y="1621890"/>
              <a:ext cx="392687" cy="593003"/>
              <a:chOff x="942448" y="1161932"/>
              <a:chExt cx="392687" cy="593003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FC067ED-8BB8-4C8E-8A40-1308F8167184}"/>
                  </a:ext>
                </a:extLst>
              </p:cNvPr>
              <p:cNvSpPr/>
              <p:nvPr/>
            </p:nvSpPr>
            <p:spPr>
              <a:xfrm>
                <a:off x="942448" y="1373468"/>
                <a:ext cx="392687" cy="381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i="1" dirty="0" err="1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</a:t>
                </a:r>
                <a:r>
                  <a:rPr lang="de-DE" sz="1400" b="1" i="1" baseline="-25000" dirty="0" err="1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  <a:endParaRPr lang="de-DE" sz="1400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DCE418F9-245C-4E50-B468-365C0DDF0BC6}"/>
                  </a:ext>
                </a:extLst>
              </p:cNvPr>
              <p:cNvSpPr/>
              <p:nvPr/>
            </p:nvSpPr>
            <p:spPr>
              <a:xfrm>
                <a:off x="991769" y="1161932"/>
                <a:ext cx="288131" cy="202406"/>
              </a:xfrm>
              <a:custGeom>
                <a:avLst/>
                <a:gdLst>
                  <a:gd name="connsiteX0" fmla="*/ 0 w 547688"/>
                  <a:gd name="connsiteY0" fmla="*/ 362008 h 362008"/>
                  <a:gd name="connsiteX1" fmla="*/ 159544 w 547688"/>
                  <a:gd name="connsiteY1" fmla="*/ 69115 h 362008"/>
                  <a:gd name="connsiteX2" fmla="*/ 369094 w 547688"/>
                  <a:gd name="connsiteY2" fmla="*/ 21490 h 362008"/>
                  <a:gd name="connsiteX3" fmla="*/ 547688 w 547688"/>
                  <a:gd name="connsiteY3" fmla="*/ 354865 h 36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8" h="362008">
                    <a:moveTo>
                      <a:pt x="0" y="362008"/>
                    </a:moveTo>
                    <a:cubicBezTo>
                      <a:pt x="49014" y="243938"/>
                      <a:pt x="98028" y="125868"/>
                      <a:pt x="159544" y="69115"/>
                    </a:cubicBezTo>
                    <a:cubicBezTo>
                      <a:pt x="221060" y="12362"/>
                      <a:pt x="304403" y="-26135"/>
                      <a:pt x="369094" y="21490"/>
                    </a:cubicBezTo>
                    <a:cubicBezTo>
                      <a:pt x="433785" y="69115"/>
                      <a:pt x="490736" y="211990"/>
                      <a:pt x="547688" y="35486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581D337-FBBC-47AD-BDA0-64D43A1A9502}"/>
                </a:ext>
              </a:extLst>
            </p:cNvPr>
            <p:cNvSpPr txBox="1"/>
            <p:nvPr/>
          </p:nvSpPr>
          <p:spPr>
            <a:xfrm>
              <a:off x="4390109" y="1815887"/>
              <a:ext cx="392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dirty="0">
                  <a:latin typeface="Nunito" panose="00000500000000000000" pitchFamily="2" charset="0"/>
                </a:rPr>
                <a:t>…</a:t>
              </a:r>
              <a:endParaRPr lang="de-DE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E26BF0B-75C0-4BFC-B4E8-2184569CD084}"/>
              </a:ext>
            </a:extLst>
          </p:cNvPr>
          <p:cNvGrpSpPr/>
          <p:nvPr/>
        </p:nvGrpSpPr>
        <p:grpSpPr>
          <a:xfrm>
            <a:off x="9698626" y="861168"/>
            <a:ext cx="392687" cy="593003"/>
            <a:chOff x="942448" y="1161932"/>
            <a:chExt cx="392687" cy="59300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F8F4319-1F48-4170-8751-41F9DD4AEB6E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endParaRPr lang="de-DE" sz="1100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83298AF-9745-4B64-A617-02C3119CDF10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6019E533-6D8D-483D-A4E9-7A273D935CAC}"/>
              </a:ext>
            </a:extLst>
          </p:cNvPr>
          <p:cNvSpPr txBox="1"/>
          <p:nvPr/>
        </p:nvSpPr>
        <p:spPr>
          <a:xfrm>
            <a:off x="554500" y="517763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a)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FD7AD4D-4B7B-491A-9CFE-6BA15566C841}"/>
              </a:ext>
            </a:extLst>
          </p:cNvPr>
          <p:cNvSpPr txBox="1"/>
          <p:nvPr/>
        </p:nvSpPr>
        <p:spPr>
          <a:xfrm>
            <a:off x="7613886" y="523586"/>
            <a:ext cx="569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b)</a:t>
            </a:r>
            <a:endParaRPr lang="de-DE" dirty="0"/>
          </a:p>
        </p:txBody>
      </p:sp>
      <p:pic>
        <p:nvPicPr>
          <p:cNvPr id="106" name="Grafik 105" descr="Männliches Profil mit einfarbiger Füllung">
            <a:extLst>
              <a:ext uri="{FF2B5EF4-FFF2-40B4-BE49-F238E27FC236}">
                <a16:creationId xmlns:a16="http://schemas.microsoft.com/office/drawing/2014/main" id="{F052A71C-2B41-4FED-935E-2F53BC569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90" y="2064708"/>
            <a:ext cx="914400" cy="914400"/>
          </a:xfrm>
          <a:prstGeom prst="rect">
            <a:avLst/>
          </a:prstGeom>
        </p:spPr>
      </p:pic>
      <p:pic>
        <p:nvPicPr>
          <p:cNvPr id="107" name="Grafik 106" descr="Männliches Profil mit einfarbiger Füllung">
            <a:extLst>
              <a:ext uri="{FF2B5EF4-FFF2-40B4-BE49-F238E27FC236}">
                <a16:creationId xmlns:a16="http://schemas.microsoft.com/office/drawing/2014/main" id="{B5F67ADB-76E7-49CC-AF98-0AFD73FC3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141" y="2032383"/>
            <a:ext cx="914400" cy="914400"/>
          </a:xfrm>
          <a:prstGeom prst="rect">
            <a:avLst/>
          </a:prstGeom>
        </p:spPr>
      </p:pic>
      <p:pic>
        <p:nvPicPr>
          <p:cNvPr id="114" name="Grafik 113" descr="Medizin mit einfarbiger Füllung">
            <a:extLst>
              <a:ext uri="{FF2B5EF4-FFF2-40B4-BE49-F238E27FC236}">
                <a16:creationId xmlns:a16="http://schemas.microsoft.com/office/drawing/2014/main" id="{90A8EC6E-585B-44DB-8BA6-2F3C2ECA5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8795" y="272345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FB102DFB-8419-4FE2-A87D-C26BCCDBC7FC}"/>
                  </a:ext>
                </a:extLst>
              </p14:cNvPr>
              <p14:cNvContentPartPr/>
              <p14:nvPr/>
            </p14:nvContentPartPr>
            <p14:xfrm>
              <a:off x="5524430" y="2804300"/>
              <a:ext cx="360" cy="360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FB102DFB-8419-4FE2-A87D-C26BCCDBC7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6430" y="2696300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20" name="Grafik 119" descr="Datenbank mit einfarbiger Füllung">
            <a:extLst>
              <a:ext uri="{FF2B5EF4-FFF2-40B4-BE49-F238E27FC236}">
                <a16:creationId xmlns:a16="http://schemas.microsoft.com/office/drawing/2014/main" id="{BDE2A701-A050-4D3C-A2D7-6A4723C3D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835" y="2662641"/>
            <a:ext cx="914400" cy="914400"/>
          </a:xfrm>
          <a:prstGeom prst="rect">
            <a:avLst/>
          </a:prstGeom>
        </p:spPr>
      </p:pic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E0F0960-FD6D-4A44-B7BE-1E6BB0AB9EDA}"/>
              </a:ext>
            </a:extLst>
          </p:cNvPr>
          <p:cNvGrpSpPr/>
          <p:nvPr/>
        </p:nvGrpSpPr>
        <p:grpSpPr>
          <a:xfrm>
            <a:off x="7821230" y="2868740"/>
            <a:ext cx="673200" cy="434160"/>
            <a:chOff x="7821230" y="2868740"/>
            <a:chExt cx="67320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CCC2459E-B793-4DBA-9182-26929B9E689B}"/>
                    </a:ext>
                  </a:extLst>
                </p14:cNvPr>
                <p14:cNvContentPartPr/>
                <p14:nvPr/>
              </p14:nvContentPartPr>
              <p14:xfrm>
                <a:off x="7821230" y="2909780"/>
                <a:ext cx="523440" cy="28044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CCC2459E-B793-4DBA-9182-26929B9E68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12230" y="2901140"/>
                  <a:ext cx="541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9BDB731-87F3-46BF-8748-BBF343EE3433}"/>
                    </a:ext>
                  </a:extLst>
                </p14:cNvPr>
                <p14:cNvContentPartPr/>
                <p14:nvPr/>
              </p14:nvContentPartPr>
              <p14:xfrm>
                <a:off x="8372750" y="3099860"/>
                <a:ext cx="121680" cy="20304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9BDB731-87F3-46BF-8748-BBF343EE34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63750" y="3090860"/>
                  <a:ext cx="139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79D3E515-98E4-4429-A331-DE19B0C582F3}"/>
                    </a:ext>
                  </a:extLst>
                </p14:cNvPr>
                <p14:cNvContentPartPr/>
                <p14:nvPr/>
              </p14:nvContentPartPr>
              <p14:xfrm>
                <a:off x="8124710" y="2868740"/>
                <a:ext cx="128520" cy="14436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79D3E515-98E4-4429-A331-DE19B0C582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16070" y="2860100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64F79082-2D3D-412D-ABB7-E32125B0AEE9}"/>
                    </a:ext>
                  </a:extLst>
                </p14:cNvPr>
                <p14:cNvContentPartPr/>
                <p14:nvPr/>
              </p14:nvContentPartPr>
              <p14:xfrm>
                <a:off x="8237390" y="3080420"/>
                <a:ext cx="3600" cy="828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64F79082-2D3D-412D-ABB7-E32125B0AE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28390" y="3071420"/>
                  <a:ext cx="2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307A6DCF-8FF6-4BF8-814D-B3AC166E751F}"/>
              </a:ext>
            </a:extLst>
          </p:cNvPr>
          <p:cNvGrpSpPr/>
          <p:nvPr/>
        </p:nvGrpSpPr>
        <p:grpSpPr>
          <a:xfrm>
            <a:off x="679910" y="2926540"/>
            <a:ext cx="683640" cy="434320"/>
            <a:chOff x="679910" y="2926540"/>
            <a:chExt cx="683640" cy="4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895A4333-838E-4C35-ADFB-900570FD0700}"/>
                    </a:ext>
                  </a:extLst>
                </p14:cNvPr>
                <p14:cNvContentPartPr/>
                <p14:nvPr/>
              </p14:nvContentPartPr>
              <p14:xfrm>
                <a:off x="679910" y="2955140"/>
                <a:ext cx="651960" cy="307440"/>
              </p14:xfrm>
            </p:contentPart>
          </mc:Choice>
          <mc:Fallback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895A4333-838E-4C35-ADFB-900570FD07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1270" y="2946500"/>
                  <a:ext cx="66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E96F3F33-8B59-4530-AB08-ACB75C173377}"/>
                    </a:ext>
                  </a:extLst>
                </p14:cNvPr>
                <p14:cNvContentPartPr/>
                <p14:nvPr/>
              </p14:nvContentPartPr>
              <p14:xfrm>
                <a:off x="1251950" y="3191300"/>
                <a:ext cx="111600" cy="16956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E96F3F33-8B59-4530-AB08-ACB75C1733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3310" y="3182660"/>
                  <a:ext cx="12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E312D72-3261-4190-8DA7-0190964BFF93}"/>
                    </a:ext>
                  </a:extLst>
                </p14:cNvPr>
                <p14:cNvContentPartPr/>
                <p14:nvPr/>
              </p14:nvContentPartPr>
              <p14:xfrm>
                <a:off x="1009670" y="2926540"/>
                <a:ext cx="90720" cy="16164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E312D72-3261-4190-8DA7-0190964BFF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030" y="2917900"/>
                  <a:ext cx="108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D5E4E50D-01FF-4F08-8BDA-1DE3AB60D997}"/>
                    </a:ext>
                  </a:extLst>
                </p14:cNvPr>
                <p14:cNvContentPartPr/>
                <p14:nvPr/>
              </p14:nvContentPartPr>
              <p14:xfrm>
                <a:off x="1089590" y="3185740"/>
                <a:ext cx="12960" cy="19080"/>
              </p14:xfrm>
            </p:contentPart>
          </mc:Choice>
          <mc:Fallback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D5E4E50D-01FF-4F08-8BDA-1DE3AB60D9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0590" y="3176740"/>
                  <a:ext cx="3060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10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84795F2C-70E0-47ED-A321-311878B3E905}"/>
              </a:ext>
            </a:extLst>
          </p:cNvPr>
          <p:cNvSpPr/>
          <p:nvPr/>
        </p:nvSpPr>
        <p:spPr>
          <a:xfrm>
            <a:off x="573550" y="726633"/>
            <a:ext cx="5201689" cy="21864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1E3EBE8-530B-44F8-B82B-C2E6C5CB8684}"/>
              </a:ext>
            </a:extLst>
          </p:cNvPr>
          <p:cNvSpPr/>
          <p:nvPr/>
        </p:nvSpPr>
        <p:spPr>
          <a:xfrm>
            <a:off x="2372784" y="1187903"/>
            <a:ext cx="2182218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74B6FC6-76A0-42FA-8F52-C92AC703D7E7}"/>
              </a:ext>
            </a:extLst>
          </p:cNvPr>
          <p:cNvSpPr/>
          <p:nvPr/>
        </p:nvSpPr>
        <p:spPr>
          <a:xfrm>
            <a:off x="2657010" y="1530100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b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3A5A502-12E8-4A2B-8531-7AFC044801A7}"/>
              </a:ext>
            </a:extLst>
          </p:cNvPr>
          <p:cNvSpPr/>
          <p:nvPr/>
        </p:nvSpPr>
        <p:spPr>
          <a:xfrm>
            <a:off x="3476472" y="153009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2A3DC2A-DA28-4893-B730-2F72CAEDCD95}"/>
              </a:ext>
            </a:extLst>
          </p:cNvPr>
          <p:cNvGrpSpPr/>
          <p:nvPr/>
        </p:nvGrpSpPr>
        <p:grpSpPr>
          <a:xfrm>
            <a:off x="4350172" y="859964"/>
            <a:ext cx="392687" cy="593003"/>
            <a:chOff x="942448" y="315786"/>
            <a:chExt cx="392687" cy="59300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5A52500-7184-4460-8417-3C1495C0261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941B5236-2E7F-4799-B482-3140828EE6B8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2C06C93B-98F1-424A-8A11-99043516CE65}"/>
              </a:ext>
            </a:extLst>
          </p:cNvPr>
          <p:cNvSpPr/>
          <p:nvPr/>
        </p:nvSpPr>
        <p:spPr>
          <a:xfrm>
            <a:off x="864277" y="153009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1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2AE54-9EA8-4065-88F1-F624DE1E7DDC}"/>
              </a:ext>
            </a:extLst>
          </p:cNvPr>
          <p:cNvSpPr txBox="1"/>
          <p:nvPr/>
        </p:nvSpPr>
        <p:spPr>
          <a:xfrm>
            <a:off x="1854592" y="1724096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C18B582-A5E2-4346-86D8-2D69AB7BE822}"/>
              </a:ext>
            </a:extLst>
          </p:cNvPr>
          <p:cNvGrpSpPr/>
          <p:nvPr/>
        </p:nvGrpSpPr>
        <p:grpSpPr>
          <a:xfrm>
            <a:off x="5153561" y="1496822"/>
            <a:ext cx="392687" cy="593003"/>
            <a:chOff x="942448" y="315786"/>
            <a:chExt cx="392687" cy="593003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AB1EA52-938C-49FA-9B5C-0BE983351BD8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r>
                <a:rPr lang="de-DE" sz="1100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7EA9C98F-E9EE-4133-A19C-F8402841BA7D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6691774F-1A7C-41D5-8B4C-72DC64CDB054}"/>
              </a:ext>
            </a:extLst>
          </p:cNvPr>
          <p:cNvSpPr txBox="1"/>
          <p:nvPr/>
        </p:nvSpPr>
        <p:spPr>
          <a:xfrm>
            <a:off x="4687624" y="1671964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E3066C-990E-41EA-87C0-58857E7443FF}"/>
              </a:ext>
            </a:extLst>
          </p:cNvPr>
          <p:cNvSpPr/>
          <p:nvPr/>
        </p:nvSpPr>
        <p:spPr>
          <a:xfrm>
            <a:off x="6588351" y="720810"/>
            <a:ext cx="5201689" cy="21864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33A33C5-B4AD-4986-A1FF-560F170D23A6}"/>
              </a:ext>
            </a:extLst>
          </p:cNvPr>
          <p:cNvSpPr/>
          <p:nvPr/>
        </p:nvSpPr>
        <p:spPr>
          <a:xfrm>
            <a:off x="8387585" y="1182080"/>
            <a:ext cx="2182218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4EF7496-2F84-4BF1-88BA-CADA3FC3FCAA}"/>
              </a:ext>
            </a:extLst>
          </p:cNvPr>
          <p:cNvSpPr/>
          <p:nvPr/>
        </p:nvSpPr>
        <p:spPr>
          <a:xfrm>
            <a:off x="8671811" y="1524277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b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28FA349-46B9-4E2C-AAAB-495EF1044AD3}"/>
              </a:ext>
            </a:extLst>
          </p:cNvPr>
          <p:cNvSpPr/>
          <p:nvPr/>
        </p:nvSpPr>
        <p:spPr>
          <a:xfrm>
            <a:off x="9491273" y="1524276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4558A3B-611F-4CAA-85A7-A0E674780EA0}"/>
              </a:ext>
            </a:extLst>
          </p:cNvPr>
          <p:cNvGrpSpPr/>
          <p:nvPr/>
        </p:nvGrpSpPr>
        <p:grpSpPr>
          <a:xfrm>
            <a:off x="10364973" y="854141"/>
            <a:ext cx="392687" cy="593003"/>
            <a:chOff x="942448" y="315786"/>
            <a:chExt cx="392687" cy="593003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BC924FD1-5A1D-4C7C-B40A-1AAF053967DD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E9D5B8DE-2CD5-4907-B90E-CE9506B73AFE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Rechteck 85">
            <a:extLst>
              <a:ext uri="{FF2B5EF4-FFF2-40B4-BE49-F238E27FC236}">
                <a16:creationId xmlns:a16="http://schemas.microsoft.com/office/drawing/2014/main" id="{746E37C5-68CA-4F81-8670-22532AED9B63}"/>
              </a:ext>
            </a:extLst>
          </p:cNvPr>
          <p:cNvSpPr/>
          <p:nvPr/>
        </p:nvSpPr>
        <p:spPr>
          <a:xfrm>
            <a:off x="6879078" y="1524276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n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5996CC9-F47D-47B4-813F-3E6DEC8A43F7}"/>
              </a:ext>
            </a:extLst>
          </p:cNvPr>
          <p:cNvSpPr txBox="1"/>
          <p:nvPr/>
        </p:nvSpPr>
        <p:spPr>
          <a:xfrm>
            <a:off x="7869393" y="1718273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8F5B41C-A83F-4966-883F-4DFE7351D716}"/>
              </a:ext>
            </a:extLst>
          </p:cNvPr>
          <p:cNvGrpSpPr/>
          <p:nvPr/>
        </p:nvGrpSpPr>
        <p:grpSpPr>
          <a:xfrm>
            <a:off x="11168362" y="1490999"/>
            <a:ext cx="392687" cy="593003"/>
            <a:chOff x="942448" y="315786"/>
            <a:chExt cx="392687" cy="593003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D07538F-053D-4B3F-9C94-1A116AEE6BC4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56E307E7-3226-42BA-B602-6C3F51290090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2BAFDA76-59DA-4DFC-A159-FB7780C4E1D7}"/>
              </a:ext>
            </a:extLst>
          </p:cNvPr>
          <p:cNvSpPr txBox="1"/>
          <p:nvPr/>
        </p:nvSpPr>
        <p:spPr>
          <a:xfrm>
            <a:off x="10702425" y="1666141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C4A247A7-EC4E-4966-8B96-4153C4F55D1D}"/>
              </a:ext>
            </a:extLst>
          </p:cNvPr>
          <p:cNvSpPr txBox="1"/>
          <p:nvPr/>
        </p:nvSpPr>
        <p:spPr>
          <a:xfrm>
            <a:off x="5982277" y="1708602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…</a:t>
            </a:r>
            <a:endParaRPr lang="de-DE" dirty="0"/>
          </a:p>
        </p:txBody>
      </p:sp>
      <p:pic>
        <p:nvPicPr>
          <p:cNvPr id="109" name="Grafik 108" descr="Sitzungssaal mit einfarbiger Füllung">
            <a:extLst>
              <a:ext uri="{FF2B5EF4-FFF2-40B4-BE49-F238E27FC236}">
                <a16:creationId xmlns:a16="http://schemas.microsoft.com/office/drawing/2014/main" id="{A10CC306-B360-464F-8809-390DB9045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50" y="2329601"/>
            <a:ext cx="914400" cy="914400"/>
          </a:xfrm>
          <a:prstGeom prst="rect">
            <a:avLst/>
          </a:prstGeom>
        </p:spPr>
      </p:pic>
      <p:pic>
        <p:nvPicPr>
          <p:cNvPr id="110" name="Grafik 109" descr="Sitzungssaal mit einfarbiger Füllung">
            <a:extLst>
              <a:ext uri="{FF2B5EF4-FFF2-40B4-BE49-F238E27FC236}">
                <a16:creationId xmlns:a16="http://schemas.microsoft.com/office/drawing/2014/main" id="{180322C9-B51D-495A-ACF4-2362AAF9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766" y="2329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D3710738-6604-4973-B242-F01873208888}"/>
              </a:ext>
            </a:extLst>
          </p:cNvPr>
          <p:cNvSpPr/>
          <p:nvPr/>
        </p:nvSpPr>
        <p:spPr>
          <a:xfrm>
            <a:off x="684761" y="723900"/>
            <a:ext cx="6046239" cy="29912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4795F2C-70E0-47ED-A321-311878B3E905}"/>
              </a:ext>
            </a:extLst>
          </p:cNvPr>
          <p:cNvSpPr/>
          <p:nvPr/>
        </p:nvSpPr>
        <p:spPr>
          <a:xfrm>
            <a:off x="1014961" y="1183833"/>
            <a:ext cx="5201689" cy="21864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1E3EBE8-530B-44F8-B82B-C2E6C5CB8684}"/>
              </a:ext>
            </a:extLst>
          </p:cNvPr>
          <p:cNvSpPr/>
          <p:nvPr/>
        </p:nvSpPr>
        <p:spPr>
          <a:xfrm>
            <a:off x="2814195" y="1645103"/>
            <a:ext cx="2182218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74B6FC6-76A0-42FA-8F52-C92AC703D7E7}"/>
              </a:ext>
            </a:extLst>
          </p:cNvPr>
          <p:cNvSpPr/>
          <p:nvPr/>
        </p:nvSpPr>
        <p:spPr>
          <a:xfrm>
            <a:off x="3098421" y="1987300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r>
              <a:rPr lang="de-DE" sz="2000" b="1" i="1" baseline="-250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b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3A5A502-12E8-4A2B-8531-7AFC044801A7}"/>
              </a:ext>
            </a:extLst>
          </p:cNvPr>
          <p:cNvSpPr/>
          <p:nvPr/>
        </p:nvSpPr>
        <p:spPr>
          <a:xfrm>
            <a:off x="3917883" y="198729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2A3DC2A-DA28-4893-B730-2F72CAEDCD95}"/>
              </a:ext>
            </a:extLst>
          </p:cNvPr>
          <p:cNvGrpSpPr/>
          <p:nvPr/>
        </p:nvGrpSpPr>
        <p:grpSpPr>
          <a:xfrm>
            <a:off x="4791583" y="1317164"/>
            <a:ext cx="392687" cy="593003"/>
            <a:chOff x="942448" y="315786"/>
            <a:chExt cx="392687" cy="59300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5A52500-7184-4460-8417-3C1495C0261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941B5236-2E7F-4799-B482-3140828EE6B8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2C06C93B-98F1-424A-8A11-99043516CE65}"/>
              </a:ext>
            </a:extLst>
          </p:cNvPr>
          <p:cNvSpPr/>
          <p:nvPr/>
        </p:nvSpPr>
        <p:spPr>
          <a:xfrm>
            <a:off x="1305688" y="1987299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1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2AE54-9EA8-4065-88F1-F624DE1E7DDC}"/>
              </a:ext>
            </a:extLst>
          </p:cNvPr>
          <p:cNvSpPr txBox="1"/>
          <p:nvPr/>
        </p:nvSpPr>
        <p:spPr>
          <a:xfrm>
            <a:off x="2296003" y="2181296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C18B582-A5E2-4346-86D8-2D69AB7BE822}"/>
              </a:ext>
            </a:extLst>
          </p:cNvPr>
          <p:cNvGrpSpPr/>
          <p:nvPr/>
        </p:nvGrpSpPr>
        <p:grpSpPr>
          <a:xfrm>
            <a:off x="5594972" y="1954022"/>
            <a:ext cx="392687" cy="593003"/>
            <a:chOff x="942448" y="315786"/>
            <a:chExt cx="392687" cy="593003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AB1EA52-938C-49FA-9B5C-0BE983351BD8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</a:t>
              </a:r>
              <a:r>
                <a:rPr lang="de-DE" sz="1100" b="1" i="1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endParaRPr lang="de-DE" b="1" i="1" baseline="-25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7EA9C98F-E9EE-4133-A19C-F8402841BA7D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6691774F-1A7C-41D5-8B4C-72DC64CDB054}"/>
              </a:ext>
            </a:extLst>
          </p:cNvPr>
          <p:cNvSpPr txBox="1"/>
          <p:nvPr/>
        </p:nvSpPr>
        <p:spPr>
          <a:xfrm>
            <a:off x="5129035" y="2129164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pic>
        <p:nvPicPr>
          <p:cNvPr id="109" name="Grafik 108" descr="Sitzungssaal mit einfarbiger Füllung">
            <a:extLst>
              <a:ext uri="{FF2B5EF4-FFF2-40B4-BE49-F238E27FC236}">
                <a16:creationId xmlns:a16="http://schemas.microsoft.com/office/drawing/2014/main" id="{A10CC306-B360-464F-8809-390DB9045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411" y="3193201"/>
            <a:ext cx="914400" cy="914400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EE0BCDA-AA67-427B-A470-F802B87B00C1}"/>
              </a:ext>
            </a:extLst>
          </p:cNvPr>
          <p:cNvGrpSpPr/>
          <p:nvPr/>
        </p:nvGrpSpPr>
        <p:grpSpPr>
          <a:xfrm>
            <a:off x="6534656" y="331456"/>
            <a:ext cx="392687" cy="593003"/>
            <a:chOff x="942448" y="315786"/>
            <a:chExt cx="392687" cy="59300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3BA415C-5093-4C4C-ABD4-947B8330E7AD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TC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A10B761-47F9-4FF5-9E7F-0866C76A0E33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582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F8EF4C9D-2DF3-4914-A2F4-145456B87C74}"/>
              </a:ext>
            </a:extLst>
          </p:cNvPr>
          <p:cNvSpPr/>
          <p:nvPr/>
        </p:nvSpPr>
        <p:spPr>
          <a:xfrm>
            <a:off x="1143000" y="551108"/>
            <a:ext cx="5822950" cy="343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83059412-8224-49D3-ADAD-8F6D640033CC}"/>
              </a:ext>
            </a:extLst>
          </p:cNvPr>
          <p:cNvSpPr/>
          <p:nvPr/>
        </p:nvSpPr>
        <p:spPr>
          <a:xfrm>
            <a:off x="1604240" y="1117600"/>
            <a:ext cx="3366730" cy="23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D8397D40-71FB-4C3A-8C17-C465960E933B}"/>
              </a:ext>
            </a:extLst>
          </p:cNvPr>
          <p:cNvSpPr/>
          <p:nvPr/>
        </p:nvSpPr>
        <p:spPr>
          <a:xfrm>
            <a:off x="1907050" y="1676459"/>
            <a:ext cx="1414000" cy="14417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AA015394-192F-43E3-BD2A-2B77CB096460}"/>
              </a:ext>
            </a:extLst>
          </p:cNvPr>
          <p:cNvGrpSpPr/>
          <p:nvPr/>
        </p:nvGrpSpPr>
        <p:grpSpPr>
          <a:xfrm>
            <a:off x="3134660" y="1259620"/>
            <a:ext cx="570994" cy="640736"/>
            <a:chOff x="942448" y="324916"/>
            <a:chExt cx="570994" cy="583873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13D2156-7901-4119-BBCF-6A3A7B0D51E5}"/>
                </a:ext>
              </a:extLst>
            </p:cNvPr>
            <p:cNvSpPr/>
            <p:nvPr/>
          </p:nvSpPr>
          <p:spPr>
            <a:xfrm>
              <a:off x="942448" y="527322"/>
              <a:ext cx="570994" cy="3814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K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a</a:t>
              </a:r>
              <a:r>
                <a:rPr lang="de-DE" sz="1100" b="1" i="1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+K</a:t>
              </a:r>
              <a:r>
                <a:rPr lang="de-DE" sz="1100" b="1" i="1" baseline="-25000" dirty="0" err="1">
                  <a:solidFill>
                    <a:schemeClr val="tx1"/>
                  </a:solidFill>
                  <a:latin typeface="Source Sans Pro" panose="020B0503030403020204" pitchFamily="34" charset="0"/>
                </a:rPr>
                <a:t>b</a:t>
              </a:r>
              <a:endParaRPr lang="de-DE" sz="11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  <a:p>
              <a:pPr algn="ctr"/>
              <a:endParaRPr lang="de-DE" sz="11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271E7978-B82A-4710-8F0A-568363A22789}"/>
                </a:ext>
              </a:extLst>
            </p:cNvPr>
            <p:cNvSpPr/>
            <p:nvPr/>
          </p:nvSpPr>
          <p:spPr>
            <a:xfrm>
              <a:off x="1083879" y="32491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0" name="Rechteck 89">
            <a:extLst>
              <a:ext uri="{FF2B5EF4-FFF2-40B4-BE49-F238E27FC236}">
                <a16:creationId xmlns:a16="http://schemas.microsoft.com/office/drawing/2014/main" id="{D6C8D16B-E9C3-40C9-82BA-264F82BC00E4}"/>
              </a:ext>
            </a:extLst>
          </p:cNvPr>
          <p:cNvSpPr/>
          <p:nvPr/>
        </p:nvSpPr>
        <p:spPr>
          <a:xfrm>
            <a:off x="3858989" y="2021507"/>
            <a:ext cx="819462" cy="773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K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a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631A49D-DB6D-418D-ADEA-5809A06D63BB}"/>
              </a:ext>
            </a:extLst>
          </p:cNvPr>
          <p:cNvSpPr/>
          <p:nvPr/>
        </p:nvSpPr>
        <p:spPr>
          <a:xfrm>
            <a:off x="5686269" y="2018655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I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2F08ABE-9445-4B97-880E-E4D65681C5E8}"/>
              </a:ext>
            </a:extLst>
          </p:cNvPr>
          <p:cNvSpPr/>
          <p:nvPr/>
        </p:nvSpPr>
        <p:spPr>
          <a:xfrm>
            <a:off x="2191900" y="2018656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U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CFECDF7A-28EE-4374-8FFA-ECB7F8EEE2A1}"/>
                  </a:ext>
                </a:extLst>
              </p14:cNvPr>
              <p14:cNvContentPartPr/>
              <p14:nvPr/>
            </p14:nvContentPartPr>
            <p14:xfrm>
              <a:off x="5524430" y="3153550"/>
              <a:ext cx="360" cy="36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CFECDF7A-28EE-4374-8FFA-ECB7F8EEE2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6430" y="3045550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75C620D5-147B-4F8A-B534-B3050BE0C33D}"/>
              </a:ext>
            </a:extLst>
          </p:cNvPr>
          <p:cNvGrpSpPr/>
          <p:nvPr/>
        </p:nvGrpSpPr>
        <p:grpSpPr>
          <a:xfrm>
            <a:off x="4756988" y="730938"/>
            <a:ext cx="392687" cy="593003"/>
            <a:chOff x="942448" y="315786"/>
            <a:chExt cx="392687" cy="59300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B9D7D082-5B19-4B8D-B887-BD0B7C4773B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A2DF027D-034D-4032-BDF2-709788933CCA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E14F726E-B9D1-45D3-BA48-663E88AF3205}"/>
              </a:ext>
            </a:extLst>
          </p:cNvPr>
          <p:cNvSpPr txBox="1"/>
          <p:nvPr/>
        </p:nvSpPr>
        <p:spPr>
          <a:xfrm>
            <a:off x="5205394" y="2212652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  <p:pic>
        <p:nvPicPr>
          <p:cNvPr id="130" name="Grafik 129" descr="Datenbank mit einfarbiger Füllung">
            <a:extLst>
              <a:ext uri="{FF2B5EF4-FFF2-40B4-BE49-F238E27FC236}">
                <a16:creationId xmlns:a16="http://schemas.microsoft.com/office/drawing/2014/main" id="{C0A3810F-BD05-4968-807C-681705D5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40" y="3492500"/>
            <a:ext cx="914400" cy="914400"/>
          </a:xfrm>
          <a:prstGeom prst="rect">
            <a:avLst/>
          </a:prstGeom>
        </p:spPr>
      </p:pic>
      <p:sp>
        <p:nvSpPr>
          <p:cNvPr id="131" name="Textfeld 130">
            <a:extLst>
              <a:ext uri="{FF2B5EF4-FFF2-40B4-BE49-F238E27FC236}">
                <a16:creationId xmlns:a16="http://schemas.microsoft.com/office/drawing/2014/main" id="{876A5DEF-8C40-4A43-A3B0-22B6C5950D5E}"/>
              </a:ext>
            </a:extLst>
          </p:cNvPr>
          <p:cNvSpPr txBox="1"/>
          <p:nvPr/>
        </p:nvSpPr>
        <p:spPr>
          <a:xfrm>
            <a:off x="3401436" y="2210252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28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F8EF4C9D-2DF3-4914-A2F4-145456B87C74}"/>
              </a:ext>
            </a:extLst>
          </p:cNvPr>
          <p:cNvSpPr/>
          <p:nvPr/>
        </p:nvSpPr>
        <p:spPr>
          <a:xfrm>
            <a:off x="736600" y="694602"/>
            <a:ext cx="3980010" cy="14746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2F08ABE-9445-4B97-880E-E4D65681C5E8}"/>
              </a:ext>
            </a:extLst>
          </p:cNvPr>
          <p:cNvSpPr/>
          <p:nvPr/>
        </p:nvSpPr>
        <p:spPr>
          <a:xfrm>
            <a:off x="1355753" y="1002654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1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CFECDF7A-28EE-4374-8FFA-ECB7F8EEE2A1}"/>
                  </a:ext>
                </a:extLst>
              </p14:cNvPr>
              <p14:cNvContentPartPr/>
              <p14:nvPr/>
            </p14:nvContentPartPr>
            <p14:xfrm>
              <a:off x="4845307" y="2173182"/>
              <a:ext cx="360" cy="36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CFECDF7A-28EE-4374-8FFA-ECB7F8EEE2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7307" y="2065182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75C620D5-147B-4F8A-B534-B3050BE0C33D}"/>
              </a:ext>
            </a:extLst>
          </p:cNvPr>
          <p:cNvGrpSpPr/>
          <p:nvPr/>
        </p:nvGrpSpPr>
        <p:grpSpPr>
          <a:xfrm>
            <a:off x="4520266" y="266700"/>
            <a:ext cx="392687" cy="593003"/>
            <a:chOff x="942448" y="315786"/>
            <a:chExt cx="392687" cy="59300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B9D7D082-5B19-4B8D-B887-BD0B7C4773B5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</a:t>
              </a:r>
              <a:endParaRPr lang="de-DE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A2DF027D-034D-4032-BDF2-709788933CCA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30" name="Grafik 129" descr="Datenbank mit einfarbiger Füllung">
            <a:extLst>
              <a:ext uri="{FF2B5EF4-FFF2-40B4-BE49-F238E27FC236}">
                <a16:creationId xmlns:a16="http://schemas.microsoft.com/office/drawing/2014/main" id="{C0A3810F-BD05-4968-807C-681705D5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569" y="1759981"/>
            <a:ext cx="914400" cy="914400"/>
          </a:xfrm>
          <a:prstGeom prst="rect">
            <a:avLst/>
          </a:prstGeom>
        </p:spPr>
      </p:pic>
      <p:sp>
        <p:nvSpPr>
          <p:cNvPr id="131" name="Textfeld 130">
            <a:extLst>
              <a:ext uri="{FF2B5EF4-FFF2-40B4-BE49-F238E27FC236}">
                <a16:creationId xmlns:a16="http://schemas.microsoft.com/office/drawing/2014/main" id="{876A5DEF-8C40-4A43-A3B0-22B6C5950D5E}"/>
              </a:ext>
            </a:extLst>
          </p:cNvPr>
          <p:cNvSpPr txBox="1"/>
          <p:nvPr/>
        </p:nvSpPr>
        <p:spPr>
          <a:xfrm>
            <a:off x="2613866" y="1196651"/>
            <a:ext cx="39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Nunito" panose="00000500000000000000" pitchFamily="2" charset="0"/>
              </a:rPr>
              <a:t>…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BAC801-0366-4725-87E2-8C2A2AAD72E3}"/>
              </a:ext>
            </a:extLst>
          </p:cNvPr>
          <p:cNvSpPr/>
          <p:nvPr/>
        </p:nvSpPr>
        <p:spPr>
          <a:xfrm>
            <a:off x="3351023" y="1002654"/>
            <a:ext cx="819462" cy="757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i="1" dirty="0">
                <a:solidFill>
                  <a:schemeClr val="tx1"/>
                </a:solidFill>
                <a:latin typeface="Source Sans Pro" panose="020B0503030403020204" pitchFamily="34" charset="0"/>
              </a:rPr>
              <a:t>H</a:t>
            </a:r>
            <a:r>
              <a:rPr lang="de-DE" sz="2000" b="1" i="1" baseline="-25000" dirty="0">
                <a:solidFill>
                  <a:schemeClr val="tx1"/>
                </a:solidFill>
                <a:latin typeface="Source Sans Pro" panose="020B0503030403020204" pitchFamily="34" charset="0"/>
              </a:rPr>
              <a:t>z</a:t>
            </a:r>
            <a:endParaRPr lang="de-DE" sz="1400" b="1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97A837-829A-4F90-B543-FBAE6004F4B2}"/>
              </a:ext>
            </a:extLst>
          </p:cNvPr>
          <p:cNvGrpSpPr/>
          <p:nvPr/>
        </p:nvGrpSpPr>
        <p:grpSpPr>
          <a:xfrm>
            <a:off x="636792" y="113656"/>
            <a:ext cx="392687" cy="593003"/>
            <a:chOff x="942448" y="315786"/>
            <a:chExt cx="392687" cy="59300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4BC8493-9B38-4DB4-A323-6F78F476D836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633A9697-EF4C-4A09-BDCB-0199026117C7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63056F8-0EC7-4065-A8DD-E650BB7DC334}"/>
              </a:ext>
            </a:extLst>
          </p:cNvPr>
          <p:cNvGrpSpPr/>
          <p:nvPr/>
        </p:nvGrpSpPr>
        <p:grpSpPr>
          <a:xfrm>
            <a:off x="1831588" y="113656"/>
            <a:ext cx="392687" cy="593003"/>
            <a:chOff x="942448" y="1161932"/>
            <a:chExt cx="392687" cy="59300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80BB8A1-09BB-4C2D-9DBD-F61C990FEDD0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A197477-74BD-48A7-9893-9E0DACD07AD7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1CE5530-B88F-4683-B91F-33D7A5F73AEF}"/>
              </a:ext>
            </a:extLst>
          </p:cNvPr>
          <p:cNvSpPr txBox="1"/>
          <p:nvPr/>
        </p:nvSpPr>
        <p:spPr>
          <a:xfrm>
            <a:off x="60227" y="34225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Nunito" panose="00000500000000000000" pitchFamily="2" charset="0"/>
              </a:rPr>
              <a:t>a)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954FA43-18FC-49E9-A552-A93B00B483AF}"/>
              </a:ext>
            </a:extLst>
          </p:cNvPr>
          <p:cNvGrpSpPr/>
          <p:nvPr/>
        </p:nvGrpSpPr>
        <p:grpSpPr>
          <a:xfrm>
            <a:off x="3026384" y="113656"/>
            <a:ext cx="392687" cy="593003"/>
            <a:chOff x="942448" y="1161932"/>
            <a:chExt cx="392687" cy="5930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48006EF-5589-4179-948A-705691FE6662}"/>
                </a:ext>
              </a:extLst>
            </p:cNvPr>
            <p:cNvSpPr/>
            <p:nvPr/>
          </p:nvSpPr>
          <p:spPr>
            <a:xfrm>
              <a:off x="942448" y="1373468"/>
              <a:ext cx="392687" cy="3814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B5282DF8-4C1C-4874-8EE0-52FC917BBFA4}"/>
                </a:ext>
              </a:extLst>
            </p:cNvPr>
            <p:cNvSpPr/>
            <p:nvPr/>
          </p:nvSpPr>
          <p:spPr>
            <a:xfrm>
              <a:off x="991769" y="1161932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51A8DAEA-1010-4BB6-9084-637C945FB66D}"/>
              </a:ext>
            </a:extLst>
          </p:cNvPr>
          <p:cNvSpPr txBox="1"/>
          <p:nvPr/>
        </p:nvSpPr>
        <p:spPr>
          <a:xfrm>
            <a:off x="1209239" y="342252"/>
            <a:ext cx="55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Nunito" panose="00000500000000000000" pitchFamily="2" charset="0"/>
              </a:rPr>
              <a:t>b)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551730-4F36-4DE2-9E41-FA5BAF0265F4}"/>
              </a:ext>
            </a:extLst>
          </p:cNvPr>
          <p:cNvSpPr txBox="1"/>
          <p:nvPr/>
        </p:nvSpPr>
        <p:spPr>
          <a:xfrm>
            <a:off x="2517889" y="342252"/>
            <a:ext cx="55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Nunito" panose="00000500000000000000" pitchFamily="2" charset="0"/>
              </a:rPr>
              <a:t>c)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4759DC-7AD1-4C85-ADB3-81237DA1B88A}"/>
              </a:ext>
            </a:extLst>
          </p:cNvPr>
          <p:cNvSpPr/>
          <p:nvPr/>
        </p:nvSpPr>
        <p:spPr>
          <a:xfrm>
            <a:off x="162904" y="1497258"/>
            <a:ext cx="1667508" cy="13348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3C6B07F-B53B-4EC1-B556-0BC14271483F}"/>
              </a:ext>
            </a:extLst>
          </p:cNvPr>
          <p:cNvSpPr txBox="1"/>
          <p:nvPr/>
        </p:nvSpPr>
        <p:spPr>
          <a:xfrm>
            <a:off x="60227" y="107885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Nunito" panose="00000500000000000000" pitchFamily="2" charset="0"/>
              </a:rPr>
              <a:t>d)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4D0780-3504-4439-8617-FA8E3C1133ED}"/>
              </a:ext>
            </a:extLst>
          </p:cNvPr>
          <p:cNvGrpSpPr/>
          <p:nvPr/>
        </p:nvGrpSpPr>
        <p:grpSpPr>
          <a:xfrm>
            <a:off x="1632287" y="1078852"/>
            <a:ext cx="392687" cy="593003"/>
            <a:chOff x="942448" y="315786"/>
            <a:chExt cx="392687" cy="59300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D0EEEF4-1B99-4876-BDAF-038718E38B8B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D418CBF-E040-4E83-94A2-6C2B7F5C7C5E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F47DE38C-CF5E-418D-951D-8F6C0737012A}"/>
              </a:ext>
            </a:extLst>
          </p:cNvPr>
          <p:cNvSpPr/>
          <p:nvPr/>
        </p:nvSpPr>
        <p:spPr>
          <a:xfrm>
            <a:off x="2585317" y="1497258"/>
            <a:ext cx="1667508" cy="13348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i="1" baseline="-250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58E0C7-2688-4F8C-8238-CCF03FDFC4D1}"/>
              </a:ext>
            </a:extLst>
          </p:cNvPr>
          <p:cNvSpPr txBox="1"/>
          <p:nvPr/>
        </p:nvSpPr>
        <p:spPr>
          <a:xfrm>
            <a:off x="2482640" y="1078852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Nunito" panose="00000500000000000000" pitchFamily="2" charset="0"/>
              </a:rPr>
              <a:t>e)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6D263CF-4019-49E0-BFDF-1718BBEA5E81}"/>
              </a:ext>
            </a:extLst>
          </p:cNvPr>
          <p:cNvGrpSpPr/>
          <p:nvPr/>
        </p:nvGrpSpPr>
        <p:grpSpPr>
          <a:xfrm>
            <a:off x="4054700" y="1078852"/>
            <a:ext cx="392687" cy="593003"/>
            <a:chOff x="942448" y="315786"/>
            <a:chExt cx="392687" cy="59300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E2F3AAD-4D99-4E81-AB8B-2389CCF27F2A}"/>
                </a:ext>
              </a:extLst>
            </p:cNvPr>
            <p:cNvSpPr/>
            <p:nvPr/>
          </p:nvSpPr>
          <p:spPr>
            <a:xfrm>
              <a:off x="942448" y="527322"/>
              <a:ext cx="392687" cy="381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39182601-A741-4C4B-860A-A1E7557DD416}"/>
                </a:ext>
              </a:extLst>
            </p:cNvPr>
            <p:cNvSpPr/>
            <p:nvPr/>
          </p:nvSpPr>
          <p:spPr>
            <a:xfrm>
              <a:off x="991769" y="315786"/>
              <a:ext cx="288131" cy="202406"/>
            </a:xfrm>
            <a:custGeom>
              <a:avLst/>
              <a:gdLst>
                <a:gd name="connsiteX0" fmla="*/ 0 w 547688"/>
                <a:gd name="connsiteY0" fmla="*/ 362008 h 362008"/>
                <a:gd name="connsiteX1" fmla="*/ 159544 w 547688"/>
                <a:gd name="connsiteY1" fmla="*/ 69115 h 362008"/>
                <a:gd name="connsiteX2" fmla="*/ 369094 w 547688"/>
                <a:gd name="connsiteY2" fmla="*/ 21490 h 362008"/>
                <a:gd name="connsiteX3" fmla="*/ 547688 w 547688"/>
                <a:gd name="connsiteY3" fmla="*/ 354865 h 36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8" h="362008">
                  <a:moveTo>
                    <a:pt x="0" y="362008"/>
                  </a:moveTo>
                  <a:cubicBezTo>
                    <a:pt x="49014" y="243938"/>
                    <a:pt x="98028" y="125868"/>
                    <a:pt x="159544" y="69115"/>
                  </a:cubicBezTo>
                  <a:cubicBezTo>
                    <a:pt x="221060" y="12362"/>
                    <a:pt x="304403" y="-26135"/>
                    <a:pt x="369094" y="21490"/>
                  </a:cubicBezTo>
                  <a:cubicBezTo>
                    <a:pt x="433785" y="69115"/>
                    <a:pt x="490736" y="211990"/>
                    <a:pt x="547688" y="354865"/>
                  </a:cubicBezTo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47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103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Dewes</dc:creator>
  <cp:lastModifiedBy>Andreas Dewes</cp:lastModifiedBy>
  <cp:revision>51</cp:revision>
  <dcterms:created xsi:type="dcterms:W3CDTF">2021-04-29T11:28:38Z</dcterms:created>
  <dcterms:modified xsi:type="dcterms:W3CDTF">2021-04-29T15:01:02Z</dcterms:modified>
</cp:coreProperties>
</file>