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28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0296-FE91-4687-B50E-955AF3703926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396C-E9ED-4F0D-B834-04DE591C73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6309320"/>
            <a:ext cx="9144000" cy="54868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Agency FB" pitchFamily="34" charset="0"/>
              </a:defRPr>
            </a:lvl1pPr>
            <a:lvl2pPr algn="r">
              <a:buNone/>
              <a:defRPr sz="2000">
                <a:latin typeface="Agency FB" pitchFamily="34" charset="0"/>
              </a:defRPr>
            </a:lvl2pPr>
            <a:lvl3pPr algn="r">
              <a:buNone/>
              <a:defRPr sz="1800">
                <a:latin typeface="Agency FB" pitchFamily="34" charset="0"/>
              </a:defRPr>
            </a:lvl3pPr>
            <a:lvl4pPr algn="r">
              <a:buNone/>
              <a:defRPr sz="1600">
                <a:latin typeface="Agency FB" pitchFamily="34" charset="0"/>
              </a:defRPr>
            </a:lvl4pPr>
            <a:lvl5pPr algn="r">
              <a:buNone/>
              <a:defRPr sz="1600">
                <a:latin typeface="Agency FB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3"/>
          <p:cNvGrpSpPr/>
          <p:nvPr/>
        </p:nvGrpSpPr>
        <p:grpSpPr>
          <a:xfrm>
            <a:off x="1027292" y="692696"/>
            <a:ext cx="3309291" cy="2664296"/>
            <a:chOff x="1407212" y="2792641"/>
            <a:chExt cx="2882960" cy="2321059"/>
          </a:xfrm>
        </p:grpSpPr>
        <p:grpSp>
          <p:nvGrpSpPr>
            <p:cNvPr id="4" name="Groupe 394"/>
            <p:cNvGrpSpPr/>
            <p:nvPr/>
          </p:nvGrpSpPr>
          <p:grpSpPr>
            <a:xfrm>
              <a:off x="1515255" y="4840194"/>
              <a:ext cx="174687" cy="244990"/>
              <a:chOff x="4776182" y="3688065"/>
              <a:chExt cx="174687" cy="244990"/>
            </a:xfrm>
          </p:grpSpPr>
          <p:sp>
            <p:nvSpPr>
              <p:cNvPr id="65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5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6" name="Line 157"/>
            <p:cNvSpPr>
              <a:spLocks noChangeShapeType="1"/>
            </p:cNvSpPr>
            <p:nvPr/>
          </p:nvSpPr>
          <p:spPr bwMode="auto">
            <a:xfrm rot="16200000" flipV="1">
              <a:off x="2164179" y="2436550"/>
              <a:ext cx="0" cy="11096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97" name="Line 75"/>
            <p:cNvSpPr>
              <a:spLocks noChangeShapeType="1"/>
            </p:cNvSpPr>
            <p:nvPr/>
          </p:nvSpPr>
          <p:spPr bwMode="auto">
            <a:xfrm rot="10800000">
              <a:off x="1602599" y="2989978"/>
              <a:ext cx="0" cy="1543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5" name="Groupe 397"/>
            <p:cNvGrpSpPr>
              <a:grpSpLocks noChangeAspect="1"/>
            </p:cNvGrpSpPr>
            <p:nvPr/>
          </p:nvGrpSpPr>
          <p:grpSpPr>
            <a:xfrm>
              <a:off x="1407212" y="4488536"/>
              <a:ext cx="397490" cy="380624"/>
              <a:chOff x="1377952" y="4381498"/>
              <a:chExt cx="441655" cy="422916"/>
            </a:xfrm>
          </p:grpSpPr>
          <p:sp>
            <p:nvSpPr>
              <p:cNvPr id="649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0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399" name="Line 157"/>
            <p:cNvSpPr>
              <a:spLocks noChangeShapeType="1"/>
            </p:cNvSpPr>
            <p:nvPr/>
          </p:nvSpPr>
          <p:spPr bwMode="auto">
            <a:xfrm flipH="1">
              <a:off x="2171543" y="3091191"/>
              <a:ext cx="0" cy="177796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" name="Groupe 399"/>
            <p:cNvGrpSpPr>
              <a:grpSpLocks noChangeAspect="1"/>
            </p:cNvGrpSpPr>
            <p:nvPr/>
          </p:nvGrpSpPr>
          <p:grpSpPr>
            <a:xfrm>
              <a:off x="2010645" y="2824477"/>
              <a:ext cx="337901" cy="338688"/>
              <a:chOff x="1981384" y="2780587"/>
              <a:chExt cx="422376" cy="423360"/>
            </a:xfrm>
          </p:grpSpPr>
          <p:sp>
            <p:nvSpPr>
              <p:cNvPr id="644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646" name="Arc 645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Arc 646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Arc 647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01" name="Line 157"/>
            <p:cNvSpPr>
              <a:spLocks noChangeShapeType="1"/>
            </p:cNvSpPr>
            <p:nvPr/>
          </p:nvSpPr>
          <p:spPr bwMode="auto">
            <a:xfrm rot="16200000" flipV="1">
              <a:off x="3428653" y="2298820"/>
              <a:ext cx="0" cy="138513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" name="Groupe 401"/>
            <p:cNvGrpSpPr/>
            <p:nvPr/>
          </p:nvGrpSpPr>
          <p:grpSpPr>
            <a:xfrm>
              <a:off x="2909392" y="2993081"/>
              <a:ext cx="550601" cy="812429"/>
              <a:chOff x="3136054" y="3236274"/>
              <a:chExt cx="458834" cy="677025"/>
            </a:xfrm>
          </p:grpSpPr>
          <p:sp>
            <p:nvSpPr>
              <p:cNvPr id="523" name="Rectangle 522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64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2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" name="Groupe 524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591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39" name="Connecteur droit 638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Connecteur droit 639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525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" name="Groupe 531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533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14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589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90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5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587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8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6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53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9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537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527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402"/>
            <p:cNvGrpSpPr/>
            <p:nvPr/>
          </p:nvGrpSpPr>
          <p:grpSpPr>
            <a:xfrm rot="16200000">
              <a:off x="2545732" y="2924594"/>
              <a:ext cx="391211" cy="127306"/>
              <a:chOff x="2652861" y="1145105"/>
              <a:chExt cx="193719" cy="68006"/>
            </a:xfrm>
          </p:grpSpPr>
          <p:sp>
            <p:nvSpPr>
              <p:cNvPr id="51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21" name="Connecteur droit 520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onnecteur droit 521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Line 97"/>
            <p:cNvSpPr>
              <a:spLocks noChangeShapeType="1"/>
            </p:cNvSpPr>
            <p:nvPr/>
          </p:nvSpPr>
          <p:spPr bwMode="auto">
            <a:xfrm rot="16200000" flipH="1">
              <a:off x="1894713" y="4083170"/>
              <a:ext cx="0" cy="5761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05" name="Line 97"/>
            <p:cNvSpPr>
              <a:spLocks noChangeShapeType="1"/>
            </p:cNvSpPr>
            <p:nvPr/>
          </p:nvSpPr>
          <p:spPr bwMode="auto">
            <a:xfrm rot="16200000" flipH="1" flipV="1">
              <a:off x="4167902" y="4991430"/>
              <a:ext cx="2445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8" name="Groupe 405"/>
            <p:cNvGrpSpPr/>
            <p:nvPr/>
          </p:nvGrpSpPr>
          <p:grpSpPr>
            <a:xfrm rot="16200000">
              <a:off x="3323699" y="2924594"/>
              <a:ext cx="391211" cy="127306"/>
              <a:chOff x="2652861" y="1145105"/>
              <a:chExt cx="193719" cy="68006"/>
            </a:xfrm>
          </p:grpSpPr>
          <p:sp>
            <p:nvSpPr>
              <p:cNvPr id="49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12" name="Connecteur droit 511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406"/>
            <p:cNvGrpSpPr>
              <a:grpSpLocks noChangeAspect="1"/>
            </p:cNvGrpSpPr>
            <p:nvPr/>
          </p:nvGrpSpPr>
          <p:grpSpPr>
            <a:xfrm>
              <a:off x="2002586" y="3263039"/>
              <a:ext cx="696821" cy="405163"/>
              <a:chOff x="1951380" y="3285477"/>
              <a:chExt cx="871026" cy="506453"/>
            </a:xfrm>
          </p:grpSpPr>
          <p:sp>
            <p:nvSpPr>
              <p:cNvPr id="418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2305916" y="3514932"/>
                <a:ext cx="516490" cy="27699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50 </a:t>
                </a:r>
                <a:r>
                  <a:rPr lang="fr-FR" sz="1200" dirty="0" smtClean="0">
                    <a:solidFill>
                      <a:srgbClr val="0000FF"/>
                    </a:solidFill>
                    <a:latin typeface="Symbol" pitchFamily="18" charset="2"/>
                    <a:cs typeface="Arial" pitchFamily="34" charset="0"/>
                  </a:rPr>
                  <a:t>W</a:t>
                </a:r>
                <a:endParaRPr lang="fr-FR" sz="1200" dirty="0">
                  <a:solidFill>
                    <a:srgbClr val="0000FF"/>
                  </a:solidFill>
                  <a:latin typeface="Symbol" pitchFamily="18" charset="2"/>
                  <a:cs typeface="Arial" pitchFamily="34" charset="0"/>
                </a:endParaRPr>
              </a:p>
            </p:txBody>
          </p:sp>
          <p:sp>
            <p:nvSpPr>
              <p:cNvPr id="419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419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421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21" name="Groupe 421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423" name="Arc 422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4" name="Arc 423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8" name="Arc 497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408" name="AutoShape 94"/>
            <p:cNvSpPr>
              <a:spLocks noChangeArrowheads="1"/>
            </p:cNvSpPr>
            <p:nvPr/>
          </p:nvSpPr>
          <p:spPr bwMode="auto">
            <a:xfrm rot="10800000" flipH="1">
              <a:off x="2010458" y="4213726"/>
              <a:ext cx="315058" cy="31505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09" name="Freeform 115"/>
            <p:cNvSpPr>
              <a:spLocks/>
            </p:cNvSpPr>
            <p:nvPr/>
          </p:nvSpPr>
          <p:spPr bwMode="auto">
            <a:xfrm rot="5400000" flipH="1">
              <a:off x="1979526" y="3716493"/>
              <a:ext cx="382967" cy="381762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10" name="Text Box 116"/>
            <p:cNvSpPr txBox="1">
              <a:spLocks noChangeArrowheads="1"/>
            </p:cNvSpPr>
            <p:nvPr/>
          </p:nvSpPr>
          <p:spPr bwMode="auto">
            <a:xfrm>
              <a:off x="2188939" y="3819130"/>
              <a:ext cx="4388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4K</a:t>
              </a:r>
              <a:endParaRPr lang="fr-F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e 410"/>
            <p:cNvGrpSpPr/>
            <p:nvPr/>
          </p:nvGrpSpPr>
          <p:grpSpPr>
            <a:xfrm>
              <a:off x="3068299" y="3812653"/>
              <a:ext cx="174687" cy="244990"/>
              <a:chOff x="4776182" y="3688065"/>
              <a:chExt cx="174687" cy="244990"/>
            </a:xfrm>
          </p:grpSpPr>
          <p:sp>
            <p:nvSpPr>
              <p:cNvPr id="41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1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Line 97"/>
            <p:cNvSpPr>
              <a:spLocks noChangeShapeType="1"/>
            </p:cNvSpPr>
            <p:nvPr/>
          </p:nvSpPr>
          <p:spPr bwMode="auto">
            <a:xfrm rot="16200000" flipH="1">
              <a:off x="3227056" y="3813650"/>
              <a:ext cx="0" cy="21110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24" name="Groupe 655"/>
          <p:cNvGrpSpPr/>
          <p:nvPr/>
        </p:nvGrpSpPr>
        <p:grpSpPr>
          <a:xfrm>
            <a:off x="4832157" y="692696"/>
            <a:ext cx="3309291" cy="2664296"/>
            <a:chOff x="4832157" y="1196752"/>
            <a:chExt cx="3309291" cy="2664296"/>
          </a:xfrm>
        </p:grpSpPr>
        <p:grpSp>
          <p:nvGrpSpPr>
            <p:cNvPr id="25" name="Groupe 660"/>
            <p:cNvGrpSpPr/>
            <p:nvPr/>
          </p:nvGrpSpPr>
          <p:grpSpPr>
            <a:xfrm>
              <a:off x="7816908" y="3547096"/>
              <a:ext cx="200520" cy="281219"/>
              <a:chOff x="4776182" y="3688065"/>
              <a:chExt cx="174687" cy="244990"/>
            </a:xfrm>
          </p:grpSpPr>
          <p:sp>
            <p:nvSpPr>
              <p:cNvPr id="729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32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4" name="Line 157"/>
            <p:cNvSpPr>
              <a:spLocks noChangeShapeType="1"/>
            </p:cNvSpPr>
            <p:nvPr/>
          </p:nvSpPr>
          <p:spPr bwMode="auto">
            <a:xfrm rot="5400000" flipH="1" flipV="1">
              <a:off x="7272541" y="788002"/>
              <a:ext cx="0" cy="12737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5" name="Line 75"/>
            <p:cNvSpPr>
              <a:spLocks noChangeShapeType="1"/>
            </p:cNvSpPr>
            <p:nvPr/>
          </p:nvSpPr>
          <p:spPr bwMode="auto">
            <a:xfrm rot="10800000" flipH="1">
              <a:off x="7917167" y="1423271"/>
              <a:ext cx="0" cy="1771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26" name="Groupe 665"/>
            <p:cNvGrpSpPr>
              <a:grpSpLocks noChangeAspect="1"/>
            </p:cNvGrpSpPr>
            <p:nvPr/>
          </p:nvGrpSpPr>
          <p:grpSpPr>
            <a:xfrm flipH="1">
              <a:off x="7685177" y="3143435"/>
              <a:ext cx="456271" cy="436910"/>
              <a:chOff x="1377952" y="4381498"/>
              <a:chExt cx="441655" cy="422916"/>
            </a:xfrm>
          </p:grpSpPr>
          <p:sp>
            <p:nvSpPr>
              <p:cNvPr id="727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8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667" name="Line 157"/>
            <p:cNvSpPr>
              <a:spLocks noChangeShapeType="1"/>
            </p:cNvSpPr>
            <p:nvPr/>
          </p:nvSpPr>
          <p:spPr bwMode="auto">
            <a:xfrm>
              <a:off x="7264088" y="1539451"/>
              <a:ext cx="0" cy="204089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7" name="Groupe 667"/>
            <p:cNvGrpSpPr>
              <a:grpSpLocks noChangeAspect="1"/>
            </p:cNvGrpSpPr>
            <p:nvPr/>
          </p:nvGrpSpPr>
          <p:grpSpPr>
            <a:xfrm flipH="1">
              <a:off x="7060910" y="1233296"/>
              <a:ext cx="387870" cy="388773"/>
              <a:chOff x="1981384" y="2780587"/>
              <a:chExt cx="422376" cy="423360"/>
            </a:xfrm>
          </p:grpSpPr>
          <p:sp>
            <p:nvSpPr>
              <p:cNvPr id="722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724" name="Arc 723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Arc 724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Arc 725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669" name="Line 157"/>
            <p:cNvSpPr>
              <a:spLocks noChangeShapeType="1"/>
            </p:cNvSpPr>
            <p:nvPr/>
          </p:nvSpPr>
          <p:spPr bwMode="auto">
            <a:xfrm rot="5400000" flipH="1" flipV="1">
              <a:off x="5821077" y="629905"/>
              <a:ext cx="0" cy="15899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9" name="Groupe 669"/>
            <p:cNvGrpSpPr/>
            <p:nvPr/>
          </p:nvGrpSpPr>
          <p:grpSpPr>
            <a:xfrm flipH="1">
              <a:off x="5785103" y="1426833"/>
              <a:ext cx="632024" cy="932571"/>
              <a:chOff x="3136054" y="3236274"/>
              <a:chExt cx="458834" cy="677025"/>
            </a:xfrm>
          </p:grpSpPr>
          <p:sp>
            <p:nvSpPr>
              <p:cNvPr id="69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19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0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716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17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38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70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739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714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5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0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712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3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1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710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1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09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0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2" name="Groupe 670"/>
            <p:cNvGrpSpPr/>
            <p:nvPr/>
          </p:nvGrpSpPr>
          <p:grpSpPr>
            <a:xfrm rot="5400000" flipH="1">
              <a:off x="6385501" y="1348218"/>
              <a:ext cx="449063" cy="146132"/>
              <a:chOff x="2652861" y="1145105"/>
              <a:chExt cx="193719" cy="68006"/>
            </a:xfrm>
          </p:grpSpPr>
          <p:sp>
            <p:nvSpPr>
              <p:cNvPr id="695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6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2" name="Line 97"/>
            <p:cNvSpPr>
              <a:spLocks noChangeShapeType="1"/>
            </p:cNvSpPr>
            <p:nvPr/>
          </p:nvSpPr>
          <p:spPr bwMode="auto">
            <a:xfrm rot="5400000">
              <a:off x="7581855" y="2678124"/>
              <a:ext cx="0" cy="6613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73" name="Line 97"/>
            <p:cNvSpPr>
              <a:spLocks noChangeShapeType="1"/>
            </p:cNvSpPr>
            <p:nvPr/>
          </p:nvSpPr>
          <p:spPr bwMode="auto">
            <a:xfrm rot="5400000" flipV="1">
              <a:off x="4691806" y="3720697"/>
              <a:ext cx="2807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43" name="Groupe 673"/>
            <p:cNvGrpSpPr/>
            <p:nvPr/>
          </p:nvGrpSpPr>
          <p:grpSpPr>
            <a:xfrm rot="5400000" flipH="1">
              <a:off x="5492489" y="1348218"/>
              <a:ext cx="449063" cy="146132"/>
              <a:chOff x="2652861" y="1145105"/>
              <a:chExt cx="193719" cy="68006"/>
            </a:xfrm>
          </p:grpSpPr>
          <p:sp>
            <p:nvSpPr>
              <p:cNvPr id="692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3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4" name="Groupe 674"/>
            <p:cNvGrpSpPr>
              <a:grpSpLocks noChangeAspect="1"/>
            </p:cNvGrpSpPr>
            <p:nvPr/>
          </p:nvGrpSpPr>
          <p:grpSpPr>
            <a:xfrm flipH="1">
              <a:off x="6982986" y="1736710"/>
              <a:ext cx="475042" cy="387870"/>
              <a:chOff x="1951380" y="3285477"/>
              <a:chExt cx="517303" cy="422376"/>
            </a:xfrm>
          </p:grpSpPr>
          <p:sp>
            <p:nvSpPr>
              <p:cNvPr id="685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49" name="Groupe 685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687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750" name="Groupe 687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689" name="Arc 688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0" name="Arc 689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1" name="Arc 690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76" name="AutoShape 94"/>
            <p:cNvSpPr>
              <a:spLocks noChangeArrowheads="1"/>
            </p:cNvSpPr>
            <p:nvPr/>
          </p:nvSpPr>
          <p:spPr bwMode="auto">
            <a:xfrm rot="10800000">
              <a:off x="7087346" y="2827986"/>
              <a:ext cx="361649" cy="36164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77" name="Freeform 115"/>
            <p:cNvSpPr>
              <a:spLocks/>
            </p:cNvSpPr>
            <p:nvPr/>
          </p:nvSpPr>
          <p:spPr bwMode="auto">
            <a:xfrm rot="16200000">
              <a:off x="7044900" y="2257223"/>
              <a:ext cx="439600" cy="438217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55" name="Groupe 677"/>
            <p:cNvGrpSpPr/>
            <p:nvPr/>
          </p:nvGrpSpPr>
          <p:grpSpPr>
            <a:xfrm>
              <a:off x="6034201" y="2367603"/>
              <a:ext cx="200520" cy="281219"/>
              <a:chOff x="4776182" y="3688065"/>
              <a:chExt cx="174687" cy="244990"/>
            </a:xfrm>
          </p:grpSpPr>
          <p:sp>
            <p:nvSpPr>
              <p:cNvPr id="68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8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9" name="Line 97"/>
            <p:cNvSpPr>
              <a:spLocks noChangeShapeType="1"/>
            </p:cNvSpPr>
            <p:nvPr/>
          </p:nvSpPr>
          <p:spPr bwMode="auto">
            <a:xfrm rot="5400000">
              <a:off x="6052486" y="2368747"/>
              <a:ext cx="0" cy="24231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sp>
        <p:nvSpPr>
          <p:cNvPr id="577" name="Text Box 116"/>
          <p:cNvSpPr txBox="1">
            <a:spLocks noChangeArrowheads="1"/>
          </p:cNvSpPr>
          <p:nvPr/>
        </p:nvSpPr>
        <p:spPr bwMode="auto">
          <a:xfrm>
            <a:off x="2550225" y="197734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697580" y="197734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5768158" y="188640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787224" y="197734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6" name="Groupe 13"/>
          <p:cNvGrpSpPr/>
          <p:nvPr/>
        </p:nvGrpSpPr>
        <p:grpSpPr>
          <a:xfrm>
            <a:off x="395536" y="914270"/>
            <a:ext cx="860661" cy="2409989"/>
            <a:chOff x="856844" y="2985670"/>
            <a:chExt cx="749783" cy="2099514"/>
          </a:xfrm>
        </p:grpSpPr>
        <p:grpSp>
          <p:nvGrpSpPr>
            <p:cNvPr id="761" name="Groupe 236"/>
            <p:cNvGrpSpPr/>
            <p:nvPr/>
          </p:nvGrpSpPr>
          <p:grpSpPr>
            <a:xfrm>
              <a:off x="966225" y="4840194"/>
              <a:ext cx="174687" cy="244990"/>
              <a:chOff x="4776182" y="3688065"/>
              <a:chExt cx="174687" cy="244990"/>
            </a:xfrm>
          </p:grpSpPr>
          <p:sp>
            <p:nvSpPr>
              <p:cNvPr id="238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9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41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1" name="Line 75"/>
            <p:cNvSpPr>
              <a:spLocks noChangeShapeType="1"/>
            </p:cNvSpPr>
            <p:nvPr/>
          </p:nvSpPr>
          <p:spPr bwMode="auto">
            <a:xfrm rot="10800000">
              <a:off x="1056017" y="2985670"/>
              <a:ext cx="0" cy="154742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762" name="Groupe 7"/>
            <p:cNvGrpSpPr>
              <a:grpSpLocks noChangeAspect="1"/>
            </p:cNvGrpSpPr>
            <p:nvPr/>
          </p:nvGrpSpPr>
          <p:grpSpPr>
            <a:xfrm>
              <a:off x="856844" y="4488536"/>
              <a:ext cx="397490" cy="380624"/>
              <a:chOff x="827584" y="4381498"/>
              <a:chExt cx="441655" cy="422916"/>
            </a:xfrm>
          </p:grpSpPr>
          <p:sp>
            <p:nvSpPr>
              <p:cNvPr id="503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04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 rot="16200000" flipV="1">
              <a:off x="1333665" y="2718424"/>
              <a:ext cx="0" cy="5459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67" name="Groupe 11"/>
          <p:cNvGrpSpPr/>
          <p:nvPr/>
        </p:nvGrpSpPr>
        <p:grpSpPr>
          <a:xfrm>
            <a:off x="3593796" y="922783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0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1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42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3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4" name="Groupe 10"/>
          <p:cNvGrpSpPr/>
          <p:nvPr/>
        </p:nvGrpSpPr>
        <p:grpSpPr>
          <a:xfrm>
            <a:off x="3432924" y="1518899"/>
            <a:ext cx="613490" cy="1371656"/>
            <a:chOff x="3502930" y="3512406"/>
            <a:chExt cx="534455" cy="1194948"/>
          </a:xfrm>
        </p:grpSpPr>
        <p:sp>
          <p:nvSpPr>
            <p:cNvPr id="7" name="Arc 6"/>
            <p:cNvSpPr/>
            <p:nvPr/>
          </p:nvSpPr>
          <p:spPr>
            <a:xfrm>
              <a:off x="3725426" y="3512406"/>
              <a:ext cx="311959" cy="568732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7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48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9" name="Groupe 3"/>
          <p:cNvGrpSpPr/>
          <p:nvPr/>
        </p:nvGrpSpPr>
        <p:grpSpPr>
          <a:xfrm>
            <a:off x="7912543" y="914270"/>
            <a:ext cx="860661" cy="2409989"/>
            <a:chOff x="7912543" y="1418326"/>
            <a:chExt cx="860661" cy="2409989"/>
          </a:xfrm>
        </p:grpSpPr>
        <p:grpSp>
          <p:nvGrpSpPr>
            <p:cNvPr id="434250" name="Groupe 559"/>
            <p:cNvGrpSpPr/>
            <p:nvPr/>
          </p:nvGrpSpPr>
          <p:grpSpPr>
            <a:xfrm>
              <a:off x="8447128" y="3547096"/>
              <a:ext cx="200520" cy="281219"/>
              <a:chOff x="4776182" y="3688065"/>
              <a:chExt cx="174687" cy="244990"/>
            </a:xfrm>
          </p:grpSpPr>
          <p:sp>
            <p:nvSpPr>
              <p:cNvPr id="58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8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2" name="Line 75"/>
            <p:cNvSpPr>
              <a:spLocks noChangeShapeType="1"/>
            </p:cNvSpPr>
            <p:nvPr/>
          </p:nvSpPr>
          <p:spPr bwMode="auto">
            <a:xfrm rot="10800000" flipH="1">
              <a:off x="8544577" y="1418326"/>
              <a:ext cx="0" cy="17762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434251" name="Groupe 572"/>
            <p:cNvGrpSpPr>
              <a:grpSpLocks noChangeAspect="1"/>
            </p:cNvGrpSpPr>
            <p:nvPr/>
          </p:nvGrpSpPr>
          <p:grpSpPr>
            <a:xfrm flipH="1">
              <a:off x="8316933" y="3143435"/>
              <a:ext cx="456271" cy="436910"/>
              <a:chOff x="827584" y="4381498"/>
              <a:chExt cx="441655" cy="422916"/>
            </a:xfrm>
          </p:grpSpPr>
          <p:sp>
            <p:nvSpPr>
              <p:cNvPr id="576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81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574" name="Line 157"/>
            <p:cNvSpPr>
              <a:spLocks noChangeShapeType="1"/>
            </p:cNvSpPr>
            <p:nvPr/>
          </p:nvSpPr>
          <p:spPr bwMode="auto">
            <a:xfrm rot="5400000" flipH="1" flipV="1">
              <a:off x="8225871" y="1111560"/>
              <a:ext cx="0" cy="62665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52" name="Groupe 23"/>
          <p:cNvGrpSpPr/>
          <p:nvPr/>
        </p:nvGrpSpPr>
        <p:grpSpPr>
          <a:xfrm>
            <a:off x="4676737" y="922783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3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4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55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6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57" name="Groupe 22"/>
          <p:cNvGrpSpPr/>
          <p:nvPr/>
        </p:nvGrpSpPr>
        <p:grpSpPr>
          <a:xfrm>
            <a:off x="5122326" y="1518899"/>
            <a:ext cx="613490" cy="1371657"/>
            <a:chOff x="5122326" y="2022955"/>
            <a:chExt cx="613490" cy="1371657"/>
          </a:xfrm>
        </p:grpSpPr>
        <p:sp>
          <p:nvSpPr>
            <p:cNvPr id="288" name="Arc 287"/>
            <p:cNvSpPr/>
            <p:nvPr/>
          </p:nvSpPr>
          <p:spPr>
            <a:xfrm flipH="1">
              <a:off x="5122326" y="2022955"/>
              <a:ext cx="358091" cy="652836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8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59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752572" y="2441326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4260" name="Groupe 24"/>
          <p:cNvGrpSpPr/>
          <p:nvPr/>
        </p:nvGrpSpPr>
        <p:grpSpPr>
          <a:xfrm>
            <a:off x="4142646" y="778800"/>
            <a:ext cx="883447" cy="280833"/>
            <a:chOff x="4142646" y="1282856"/>
            <a:chExt cx="883447" cy="280833"/>
          </a:xfrm>
        </p:grpSpPr>
        <p:grpSp>
          <p:nvGrpSpPr>
            <p:cNvPr id="434261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62" name="Groupe 788"/>
          <p:cNvGrpSpPr/>
          <p:nvPr/>
        </p:nvGrpSpPr>
        <p:grpSpPr>
          <a:xfrm rot="16200000">
            <a:off x="867447" y="2218662"/>
            <a:ext cx="484307" cy="131982"/>
            <a:chOff x="1308086" y="1144606"/>
            <a:chExt cx="1075396" cy="439718"/>
          </a:xfrm>
        </p:grpSpPr>
        <p:grpSp>
          <p:nvGrpSpPr>
            <p:cNvPr id="434263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434264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43426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38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38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67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434268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38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9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37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70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43427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37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68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37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73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74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36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36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78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362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360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1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78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356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7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354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5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45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88" name="Groupe 788"/>
          <p:cNvGrpSpPr/>
          <p:nvPr/>
        </p:nvGrpSpPr>
        <p:grpSpPr>
          <a:xfrm rot="16200000">
            <a:off x="7802246" y="2228659"/>
            <a:ext cx="484307" cy="111989"/>
            <a:chOff x="1308086" y="1144606"/>
            <a:chExt cx="1075396" cy="439718"/>
          </a:xfrm>
        </p:grpSpPr>
        <p:grpSp>
          <p:nvGrpSpPr>
            <p:cNvPr id="78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79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79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77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9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77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0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77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0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76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1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76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1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6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1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2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5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5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2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2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53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4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51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2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3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3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47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8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3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45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6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36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33" name="Groupe 788"/>
          <p:cNvGrpSpPr/>
          <p:nvPr/>
        </p:nvGrpSpPr>
        <p:grpSpPr>
          <a:xfrm>
            <a:off x="1204616" y="764703"/>
            <a:ext cx="484307" cy="120393"/>
            <a:chOff x="1308086" y="1144606"/>
            <a:chExt cx="1075396" cy="439718"/>
          </a:xfrm>
        </p:grpSpPr>
        <p:grpSp>
          <p:nvGrpSpPr>
            <p:cNvPr id="83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3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4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2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4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2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4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4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1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1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5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5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1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0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6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6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0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0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7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9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9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7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9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9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8" name="Groupe 788"/>
          <p:cNvGrpSpPr/>
          <p:nvPr/>
        </p:nvGrpSpPr>
        <p:grpSpPr>
          <a:xfrm rot="10800000">
            <a:off x="7488467" y="764704"/>
            <a:ext cx="484307" cy="129698"/>
            <a:chOff x="1308086" y="1144606"/>
            <a:chExt cx="1075396" cy="439718"/>
          </a:xfrm>
        </p:grpSpPr>
        <p:grpSp>
          <p:nvGrpSpPr>
            <p:cNvPr id="87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8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8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6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8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6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9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6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9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6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0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5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0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5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0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1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5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4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1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1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4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4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2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2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3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2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3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2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23" name="Groupe 788"/>
          <p:cNvGrpSpPr/>
          <p:nvPr/>
        </p:nvGrpSpPr>
        <p:grpSpPr>
          <a:xfrm rot="10800000">
            <a:off x="3583636" y="764703"/>
            <a:ext cx="484307" cy="120393"/>
            <a:chOff x="1308086" y="1144606"/>
            <a:chExt cx="1075396" cy="439718"/>
          </a:xfrm>
        </p:grpSpPr>
        <p:grpSp>
          <p:nvGrpSpPr>
            <p:cNvPr id="92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92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93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91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3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91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3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93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0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0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4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4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0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9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9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9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6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8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8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6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8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8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7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43" name="Groupe 788"/>
          <p:cNvGrpSpPr/>
          <p:nvPr/>
        </p:nvGrpSpPr>
        <p:grpSpPr>
          <a:xfrm rot="5400000">
            <a:off x="2034052" y="1179084"/>
            <a:ext cx="484307" cy="127093"/>
            <a:chOff x="1308086" y="1144606"/>
            <a:chExt cx="1075396" cy="439718"/>
          </a:xfrm>
        </p:grpSpPr>
        <p:grpSp>
          <p:nvGrpSpPr>
            <p:cNvPr id="24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2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246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0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7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0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48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249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9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9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52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9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3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98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98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3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98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94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9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97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97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0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100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97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8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97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96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09" name="Groupe 788"/>
          <p:cNvGrpSpPr/>
          <p:nvPr/>
        </p:nvGrpSpPr>
        <p:grpSpPr>
          <a:xfrm rot="5400000">
            <a:off x="6615460" y="1261273"/>
            <a:ext cx="484307" cy="106731"/>
            <a:chOff x="1308086" y="1144606"/>
            <a:chExt cx="1075396" cy="439718"/>
          </a:xfrm>
        </p:grpSpPr>
        <p:grpSp>
          <p:nvGrpSpPr>
            <p:cNvPr id="1010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1011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12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4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13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4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14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15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2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4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2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6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3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67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103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0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71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103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72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102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8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27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102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102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81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282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101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3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101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00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0" name="Text Box 116"/>
          <p:cNvSpPr txBox="1">
            <a:spLocks noChangeArrowheads="1"/>
          </p:cNvSpPr>
          <p:nvPr/>
        </p:nvSpPr>
        <p:spPr bwMode="auto">
          <a:xfrm flipH="1">
            <a:off x="3237259" y="3319317"/>
            <a:ext cx="2630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outcome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00, 01, 10, or 11</a:t>
            </a:r>
            <a:endParaRPr lang="fr-FR" sz="14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Text Box 116"/>
          <p:cNvSpPr txBox="1">
            <a:spLocks noChangeArrowheads="1"/>
          </p:cNvSpPr>
          <p:nvPr/>
        </p:nvSpPr>
        <p:spPr bwMode="auto">
          <a:xfrm flipH="1">
            <a:off x="2242305" y="3067239"/>
            <a:ext cx="889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636" name="Groupe 788"/>
          <p:cNvGrpSpPr/>
          <p:nvPr/>
        </p:nvGrpSpPr>
        <p:grpSpPr>
          <a:xfrm>
            <a:off x="5148064" y="764704"/>
            <a:ext cx="484307" cy="120393"/>
            <a:chOff x="1308086" y="1144606"/>
            <a:chExt cx="1075396" cy="439718"/>
          </a:xfrm>
        </p:grpSpPr>
        <p:grpSp>
          <p:nvGrpSpPr>
            <p:cNvPr id="637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6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58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62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3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9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60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1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33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5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57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38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3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4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7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72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27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35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6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8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0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07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8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01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04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6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9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674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688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99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75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678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86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6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66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670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71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6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66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68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638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3912 L 1.38889E-6 -0.2108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3912 L -4.72222E-6 -0.2108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/>
      <p:bldP spid="1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7263292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5893586" y="1747374"/>
            <a:ext cx="873" cy="206798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8" name="Groupe 669"/>
          <p:cNvGrpSpPr/>
          <p:nvPr/>
        </p:nvGrpSpPr>
        <p:grpSpPr>
          <a:xfrm flipH="1">
            <a:off x="6152572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37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73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4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41" name="Groupe 670"/>
          <p:cNvGrpSpPr/>
          <p:nvPr/>
        </p:nvGrpSpPr>
        <p:grpSpPr>
          <a:xfrm rot="5400000" flipH="1">
            <a:off x="6752970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2" name="Groupe 673"/>
          <p:cNvGrpSpPr/>
          <p:nvPr/>
        </p:nvGrpSpPr>
        <p:grpSpPr>
          <a:xfrm rot="5400000" flipH="1">
            <a:off x="5570543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e 677"/>
          <p:cNvGrpSpPr/>
          <p:nvPr/>
        </p:nvGrpSpPr>
        <p:grpSpPr>
          <a:xfrm>
            <a:off x="6401670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85391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080592" y="184482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85606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2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7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68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73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4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7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78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86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7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8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89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0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95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6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801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2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807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42" name="Gruppieren 941"/>
          <p:cNvGrpSpPr/>
          <p:nvPr/>
        </p:nvGrpSpPr>
        <p:grpSpPr>
          <a:xfrm flipH="1">
            <a:off x="1331640" y="2556953"/>
            <a:ext cx="2664296" cy="1452070"/>
            <a:chOff x="5012432" y="2706065"/>
            <a:chExt cx="266429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6045986" y="1899774"/>
              <a:ext cx="873" cy="20679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27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29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30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634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63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3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45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28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948452" y="184811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1603321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6734108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550810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1555166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765233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2613876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5844939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6772444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6751806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3059832" y="2948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3170832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7263292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5893586" y="1747374"/>
            <a:ext cx="873" cy="206798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" name="Groupe 669"/>
          <p:cNvGrpSpPr/>
          <p:nvPr/>
        </p:nvGrpSpPr>
        <p:grpSpPr>
          <a:xfrm flipH="1">
            <a:off x="6152572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11" name="Groupe 670"/>
          <p:cNvGrpSpPr/>
          <p:nvPr/>
        </p:nvGrpSpPr>
        <p:grpSpPr>
          <a:xfrm rot="5400000" flipH="1">
            <a:off x="6752970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673"/>
          <p:cNvGrpSpPr/>
          <p:nvPr/>
        </p:nvGrpSpPr>
        <p:grpSpPr>
          <a:xfrm rot="5400000" flipH="1">
            <a:off x="5570543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677"/>
          <p:cNvGrpSpPr/>
          <p:nvPr/>
        </p:nvGrpSpPr>
        <p:grpSpPr>
          <a:xfrm>
            <a:off x="6401670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49387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080592" y="148478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49602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7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6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8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30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928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32" name="Gruppieren 941"/>
          <p:cNvGrpSpPr/>
          <p:nvPr/>
        </p:nvGrpSpPr>
        <p:grpSpPr>
          <a:xfrm flipH="1">
            <a:off x="1315738" y="2556953"/>
            <a:ext cx="2664296" cy="1452070"/>
            <a:chOff x="5012432" y="2706065"/>
            <a:chExt cx="266429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6045986" y="1899774"/>
              <a:ext cx="873" cy="20679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36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42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57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5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22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8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9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932550" y="148807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1595819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6734108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550810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1547664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757731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2606374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5844939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6772444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6751806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2771800" y="306896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=7 GHz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=0.2</a:t>
            </a:r>
            <a:endParaRPr lang="de-DE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2699792" y="357301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pH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de-DE" sz="1400" dirty="0" smtClean="0">
                <a:latin typeface="Times New Roman" pitchFamily="18" charset="0"/>
                <a:cs typeface="Times New Roman" pitchFamily="18" charset="0"/>
              </a:rPr>
              <a:t>pH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1651476" y="184482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6758664" y="184482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>
            <a:off x="2771800" y="1844824"/>
            <a:ext cx="45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5506756" y="1844824"/>
            <a:ext cx="45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4166568" y="18448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(4:3)</PresentationFormat>
  <Paragraphs>71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30</cp:revision>
  <dcterms:created xsi:type="dcterms:W3CDTF">2012-03-23T09:45:34Z</dcterms:created>
  <dcterms:modified xsi:type="dcterms:W3CDTF">2012-08-03T14:02:49Z</dcterms:modified>
</cp:coreProperties>
</file>