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0" autoAdjust="0"/>
  </p:normalViewPr>
  <p:slideViewPr>
    <p:cSldViewPr>
      <p:cViewPr>
        <p:scale>
          <a:sx n="232" d="100"/>
          <a:sy n="232" d="100"/>
        </p:scale>
        <p:origin x="2286" y="16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F2FC-336D-4AEC-8E34-B26C5DCCE050}" type="datetimeFigureOut">
              <a:rPr lang="de-DE" smtClean="0"/>
              <a:pPr/>
              <a:t>23.07.2012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9C7-04F5-4813-A71F-2F3282025E3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195736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2088828" y="2312732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138820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19375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2862026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1763688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763688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1763688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1628637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1628637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1763688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187624" y="22048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311832" y="22188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4788024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499992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>
            <a:stCxn id="40" idx="2"/>
          </p:cNvCxnSpPr>
          <p:nvPr/>
        </p:nvCxnSpPr>
        <p:spPr>
          <a:xfrm>
            <a:off x="4788024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4967900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391836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644008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644008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5731108" y="1628800"/>
            <a:ext cx="896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5508104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5580112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5652120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4788024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082830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074007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4779059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5454314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067944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067944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3932893" y="248364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3932893" y="237577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067944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457200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>
            <a:off x="464400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471601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491880" y="22048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148064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220925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3995936" y="2780928"/>
            <a:ext cx="359394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aseline="-25000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de-DE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Freihandform 114"/>
          <p:cNvSpPr/>
          <p:nvPr/>
        </p:nvSpPr>
        <p:spPr>
          <a:xfrm>
            <a:off x="4211960" y="2492896"/>
            <a:ext cx="648072" cy="466689"/>
          </a:xfrm>
          <a:custGeom>
            <a:avLst/>
            <a:gdLst>
              <a:gd name="connsiteX0" fmla="*/ 0 w 300147"/>
              <a:gd name="connsiteY0" fmla="*/ 321087 h 321087"/>
              <a:gd name="connsiteX1" fmla="*/ 62822 w 300147"/>
              <a:gd name="connsiteY1" fmla="*/ 160543 h 321087"/>
              <a:gd name="connsiteX2" fmla="*/ 300147 w 300147"/>
              <a:gd name="connsiteY2" fmla="*/ 0 h 3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147" h="321087">
                <a:moveTo>
                  <a:pt x="0" y="321087"/>
                </a:moveTo>
                <a:cubicBezTo>
                  <a:pt x="6399" y="267572"/>
                  <a:pt x="12798" y="214058"/>
                  <a:pt x="62822" y="160543"/>
                </a:cubicBezTo>
                <a:cubicBezTo>
                  <a:pt x="112847" y="107029"/>
                  <a:pt x="206497" y="53514"/>
                  <a:pt x="300147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/>
          <p:cNvSpPr txBox="1"/>
          <p:nvPr/>
        </p:nvSpPr>
        <p:spPr>
          <a:xfrm>
            <a:off x="146828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348608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174796" y="21211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2174796" y="26841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161142" y="25277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160836" y="19656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058700" y="13128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4739470" y="26416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4" name="Textfeld 123"/>
          <p:cNvSpPr txBox="1"/>
          <p:nvPr/>
        </p:nvSpPr>
        <p:spPr>
          <a:xfrm>
            <a:off x="4723390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650988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126" name="Freihandform 125"/>
          <p:cNvSpPr/>
          <p:nvPr/>
        </p:nvSpPr>
        <p:spPr>
          <a:xfrm>
            <a:off x="4984993" y="1834617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Freihandform 126"/>
          <p:cNvSpPr/>
          <p:nvPr/>
        </p:nvSpPr>
        <p:spPr>
          <a:xfrm>
            <a:off x="4605166" y="2253248"/>
            <a:ext cx="362375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Freihandform 127"/>
          <p:cNvSpPr/>
          <p:nvPr/>
        </p:nvSpPr>
        <p:spPr>
          <a:xfrm>
            <a:off x="4230898" y="2234088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Freihandform 128"/>
          <p:cNvSpPr/>
          <p:nvPr/>
        </p:nvSpPr>
        <p:spPr>
          <a:xfrm>
            <a:off x="1924638" y="2213331"/>
            <a:ext cx="146351" cy="382924"/>
          </a:xfrm>
          <a:custGeom>
            <a:avLst/>
            <a:gdLst>
              <a:gd name="connsiteX0" fmla="*/ 323414 w 355988"/>
              <a:gd name="connsiteY0" fmla="*/ 6980 h 395542"/>
              <a:gd name="connsiteX1" fmla="*/ 79109 w 355988"/>
              <a:gd name="connsiteY1" fmla="*/ 48861 h 395542"/>
              <a:gd name="connsiteX2" fmla="*/ 16287 w 355988"/>
              <a:gd name="connsiteY2" fmla="*/ 300147 h 395542"/>
              <a:gd name="connsiteX3" fmla="*/ 176831 w 355988"/>
              <a:gd name="connsiteY3" fmla="*/ 390889 h 395542"/>
              <a:gd name="connsiteX4" fmla="*/ 330394 w 355988"/>
              <a:gd name="connsiteY4" fmla="*/ 328067 h 395542"/>
              <a:gd name="connsiteX5" fmla="*/ 330394 w 355988"/>
              <a:gd name="connsiteY5" fmla="*/ 83762 h 395542"/>
              <a:gd name="connsiteX6" fmla="*/ 218712 w 355988"/>
              <a:gd name="connsiteY6" fmla="*/ 20940 h 395542"/>
              <a:gd name="connsiteX0" fmla="*/ 157561 w 355988"/>
              <a:gd name="connsiteY0" fmla="*/ 14587 h 394021"/>
              <a:gd name="connsiteX1" fmla="*/ 79109 w 355988"/>
              <a:gd name="connsiteY1" fmla="*/ 47340 h 394021"/>
              <a:gd name="connsiteX2" fmla="*/ 16287 w 355988"/>
              <a:gd name="connsiteY2" fmla="*/ 298626 h 394021"/>
              <a:gd name="connsiteX3" fmla="*/ 176831 w 355988"/>
              <a:gd name="connsiteY3" fmla="*/ 389368 h 394021"/>
              <a:gd name="connsiteX4" fmla="*/ 330394 w 355988"/>
              <a:gd name="connsiteY4" fmla="*/ 326546 h 394021"/>
              <a:gd name="connsiteX5" fmla="*/ 330394 w 355988"/>
              <a:gd name="connsiteY5" fmla="*/ 82241 h 394021"/>
              <a:gd name="connsiteX6" fmla="*/ 218712 w 355988"/>
              <a:gd name="connsiteY6" fmla="*/ 19419 h 394021"/>
              <a:gd name="connsiteX0" fmla="*/ 163948 w 362375"/>
              <a:gd name="connsiteY0" fmla="*/ 3490 h 382924"/>
              <a:gd name="connsiteX1" fmla="*/ 47177 w 362375"/>
              <a:gd name="connsiteY1" fmla="*/ 84700 h 382924"/>
              <a:gd name="connsiteX2" fmla="*/ 22674 w 362375"/>
              <a:gd name="connsiteY2" fmla="*/ 287529 h 382924"/>
              <a:gd name="connsiteX3" fmla="*/ 183218 w 362375"/>
              <a:gd name="connsiteY3" fmla="*/ 378271 h 382924"/>
              <a:gd name="connsiteX4" fmla="*/ 336781 w 362375"/>
              <a:gd name="connsiteY4" fmla="*/ 315449 h 382924"/>
              <a:gd name="connsiteX5" fmla="*/ 336781 w 362375"/>
              <a:gd name="connsiteY5" fmla="*/ 71144 h 382924"/>
              <a:gd name="connsiteX6" fmla="*/ 225099 w 362375"/>
              <a:gd name="connsiteY6" fmla="*/ 8322 h 38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375" h="382924">
                <a:moveTo>
                  <a:pt x="163948" y="3490"/>
                </a:moveTo>
                <a:cubicBezTo>
                  <a:pt x="67389" y="0"/>
                  <a:pt x="70723" y="37360"/>
                  <a:pt x="47177" y="84700"/>
                </a:cubicBezTo>
                <a:cubicBezTo>
                  <a:pt x="23631" y="132040"/>
                  <a:pt x="0" y="238601"/>
                  <a:pt x="22674" y="287529"/>
                </a:cubicBezTo>
                <a:cubicBezTo>
                  <a:pt x="45348" y="336458"/>
                  <a:pt x="130867" y="373618"/>
                  <a:pt x="183218" y="378271"/>
                </a:cubicBezTo>
                <a:cubicBezTo>
                  <a:pt x="235569" y="382924"/>
                  <a:pt x="311187" y="366637"/>
                  <a:pt x="336781" y="315449"/>
                </a:cubicBezTo>
                <a:cubicBezTo>
                  <a:pt x="362375" y="264261"/>
                  <a:pt x="355395" y="122332"/>
                  <a:pt x="336781" y="71144"/>
                </a:cubicBezTo>
                <a:cubicBezTo>
                  <a:pt x="318167" y="19956"/>
                  <a:pt x="271633" y="14139"/>
                  <a:pt x="225099" y="8322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Freihandform 129"/>
          <p:cNvSpPr/>
          <p:nvPr/>
        </p:nvSpPr>
        <p:spPr>
          <a:xfrm>
            <a:off x="2453853" y="1844824"/>
            <a:ext cx="639847" cy="1428604"/>
          </a:xfrm>
          <a:custGeom>
            <a:avLst/>
            <a:gdLst>
              <a:gd name="connsiteX0" fmla="*/ 361804 w 639847"/>
              <a:gd name="connsiteY0" fmla="*/ 1285512 h 1428604"/>
              <a:gd name="connsiteX1" fmla="*/ 473487 w 639847"/>
              <a:gd name="connsiteY1" fmla="*/ 1131948 h 1428604"/>
              <a:gd name="connsiteX2" fmla="*/ 613090 w 639847"/>
              <a:gd name="connsiteY2" fmla="*/ 817841 h 1428604"/>
              <a:gd name="connsiteX3" fmla="*/ 627050 w 639847"/>
              <a:gd name="connsiteY3" fmla="*/ 364131 h 1428604"/>
              <a:gd name="connsiteX4" fmla="*/ 564229 w 639847"/>
              <a:gd name="connsiteY4" fmla="*/ 63985 h 1428604"/>
              <a:gd name="connsiteX5" fmla="*/ 173340 w 639847"/>
              <a:gd name="connsiteY5" fmla="*/ 15124 h 1428604"/>
              <a:gd name="connsiteX6" fmla="*/ 47697 w 639847"/>
              <a:gd name="connsiteY6" fmla="*/ 154727 h 1428604"/>
              <a:gd name="connsiteX7" fmla="*/ 166360 w 639847"/>
              <a:gd name="connsiteY7" fmla="*/ 329231 h 1428604"/>
              <a:gd name="connsiteX8" fmla="*/ 229181 w 639847"/>
              <a:gd name="connsiteY8" fmla="*/ 461854 h 1428604"/>
              <a:gd name="connsiteX9" fmla="*/ 229181 w 639847"/>
              <a:gd name="connsiteY9" fmla="*/ 817841 h 1428604"/>
              <a:gd name="connsiteX10" fmla="*/ 33737 w 639847"/>
              <a:gd name="connsiteY10" fmla="*/ 1020266 h 1428604"/>
              <a:gd name="connsiteX11" fmla="*/ 26757 w 639847"/>
              <a:gd name="connsiteY11" fmla="*/ 1250611 h 1428604"/>
              <a:gd name="connsiteX12" fmla="*/ 166360 w 639847"/>
              <a:gd name="connsiteY12" fmla="*/ 1411154 h 1428604"/>
              <a:gd name="connsiteX13" fmla="*/ 333884 w 639847"/>
              <a:gd name="connsiteY13" fmla="*/ 1355313 h 142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9847" h="1428604">
                <a:moveTo>
                  <a:pt x="361804" y="1285512"/>
                </a:moveTo>
                <a:cubicBezTo>
                  <a:pt x="396705" y="1247702"/>
                  <a:pt x="431606" y="1209893"/>
                  <a:pt x="473487" y="1131948"/>
                </a:cubicBezTo>
                <a:cubicBezTo>
                  <a:pt x="515368" y="1054003"/>
                  <a:pt x="587496" y="945810"/>
                  <a:pt x="613090" y="817841"/>
                </a:cubicBezTo>
                <a:cubicBezTo>
                  <a:pt x="638684" y="689872"/>
                  <a:pt x="635193" y="489774"/>
                  <a:pt x="627050" y="364131"/>
                </a:cubicBezTo>
                <a:cubicBezTo>
                  <a:pt x="618907" y="238488"/>
                  <a:pt x="639847" y="122153"/>
                  <a:pt x="564229" y="63985"/>
                </a:cubicBezTo>
                <a:cubicBezTo>
                  <a:pt x="488611" y="5817"/>
                  <a:pt x="259429" y="0"/>
                  <a:pt x="173340" y="15124"/>
                </a:cubicBezTo>
                <a:cubicBezTo>
                  <a:pt x="87251" y="30248"/>
                  <a:pt x="48860" y="102376"/>
                  <a:pt x="47697" y="154727"/>
                </a:cubicBezTo>
                <a:cubicBezTo>
                  <a:pt x="46534" y="207078"/>
                  <a:pt x="136113" y="278043"/>
                  <a:pt x="166360" y="329231"/>
                </a:cubicBezTo>
                <a:cubicBezTo>
                  <a:pt x="196607" y="380419"/>
                  <a:pt x="218711" y="380419"/>
                  <a:pt x="229181" y="461854"/>
                </a:cubicBezTo>
                <a:cubicBezTo>
                  <a:pt x="239651" y="543289"/>
                  <a:pt x="261755" y="724772"/>
                  <a:pt x="229181" y="817841"/>
                </a:cubicBezTo>
                <a:cubicBezTo>
                  <a:pt x="196607" y="910910"/>
                  <a:pt x="67474" y="948138"/>
                  <a:pt x="33737" y="1020266"/>
                </a:cubicBezTo>
                <a:cubicBezTo>
                  <a:pt x="0" y="1092394"/>
                  <a:pt x="4653" y="1185463"/>
                  <a:pt x="26757" y="1250611"/>
                </a:cubicBezTo>
                <a:cubicBezTo>
                  <a:pt x="48861" y="1315759"/>
                  <a:pt x="115172" y="1393704"/>
                  <a:pt x="166360" y="1411154"/>
                </a:cubicBezTo>
                <a:cubicBezTo>
                  <a:pt x="217548" y="1428604"/>
                  <a:pt x="275716" y="1391958"/>
                  <a:pt x="333884" y="1355313"/>
                </a:cubicBezTo>
              </a:path>
            </a:pathLst>
          </a:custGeom>
          <a:ln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609566" y="1922968"/>
            <a:ext cx="0" cy="9361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21"/>
          <p:cNvGrpSpPr/>
          <p:nvPr/>
        </p:nvGrpSpPr>
        <p:grpSpPr>
          <a:xfrm>
            <a:off x="2502658" y="2318868"/>
            <a:ext cx="216024" cy="216024"/>
            <a:chOff x="2771800" y="2348880"/>
            <a:chExt cx="288032" cy="288032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25"/>
          <p:cNvCxnSpPr/>
          <p:nvPr/>
        </p:nvCxnSpPr>
        <p:spPr>
          <a:xfrm>
            <a:off x="2465550" y="1922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2465550" y="1850960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552650" y="1634936"/>
            <a:ext cx="9416" cy="122793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2609566" y="163493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04372" y="1454772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895549" y="1471175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Gerade Verbindung 36"/>
          <p:cNvCxnSpPr/>
          <p:nvPr/>
        </p:nvCxnSpPr>
        <p:spPr>
          <a:xfrm>
            <a:off x="2607581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3275856" y="162961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2177518" y="2138992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177518" y="27150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2177518" y="213899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2042467" y="2489779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>
            <a:off x="2042467" y="238191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2177518" y="24990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2897598" y="3075096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H="1">
            <a:off x="2969606" y="314710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3041614" y="3219112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300192" y="22263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725662" y="222496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042467" y="1680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507605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478802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42"/>
          <p:cNvGrpSpPr/>
          <p:nvPr/>
        </p:nvGrpSpPr>
        <p:grpSpPr>
          <a:xfrm>
            <a:off x="5255932" y="2312732"/>
            <a:ext cx="216024" cy="216024"/>
            <a:chOff x="2771800" y="2348880"/>
            <a:chExt cx="288032" cy="288032"/>
          </a:xfrm>
        </p:grpSpPr>
        <p:cxnSp>
          <p:nvCxnSpPr>
            <p:cNvPr id="44" name="Gerade Verbindung 43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45"/>
          <p:cNvGrpSpPr/>
          <p:nvPr/>
        </p:nvGrpSpPr>
        <p:grpSpPr>
          <a:xfrm>
            <a:off x="4679868" y="2312732"/>
            <a:ext cx="216024" cy="216024"/>
            <a:chOff x="2771800" y="2348880"/>
            <a:chExt cx="288032" cy="288032"/>
          </a:xfrm>
        </p:grpSpPr>
        <p:cxnSp>
          <p:nvCxnSpPr>
            <p:cNvPr id="47" name="Gerade Verbindung 4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 Verbindung 49"/>
          <p:cNvCxnSpPr/>
          <p:nvPr/>
        </p:nvCxnSpPr>
        <p:spPr>
          <a:xfrm>
            <a:off x="493204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93204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6012160" y="1628800"/>
            <a:ext cx="0" cy="12961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507605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37086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536203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506709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>
            <a:endCxn id="65" idx="6"/>
          </p:cNvCxnSpPr>
          <p:nvPr/>
        </p:nvCxnSpPr>
        <p:spPr>
          <a:xfrm flipH="1" flipV="1">
            <a:off x="573090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435597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 flipH="1">
            <a:off x="435597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435597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422092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422092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435597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779912" y="219557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43609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450895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888254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636640" y="1074222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2588626" y="21272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2968776" y="25529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2574666" y="197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2472530" y="1318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grpSp>
        <p:nvGrpSpPr>
          <p:cNvPr id="106" name="Gruppieren 105"/>
          <p:cNvGrpSpPr/>
          <p:nvPr/>
        </p:nvGrpSpPr>
        <p:grpSpPr>
          <a:xfrm>
            <a:off x="5339804" y="2852936"/>
            <a:ext cx="456332" cy="571292"/>
            <a:chOff x="5148064" y="4513892"/>
            <a:chExt cx="456332" cy="571292"/>
          </a:xfrm>
        </p:grpSpPr>
        <p:cxnSp>
          <p:nvCxnSpPr>
            <p:cNvPr id="41" name="Gerade Verbindung 40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124" name="Textfeld 123"/>
          <p:cNvSpPr txBox="1"/>
          <p:nvPr/>
        </p:nvSpPr>
        <p:spPr>
          <a:xfrm>
            <a:off x="501142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493902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82" name="Gerade Verbindung 81"/>
          <p:cNvCxnSpPr/>
          <p:nvPr/>
        </p:nvCxnSpPr>
        <p:spPr>
          <a:xfrm>
            <a:off x="2615702" y="2852936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3113622" y="285907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>
            <a:stCxn id="40" idx="2"/>
          </p:cNvCxnSpPr>
          <p:nvPr/>
        </p:nvCxnSpPr>
        <p:spPr>
          <a:xfrm>
            <a:off x="507605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>
            <a:off x="5076056" y="2924944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Bogen 138"/>
          <p:cNvSpPr/>
          <p:nvPr/>
        </p:nvSpPr>
        <p:spPr>
          <a:xfrm>
            <a:off x="491350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Textfeld 139"/>
          <p:cNvSpPr txBox="1"/>
          <p:nvPr/>
        </p:nvSpPr>
        <p:spPr>
          <a:xfrm>
            <a:off x="4810330" y="2229464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6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6868888" y="105273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c)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4" name="Gerade Verbindung 183"/>
          <p:cNvCxnSpPr/>
          <p:nvPr/>
        </p:nvCxnSpPr>
        <p:spPr>
          <a:xfrm>
            <a:off x="75963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/>
          <p:cNvSpPr/>
          <p:nvPr/>
        </p:nvSpPr>
        <p:spPr>
          <a:xfrm>
            <a:off x="73083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6" name="Gruppieren 42"/>
          <p:cNvGrpSpPr/>
          <p:nvPr/>
        </p:nvGrpSpPr>
        <p:grpSpPr>
          <a:xfrm>
            <a:off x="7776212" y="2312732"/>
            <a:ext cx="216024" cy="216024"/>
            <a:chOff x="2771800" y="2348880"/>
            <a:chExt cx="288032" cy="288032"/>
          </a:xfrm>
        </p:grpSpPr>
        <p:cxnSp>
          <p:nvCxnSpPr>
            <p:cNvPr id="187" name="Gerade Verbindung 186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uppieren 45"/>
          <p:cNvGrpSpPr/>
          <p:nvPr/>
        </p:nvGrpSpPr>
        <p:grpSpPr>
          <a:xfrm>
            <a:off x="7200148" y="2312732"/>
            <a:ext cx="216024" cy="216024"/>
            <a:chOff x="2771800" y="2348880"/>
            <a:chExt cx="288032" cy="288032"/>
          </a:xfrm>
        </p:grpSpPr>
        <p:cxnSp>
          <p:nvCxnSpPr>
            <p:cNvPr id="190" name="Gerade Verbindung 189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Gerade Verbindung 191"/>
          <p:cNvCxnSpPr/>
          <p:nvPr/>
        </p:nvCxnSpPr>
        <p:spPr>
          <a:xfrm>
            <a:off x="74523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/>
          <p:cNvCxnSpPr/>
          <p:nvPr/>
        </p:nvCxnSpPr>
        <p:spPr>
          <a:xfrm>
            <a:off x="74523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193"/>
          <p:cNvCxnSpPr/>
          <p:nvPr/>
        </p:nvCxnSpPr>
        <p:spPr>
          <a:xfrm>
            <a:off x="8532440" y="1628800"/>
            <a:ext cx="0" cy="16776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/>
          <p:cNvCxnSpPr/>
          <p:nvPr/>
        </p:nvCxnSpPr>
        <p:spPr>
          <a:xfrm flipV="1">
            <a:off x="75963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78911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78823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8" name="Gerade Verbindung 197"/>
          <p:cNvCxnSpPr/>
          <p:nvPr/>
        </p:nvCxnSpPr>
        <p:spPr>
          <a:xfrm>
            <a:off x="7587371" y="162347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198"/>
          <p:cNvCxnSpPr>
            <a:endCxn id="196" idx="6"/>
          </p:cNvCxnSpPr>
          <p:nvPr/>
        </p:nvCxnSpPr>
        <p:spPr>
          <a:xfrm flipH="1" flipV="1">
            <a:off x="8251182" y="1628656"/>
            <a:ext cx="281258" cy="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99"/>
          <p:cNvCxnSpPr/>
          <p:nvPr/>
        </p:nvCxnSpPr>
        <p:spPr>
          <a:xfrm flipH="1">
            <a:off x="6876256" y="2132856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/>
          <p:cNvCxnSpPr/>
          <p:nvPr/>
        </p:nvCxnSpPr>
        <p:spPr>
          <a:xfrm flipH="1">
            <a:off x="6876256" y="2708920"/>
            <a:ext cx="4320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6876256" y="213285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/>
          <p:cNvCxnSpPr/>
          <p:nvPr/>
        </p:nvCxnSpPr>
        <p:spPr>
          <a:xfrm>
            <a:off x="6741205" y="2474351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/>
          <p:cNvCxnSpPr/>
          <p:nvPr/>
        </p:nvCxnSpPr>
        <p:spPr>
          <a:xfrm>
            <a:off x="6741205" y="2366483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/>
          <p:nvPr/>
        </p:nvCxnSpPr>
        <p:spPr>
          <a:xfrm>
            <a:off x="6876256" y="2492896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/>
          <p:cNvSpPr txBox="1"/>
          <p:nvPr/>
        </p:nvSpPr>
        <p:spPr>
          <a:xfrm>
            <a:off x="1610419" y="2211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/>
                <a:cs typeface="Times New Roman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Textfeld 206"/>
          <p:cNvSpPr txBox="1"/>
          <p:nvPr/>
        </p:nvSpPr>
        <p:spPr>
          <a:xfrm>
            <a:off x="79563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70292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9" name="Gruppieren 208"/>
          <p:cNvGrpSpPr/>
          <p:nvPr/>
        </p:nvGrpSpPr>
        <p:grpSpPr>
          <a:xfrm>
            <a:off x="7860084" y="3239234"/>
            <a:ext cx="456332" cy="571292"/>
            <a:chOff x="5148064" y="4513892"/>
            <a:chExt cx="456332" cy="571292"/>
          </a:xfrm>
        </p:grpSpPr>
        <p:cxnSp>
          <p:nvCxnSpPr>
            <p:cNvPr id="210" name="Gerade Verbindung 209"/>
            <p:cNvCxnSpPr/>
            <p:nvPr/>
          </p:nvCxnSpPr>
          <p:spPr>
            <a:xfrm>
              <a:off x="5364088" y="4581128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>
              <a:off x="5148064" y="4941168"/>
              <a:ext cx="432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/>
            <p:nvPr/>
          </p:nvCxnSpPr>
          <p:spPr>
            <a:xfrm flipH="1">
              <a:off x="5220072" y="501317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 flipH="1">
              <a:off x="5292080" y="5085184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/>
            <p:cNvSpPr txBox="1"/>
            <p:nvPr/>
          </p:nvSpPr>
          <p:spPr>
            <a:xfrm>
              <a:off x="5315534" y="451389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0</a:t>
              </a:r>
              <a:endParaRPr lang="de-DE" sz="1600" dirty="0"/>
            </a:p>
          </p:txBody>
        </p:sp>
      </p:grpSp>
      <p:sp>
        <p:nvSpPr>
          <p:cNvPr id="215" name="Textfeld 214"/>
          <p:cNvSpPr txBox="1"/>
          <p:nvPr/>
        </p:nvSpPr>
        <p:spPr>
          <a:xfrm>
            <a:off x="7531702" y="18701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216" name="Textfeld 215"/>
          <p:cNvSpPr txBox="1"/>
          <p:nvPr/>
        </p:nvSpPr>
        <p:spPr>
          <a:xfrm>
            <a:off x="7459300" y="1324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cxnSp>
        <p:nvCxnSpPr>
          <p:cNvPr id="217" name="Gerade Verbindung 216"/>
          <p:cNvCxnSpPr>
            <a:stCxn id="185" idx="2"/>
          </p:cNvCxnSpPr>
          <p:nvPr/>
        </p:nvCxnSpPr>
        <p:spPr>
          <a:xfrm>
            <a:off x="7596336" y="2708920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7596336" y="3306470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Bogen 218"/>
          <p:cNvSpPr/>
          <p:nvPr/>
        </p:nvSpPr>
        <p:spPr>
          <a:xfrm>
            <a:off x="7433786" y="2245982"/>
            <a:ext cx="329150" cy="341506"/>
          </a:xfrm>
          <a:prstGeom prst="arc">
            <a:avLst>
              <a:gd name="adj1" fmla="val 16200000"/>
              <a:gd name="adj2" fmla="val 1363143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Textfeld 219"/>
          <p:cNvSpPr txBox="1"/>
          <p:nvPr/>
        </p:nvSpPr>
        <p:spPr>
          <a:xfrm>
            <a:off x="7322912" y="2232583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de-DE" sz="1600" i="1" baseline="-25000" dirty="0" smtClean="0">
                <a:latin typeface="Times New Roman" pitchFamily="18" charset="0"/>
                <a:cs typeface="Times New Roman" pitchFamily="18" charset="0"/>
              </a:rPr>
              <a:t>ext</a:t>
            </a:r>
          </a:p>
        </p:txBody>
      </p:sp>
      <p:cxnSp>
        <p:nvCxnSpPr>
          <p:cNvPr id="221" name="Gerade Verbindung 220"/>
          <p:cNvCxnSpPr/>
          <p:nvPr/>
        </p:nvCxnSpPr>
        <p:spPr>
          <a:xfrm>
            <a:off x="7452320" y="300608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/>
          <p:cNvCxnSpPr/>
          <p:nvPr/>
        </p:nvCxnSpPr>
        <p:spPr>
          <a:xfrm>
            <a:off x="7452320" y="293407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222"/>
          <p:cNvCxnSpPr/>
          <p:nvPr/>
        </p:nvCxnSpPr>
        <p:spPr>
          <a:xfrm>
            <a:off x="7596336" y="3018438"/>
            <a:ext cx="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/>
          <p:cNvSpPr txBox="1"/>
          <p:nvPr/>
        </p:nvSpPr>
        <p:spPr>
          <a:xfrm>
            <a:off x="7538106" y="26410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7058766" y="277163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erade Verbindung 83"/>
          <p:cNvCxnSpPr/>
          <p:nvPr/>
        </p:nvCxnSpPr>
        <p:spPr>
          <a:xfrm>
            <a:off x="4932040" y="1916832"/>
            <a:ext cx="0" cy="115212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88024" y="2276872"/>
            <a:ext cx="28803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7" name="Gruppieren 86"/>
          <p:cNvGrpSpPr/>
          <p:nvPr/>
        </p:nvGrpSpPr>
        <p:grpSpPr>
          <a:xfrm>
            <a:off x="4788024" y="2276872"/>
            <a:ext cx="288032" cy="288032"/>
            <a:chOff x="2771800" y="2348880"/>
            <a:chExt cx="288032" cy="288032"/>
          </a:xfrm>
        </p:grpSpPr>
        <p:cxnSp>
          <p:nvCxnSpPr>
            <p:cNvPr id="88" name="Gerade Verbindung 87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 Verbindung 89"/>
          <p:cNvCxnSpPr/>
          <p:nvPr/>
        </p:nvCxnSpPr>
        <p:spPr>
          <a:xfrm>
            <a:off x="4788024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4788024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 flipH="1">
            <a:off x="5868144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5652120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 flipH="1">
            <a:off x="5724128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>
            <a:off x="5796136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/>
          <p:cNvCxnSpPr/>
          <p:nvPr/>
        </p:nvCxnSpPr>
        <p:spPr>
          <a:xfrm flipV="1">
            <a:off x="4932040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5226846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18023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4923075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5598330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47160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/>
          <p:cNvCxnSpPr/>
          <p:nvPr/>
        </p:nvCxnSpPr>
        <p:spPr>
          <a:xfrm flipH="1">
            <a:off x="47880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/>
          <p:nvPr/>
        </p:nvCxnSpPr>
        <p:spPr>
          <a:xfrm flipH="1">
            <a:off x="48600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4139952" y="22048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4364941" y="16739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3443928" y="170080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/>
              <a:t>=</a:t>
            </a:r>
            <a:endParaRPr lang="de-DE" dirty="0"/>
          </a:p>
        </p:txBody>
      </p:sp>
      <p:sp>
        <p:nvSpPr>
          <p:cNvPr id="113" name="Textfeld 112"/>
          <p:cNvSpPr txBox="1"/>
          <p:nvPr/>
        </p:nvSpPr>
        <p:spPr>
          <a:xfrm>
            <a:off x="125963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4139952" y="9807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itchFamily="34" charset="0"/>
                <a:cs typeface="Arial" pitchFamily="34" charset="0"/>
              </a:rPr>
              <a:t>b)</a:t>
            </a:r>
            <a:endParaRPr lang="de-DE" sz="1600" baseline="-25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 Verbindung 39"/>
          <p:cNvCxnSpPr/>
          <p:nvPr/>
        </p:nvCxnSpPr>
        <p:spPr>
          <a:xfrm>
            <a:off x="2195736" y="1916832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1907704" y="2132856"/>
            <a:ext cx="576064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1" idx="2"/>
          </p:cNvCxnSpPr>
          <p:nvPr/>
        </p:nvCxnSpPr>
        <p:spPr>
          <a:xfrm>
            <a:off x="2195736" y="2708920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3"/>
          <p:cNvGrpSpPr/>
          <p:nvPr/>
        </p:nvGrpSpPr>
        <p:grpSpPr>
          <a:xfrm>
            <a:off x="2375612" y="2312732"/>
            <a:ext cx="216024" cy="216024"/>
            <a:chOff x="2771800" y="2348880"/>
            <a:chExt cx="288032" cy="288032"/>
          </a:xfrm>
        </p:grpSpPr>
        <p:cxnSp>
          <p:nvCxnSpPr>
            <p:cNvPr id="45" name="Gerade Verbindung 44"/>
            <p:cNvCxnSpPr/>
            <p:nvPr/>
          </p:nvCxnSpPr>
          <p:spPr>
            <a:xfrm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2771800" y="2348880"/>
              <a:ext cx="288032" cy="288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Gerade Verbindung 51"/>
          <p:cNvCxnSpPr/>
          <p:nvPr/>
        </p:nvCxnSpPr>
        <p:spPr>
          <a:xfrm>
            <a:off x="2051720" y="1916832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051720" y="1844824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3131840" y="1628800"/>
            <a:ext cx="9525" cy="14401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>
            <a:off x="2915816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987824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H="1">
            <a:off x="3059832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V="1">
            <a:off x="2195736" y="162880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2490542" y="1448636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481719" y="1465039"/>
            <a:ext cx="352981" cy="307777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de-DE" sz="1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1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de-DE" sz="20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2186771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flipH="1">
            <a:off x="2862026" y="163743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63688" y="2462695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1763688" y="2384740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1979712" y="306896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 flipH="1">
            <a:off x="2051720" y="3140968"/>
            <a:ext cx="28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>
            <a:off x="2123728" y="3212976"/>
            <a:ext cx="144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331640" y="22048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l-GR" i="1" baseline="-25000" dirty="0" smtClean="0">
                <a:latin typeface="Times New Roman"/>
                <a:cs typeface="Times New Roman"/>
              </a:rPr>
              <a:t>Σ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2555776" y="220486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de-DE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628637" y="1673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i="1" u="sng" baseline="-25000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endParaRPr lang="de-DE" i="1" u="sng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1763599" y="2393132"/>
            <a:ext cx="288032" cy="60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Bildschirmpräsentation 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58</cp:revision>
  <dcterms:created xsi:type="dcterms:W3CDTF">2012-05-24T09:22:31Z</dcterms:created>
  <dcterms:modified xsi:type="dcterms:W3CDTF">2012-07-23T10:06:46Z</dcterms:modified>
</cp:coreProperties>
</file>