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4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 rot="16200000">
            <a:off x="5528091" y="2790020"/>
            <a:ext cx="288032" cy="72008"/>
            <a:chOff x="4427984" y="3573016"/>
            <a:chExt cx="288032" cy="72008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27"/>
          <p:cNvCxnSpPr/>
          <p:nvPr/>
        </p:nvCxnSpPr>
        <p:spPr>
          <a:xfrm>
            <a:off x="1913455" y="2813063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691680" y="3173103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1763688" y="3245111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1835696" y="3317119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2182001" y="2615554"/>
            <a:ext cx="401841" cy="381782"/>
            <a:chOff x="4837474" y="2111114"/>
            <a:chExt cx="401841" cy="381782"/>
          </a:xfrm>
        </p:grpSpPr>
        <p:sp>
          <p:nvSpPr>
            <p:cNvPr id="34" name="Ellipse 33"/>
            <p:cNvSpPr/>
            <p:nvPr/>
          </p:nvSpPr>
          <p:spPr>
            <a:xfrm>
              <a:off x="4860032" y="213285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837474" y="2111114"/>
              <a:ext cx="401841" cy="338554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de-DE" sz="1600" i="1" baseline="-25000" dirty="0" smtClean="0">
                  <a:latin typeface="Times New Roman" pitchFamily="18" charset="0"/>
                  <a:cs typeface="Times New Roman" pitchFamily="18" charset="0"/>
                </a:rPr>
                <a:t>in</a:t>
              </a:r>
              <a:endParaRPr lang="de-DE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Gerade Verbindung 36"/>
          <p:cNvCxnSpPr/>
          <p:nvPr/>
        </p:nvCxnSpPr>
        <p:spPr>
          <a:xfrm>
            <a:off x="5715622" y="2824565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1913455" y="28188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414046" y="21685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>
            <a:off x="5495348" y="2820740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3129957" y="2712570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/>
          <p:nvPr/>
        </p:nvCxnSpPr>
        <p:spPr>
          <a:xfrm>
            <a:off x="3193556" y="2713558"/>
            <a:ext cx="223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3198563" y="2928663"/>
            <a:ext cx="223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gen 44"/>
          <p:cNvSpPr/>
          <p:nvPr/>
        </p:nvSpPr>
        <p:spPr>
          <a:xfrm>
            <a:off x="5312075" y="2709304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45"/>
          <p:cNvCxnSpPr/>
          <p:nvPr/>
        </p:nvCxnSpPr>
        <p:spPr>
          <a:xfrm>
            <a:off x="3518463" y="2939213"/>
            <a:ext cx="740" cy="251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3321745" y="3190356"/>
            <a:ext cx="383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385675" y="3262364"/>
            <a:ext cx="25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3449604" y="3334372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2933583" y="2815574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 rot="16200000">
            <a:off x="2753899" y="2779428"/>
            <a:ext cx="288032" cy="72008"/>
            <a:chOff x="4427984" y="3573016"/>
            <a:chExt cx="288032" cy="72008"/>
          </a:xfrm>
        </p:grpSpPr>
        <p:cxnSp>
          <p:nvCxnSpPr>
            <p:cNvPr id="61" name="Gerade Verbindung 60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Gerade Verbindung 67"/>
          <p:cNvCxnSpPr/>
          <p:nvPr/>
        </p:nvCxnSpPr>
        <p:spPr>
          <a:xfrm>
            <a:off x="2570274" y="281581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2628738" y="2145509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Gerade Verbindung 72"/>
          <p:cNvCxnSpPr/>
          <p:nvPr/>
        </p:nvCxnSpPr>
        <p:spPr>
          <a:xfrm>
            <a:off x="7069276" y="2827561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6847501" y="3187601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6919509" y="3259609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>
            <a:off x="6991517" y="3331617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 rot="16200000">
            <a:off x="5517266" y="2490070"/>
            <a:ext cx="2056293" cy="1061274"/>
            <a:chOff x="4850262" y="3861048"/>
            <a:chExt cx="2056293" cy="1061274"/>
          </a:xfrm>
        </p:grpSpPr>
        <p:sp>
          <p:nvSpPr>
            <p:cNvPr id="89" name="Rechteck 88"/>
            <p:cNvSpPr/>
            <p:nvPr/>
          </p:nvSpPr>
          <p:spPr>
            <a:xfrm>
              <a:off x="5796136" y="3861048"/>
              <a:ext cx="576064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5400000">
              <a:off x="5830136" y="4678921"/>
              <a:ext cx="48680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uppieren 20"/>
            <p:cNvGrpSpPr/>
            <p:nvPr/>
          </p:nvGrpSpPr>
          <p:grpSpPr>
            <a:xfrm>
              <a:off x="6264044" y="4040924"/>
              <a:ext cx="216024" cy="216024"/>
              <a:chOff x="2771800" y="2348880"/>
              <a:chExt cx="288032" cy="288032"/>
            </a:xfrm>
          </p:grpSpPr>
          <p:cxnSp>
            <p:nvCxnSpPr>
              <p:cNvPr id="103" name="Gerade Verbindung 102"/>
              <p:cNvCxnSpPr/>
              <p:nvPr/>
            </p:nvCxnSpPr>
            <p:spPr>
              <a:xfrm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 Verbindung 103"/>
              <p:cNvCxnSpPr/>
              <p:nvPr/>
            </p:nvCxnSpPr>
            <p:spPr>
              <a:xfrm flipV="1"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pieren 21"/>
            <p:cNvGrpSpPr/>
            <p:nvPr/>
          </p:nvGrpSpPr>
          <p:grpSpPr>
            <a:xfrm>
              <a:off x="5687980" y="4040924"/>
              <a:ext cx="216024" cy="216024"/>
              <a:chOff x="2771800" y="2348880"/>
              <a:chExt cx="288032" cy="288032"/>
            </a:xfrm>
          </p:grpSpPr>
          <p:cxnSp>
            <p:nvCxnSpPr>
              <p:cNvPr id="101" name="Gerade Verbindung 100"/>
              <p:cNvCxnSpPr/>
              <p:nvPr/>
            </p:nvCxnSpPr>
            <p:spPr>
              <a:xfrm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 flipV="1"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Gerade Verbindung 92"/>
            <p:cNvCxnSpPr/>
            <p:nvPr/>
          </p:nvCxnSpPr>
          <p:spPr>
            <a:xfrm flipH="1">
              <a:off x="5364088" y="386104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>
              <a:off x="5364088" y="4437112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5364088" y="3861048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>
              <a:off x="5229037" y="4211835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>
              <a:off x="5229037" y="4103967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>
              <a:off x="5364088" y="4221088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feld 98"/>
            <p:cNvSpPr txBox="1"/>
            <p:nvPr/>
          </p:nvSpPr>
          <p:spPr>
            <a:xfrm rot="5400000">
              <a:off x="4821729" y="3958974"/>
              <a:ext cx="457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l-GR" sz="2000" i="1" baseline="-25000" dirty="0" smtClean="0">
                  <a:latin typeface="Times New Roman"/>
                  <a:cs typeface="Times New Roman"/>
                </a:rPr>
                <a:t>Σ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 rot="5400000">
              <a:off x="6497949" y="395388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de-DE" sz="2000" i="1" baseline="-250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5" name="Gerade Verbindung 54"/>
          <p:cNvCxnSpPr/>
          <p:nvPr/>
        </p:nvCxnSpPr>
        <p:spPr>
          <a:xfrm>
            <a:off x="5580112" y="2825765"/>
            <a:ext cx="0" cy="5760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5543044" y="3391601"/>
            <a:ext cx="72008" cy="7200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5479342" y="351408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qr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Gerade Verbindung 61"/>
          <p:cNvCxnSpPr/>
          <p:nvPr/>
        </p:nvCxnSpPr>
        <p:spPr>
          <a:xfrm>
            <a:off x="5789958" y="2825765"/>
            <a:ext cx="0" cy="5760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5752890" y="3391601"/>
            <a:ext cx="72008" cy="7200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/>
          <p:cNvCxnSpPr/>
          <p:nvPr/>
        </p:nvCxnSpPr>
        <p:spPr>
          <a:xfrm>
            <a:off x="5555400" y="3547973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3275856" y="4797152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3598828" y="4653136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/>
          <p:cNvSpPr/>
          <p:nvPr/>
        </p:nvSpPr>
        <p:spPr>
          <a:xfrm>
            <a:off x="3707904" y="5301208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3563888" y="5540848"/>
            <a:ext cx="288032" cy="1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 Verbindung 79"/>
          <p:cNvCxnSpPr/>
          <p:nvPr/>
        </p:nvCxnSpPr>
        <p:spPr>
          <a:xfrm>
            <a:off x="5724128" y="4941168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5436096" y="5301208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2" name="Gerade Verbindung 81"/>
          <p:cNvCxnSpPr>
            <a:stCxn id="81" idx="2"/>
          </p:cNvCxnSpPr>
          <p:nvPr/>
        </p:nvCxnSpPr>
        <p:spPr>
          <a:xfrm>
            <a:off x="5724128" y="587727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pieren 82"/>
          <p:cNvGrpSpPr/>
          <p:nvPr/>
        </p:nvGrpSpPr>
        <p:grpSpPr>
          <a:xfrm>
            <a:off x="5904004" y="5481084"/>
            <a:ext cx="216024" cy="216024"/>
            <a:chOff x="2771800" y="2348880"/>
            <a:chExt cx="288032" cy="288032"/>
          </a:xfrm>
        </p:grpSpPr>
        <p:cxnSp>
          <p:nvCxnSpPr>
            <p:cNvPr id="84" name="Gerade Verbindung 8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/>
          <p:cNvGrpSpPr/>
          <p:nvPr/>
        </p:nvGrpSpPr>
        <p:grpSpPr>
          <a:xfrm>
            <a:off x="5327940" y="5481084"/>
            <a:ext cx="216024" cy="216024"/>
            <a:chOff x="2771800" y="2348880"/>
            <a:chExt cx="288032" cy="288032"/>
          </a:xfrm>
        </p:grpSpPr>
        <p:cxnSp>
          <p:nvCxnSpPr>
            <p:cNvPr id="87" name="Gerade Verbindung 8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/>
          <p:cNvGrpSpPr/>
          <p:nvPr/>
        </p:nvGrpSpPr>
        <p:grpSpPr>
          <a:xfrm rot="5400000">
            <a:off x="4680012" y="4761148"/>
            <a:ext cx="288032" cy="72008"/>
            <a:chOff x="4644008" y="1844824"/>
            <a:chExt cx="288032" cy="72008"/>
          </a:xfrm>
        </p:grpSpPr>
        <p:cxnSp>
          <p:nvCxnSpPr>
            <p:cNvPr id="107" name="Gerade Verbindung 106"/>
            <p:cNvCxnSpPr/>
            <p:nvPr/>
          </p:nvCxnSpPr>
          <p:spPr>
            <a:xfrm>
              <a:off x="4644008" y="191683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4644008" y="18448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Gerade Verbindung 108"/>
          <p:cNvCxnSpPr/>
          <p:nvPr/>
        </p:nvCxnSpPr>
        <p:spPr>
          <a:xfrm>
            <a:off x="7099260" y="4797152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/>
          <p:nvPr/>
        </p:nvCxnSpPr>
        <p:spPr>
          <a:xfrm>
            <a:off x="6876256" y="623731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/>
          <p:nvPr/>
        </p:nvCxnSpPr>
        <p:spPr>
          <a:xfrm flipH="1">
            <a:off x="6948264" y="630932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/>
          <p:nvPr/>
        </p:nvCxnSpPr>
        <p:spPr>
          <a:xfrm flipH="1">
            <a:off x="7020272" y="638132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/>
          <p:nvPr/>
        </p:nvCxnSpPr>
        <p:spPr>
          <a:xfrm flipV="1">
            <a:off x="5724128" y="479715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lipse 113"/>
          <p:cNvSpPr/>
          <p:nvPr/>
        </p:nvSpPr>
        <p:spPr>
          <a:xfrm>
            <a:off x="6448933" y="4616988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6412503" y="4633391"/>
            <a:ext cx="412293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gq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Gerade Verbindung 115"/>
          <p:cNvCxnSpPr/>
          <p:nvPr/>
        </p:nvCxnSpPr>
        <p:spPr>
          <a:xfrm>
            <a:off x="6156176" y="479183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/>
          <p:nvPr/>
        </p:nvCxnSpPr>
        <p:spPr>
          <a:xfrm flipH="1">
            <a:off x="6822466" y="479183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/>
          <p:nvPr/>
        </p:nvCxnSpPr>
        <p:spPr>
          <a:xfrm flipH="1">
            <a:off x="5004048" y="5301208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/>
          <p:nvPr/>
        </p:nvCxnSpPr>
        <p:spPr>
          <a:xfrm flipH="1">
            <a:off x="5004048" y="5877272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>
            <a:off x="5004048" y="5301208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/>
          <p:nvPr/>
        </p:nvCxnSpPr>
        <p:spPr>
          <a:xfrm>
            <a:off x="4868997" y="56519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/>
          <p:nvPr/>
        </p:nvCxnSpPr>
        <p:spPr>
          <a:xfrm>
            <a:off x="4868997" y="5544127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>
            <a:off x="5004048" y="5661248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/>
          <p:cNvCxnSpPr/>
          <p:nvPr/>
        </p:nvCxnSpPr>
        <p:spPr>
          <a:xfrm>
            <a:off x="5508104" y="623731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flipH="1">
            <a:off x="5580112" y="630932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/>
          <p:cNvCxnSpPr/>
          <p:nvPr/>
        </p:nvCxnSpPr>
        <p:spPr>
          <a:xfrm flipH="1">
            <a:off x="5652120" y="638132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/>
          <p:cNvSpPr txBox="1"/>
          <p:nvPr/>
        </p:nvSpPr>
        <p:spPr>
          <a:xfrm>
            <a:off x="4508292" y="541122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6084168" y="541122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feld 128"/>
          <p:cNvSpPr txBox="1"/>
          <p:nvPr/>
        </p:nvSpPr>
        <p:spPr>
          <a:xfrm>
            <a:off x="4609050" y="48639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>
            <a:off x="4860032" y="4797152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uppieren 130"/>
          <p:cNvGrpSpPr/>
          <p:nvPr/>
        </p:nvGrpSpPr>
        <p:grpSpPr>
          <a:xfrm rot="5400000">
            <a:off x="5976156" y="4761148"/>
            <a:ext cx="288032" cy="72008"/>
            <a:chOff x="4644008" y="1844824"/>
            <a:chExt cx="288032" cy="72008"/>
          </a:xfrm>
        </p:grpSpPr>
        <p:cxnSp>
          <p:nvCxnSpPr>
            <p:cNvPr id="132" name="Gerade Verbindung 131"/>
            <p:cNvCxnSpPr/>
            <p:nvPr/>
          </p:nvCxnSpPr>
          <p:spPr>
            <a:xfrm>
              <a:off x="4644008" y="191683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/>
          </p:nvCxnSpPr>
          <p:spPr>
            <a:xfrm>
              <a:off x="4644008" y="18448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Gerade Verbindung 133"/>
          <p:cNvCxnSpPr/>
          <p:nvPr/>
        </p:nvCxnSpPr>
        <p:spPr>
          <a:xfrm>
            <a:off x="3995936" y="4941168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>
            <a:stCxn id="78" idx="2"/>
          </p:cNvCxnSpPr>
          <p:nvPr/>
        </p:nvCxnSpPr>
        <p:spPr>
          <a:xfrm>
            <a:off x="3995936" y="587727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flipV="1">
            <a:off x="3995936" y="479715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3563888" y="56519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>
            <a:off x="3563888" y="5544127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>
            <a:off x="3779912" y="623731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flipH="1">
            <a:off x="3851920" y="630932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 flipH="1">
            <a:off x="3923928" y="638132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/>
          <p:cNvSpPr txBox="1"/>
          <p:nvPr/>
        </p:nvSpPr>
        <p:spPr>
          <a:xfrm>
            <a:off x="3213318" y="541122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r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3" name="Gruppieren 142"/>
          <p:cNvGrpSpPr/>
          <p:nvPr/>
        </p:nvGrpSpPr>
        <p:grpSpPr>
          <a:xfrm rot="5400000" flipH="1">
            <a:off x="4080902" y="5498097"/>
            <a:ext cx="418812" cy="169049"/>
            <a:chOff x="2339752" y="3645024"/>
            <a:chExt cx="418812" cy="169049"/>
          </a:xfrm>
        </p:grpSpPr>
        <p:sp>
          <p:nvSpPr>
            <p:cNvPr id="144" name="Rechteck 143"/>
            <p:cNvSpPr/>
            <p:nvPr/>
          </p:nvSpPr>
          <p:spPr>
            <a:xfrm>
              <a:off x="2339752" y="3645024"/>
              <a:ext cx="41881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5" name="Gruppieren 26"/>
            <p:cNvGrpSpPr/>
            <p:nvPr/>
          </p:nvGrpSpPr>
          <p:grpSpPr>
            <a:xfrm rot="5556335" flipH="1" flipV="1">
              <a:off x="2469381" y="3532251"/>
              <a:ext cx="156407" cy="407237"/>
              <a:chOff x="3263465" y="1394775"/>
              <a:chExt cx="384822" cy="1577366"/>
            </a:xfrm>
          </p:grpSpPr>
          <p:sp>
            <p:nvSpPr>
              <p:cNvPr id="146" name="Bogen 145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7" name="Bogen 146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8" name="Bogen 147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9" name="Bogen 148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150" name="Textfeld 149"/>
          <p:cNvSpPr txBox="1"/>
          <p:nvPr/>
        </p:nvSpPr>
        <p:spPr>
          <a:xfrm>
            <a:off x="3911750" y="54112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r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5940152" y="429309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gq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3454054" y="429309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in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3" name="Gruppieren 152"/>
          <p:cNvGrpSpPr/>
          <p:nvPr/>
        </p:nvGrpSpPr>
        <p:grpSpPr>
          <a:xfrm rot="5400000">
            <a:off x="3490058" y="4761148"/>
            <a:ext cx="288032" cy="72008"/>
            <a:chOff x="4644008" y="1844824"/>
            <a:chExt cx="288032" cy="72008"/>
          </a:xfrm>
        </p:grpSpPr>
        <p:cxnSp>
          <p:nvCxnSpPr>
            <p:cNvPr id="154" name="Gerade Verbindung 153"/>
            <p:cNvCxnSpPr/>
            <p:nvPr/>
          </p:nvCxnSpPr>
          <p:spPr>
            <a:xfrm>
              <a:off x="4644008" y="191683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644008" y="18448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uppieren 155"/>
          <p:cNvGrpSpPr/>
          <p:nvPr/>
        </p:nvGrpSpPr>
        <p:grpSpPr>
          <a:xfrm flipH="1">
            <a:off x="2555776" y="4785652"/>
            <a:ext cx="485838" cy="1589498"/>
            <a:chOff x="1702918" y="2415566"/>
            <a:chExt cx="485838" cy="1589498"/>
          </a:xfrm>
        </p:grpSpPr>
        <p:cxnSp>
          <p:nvCxnSpPr>
            <p:cNvPr id="157" name="Gerade Verbindung 156"/>
            <p:cNvCxnSpPr/>
            <p:nvPr/>
          </p:nvCxnSpPr>
          <p:spPr>
            <a:xfrm>
              <a:off x="1985890" y="2420888"/>
              <a:ext cx="8965" cy="144016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157"/>
            <p:cNvCxnSpPr/>
            <p:nvPr/>
          </p:nvCxnSpPr>
          <p:spPr>
            <a:xfrm>
              <a:off x="1756708" y="386104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 flipH="1">
              <a:off x="1828716" y="393305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159"/>
            <p:cNvCxnSpPr/>
            <p:nvPr/>
          </p:nvCxnSpPr>
          <p:spPr>
            <a:xfrm flipH="1">
              <a:off x="1900724" y="4005064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 flipH="1">
              <a:off x="1702918" y="241556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Ellipse 161"/>
          <p:cNvSpPr/>
          <p:nvPr/>
        </p:nvSpPr>
        <p:spPr>
          <a:xfrm>
            <a:off x="3046838" y="4616068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029901" y="4632471"/>
            <a:ext cx="373307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1691680" y="421179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de-DE" smtClean="0">
                <a:latin typeface="Arial" pitchFamily="34" charset="0"/>
                <a:cs typeface="Arial" pitchFamily="34" charset="0"/>
              </a:rPr>
              <a:t>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7" name="Gerade Verbindung 166"/>
          <p:cNvCxnSpPr/>
          <p:nvPr/>
        </p:nvCxnSpPr>
        <p:spPr>
          <a:xfrm>
            <a:off x="1691680" y="4077072"/>
            <a:ext cx="561662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/>
          <p:cNvSpPr txBox="1"/>
          <p:nvPr/>
        </p:nvSpPr>
        <p:spPr>
          <a:xfrm>
            <a:off x="1691680" y="19888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4" name="Gruppieren 173"/>
          <p:cNvGrpSpPr/>
          <p:nvPr/>
        </p:nvGrpSpPr>
        <p:grpSpPr>
          <a:xfrm rot="10800000">
            <a:off x="4427985" y="4167614"/>
            <a:ext cx="792088" cy="637844"/>
            <a:chOff x="1182295" y="5116948"/>
            <a:chExt cx="792088" cy="637844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1219363" y="5116948"/>
              <a:ext cx="0" cy="5760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Ellipse 168"/>
            <p:cNvSpPr/>
            <p:nvPr/>
          </p:nvSpPr>
          <p:spPr>
            <a:xfrm>
              <a:off x="1182295" y="5682784"/>
              <a:ext cx="72008" cy="720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Textfeld 169"/>
            <p:cNvSpPr txBox="1"/>
            <p:nvPr/>
          </p:nvSpPr>
          <p:spPr>
            <a:xfrm flipV="1">
              <a:off x="1364657" y="5341278"/>
              <a:ext cx="494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de-DE" sz="2000" i="1" baseline="-25000" dirty="0" err="1" smtClean="0">
                  <a:latin typeface="Times New Roman" pitchFamily="18" charset="0"/>
                  <a:cs typeface="Times New Roman" pitchFamily="18" charset="0"/>
                </a:rPr>
                <a:t>qr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1" name="Gerade Verbindung 170"/>
            <p:cNvCxnSpPr/>
            <p:nvPr/>
          </p:nvCxnSpPr>
          <p:spPr>
            <a:xfrm>
              <a:off x="1939443" y="5116948"/>
              <a:ext cx="0" cy="5760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Ellipse 171"/>
            <p:cNvSpPr/>
            <p:nvPr/>
          </p:nvSpPr>
          <p:spPr>
            <a:xfrm>
              <a:off x="1902375" y="5682784"/>
              <a:ext cx="72008" cy="720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3" name="Gerade Verbindung mit Pfeil 172"/>
            <p:cNvCxnSpPr/>
            <p:nvPr/>
          </p:nvCxnSpPr>
          <p:spPr>
            <a:xfrm rot="10800000" flipH="1">
              <a:off x="1254304" y="5717717"/>
              <a:ext cx="64807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86</cp:revision>
  <dcterms:created xsi:type="dcterms:W3CDTF">2012-05-24T09:22:31Z</dcterms:created>
  <dcterms:modified xsi:type="dcterms:W3CDTF">2012-07-23T09:06:43Z</dcterms:modified>
</cp:coreProperties>
</file>