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01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992709" y="4658509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2194663" y="468155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972888" y="504159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044896" y="511360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116904" y="51856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476857" y="4494097"/>
            <a:ext cx="401841" cy="371728"/>
            <a:chOff x="4851122" y="2121168"/>
            <a:chExt cx="401841" cy="371728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51122" y="2121168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6180240" y="469305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194663" y="4687303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900686" y="40370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959966" y="4689229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411165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3474764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endCxn id="45" idx="2"/>
          </p:cNvCxnSpPr>
          <p:nvPr/>
        </p:nvCxnSpPr>
        <p:spPr>
          <a:xfrm>
            <a:off x="3479771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4330618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799671" y="480770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602953" y="505884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666883" y="513085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730812" y="520286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3214791" y="468406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3035107" y="4647917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851482" y="4684307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912737" y="4013998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4853208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0" name="Gerade Verbindung 159"/>
          <p:cNvCxnSpPr/>
          <p:nvPr/>
        </p:nvCxnSpPr>
        <p:spPr>
          <a:xfrm flipV="1">
            <a:off x="4916807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>
            <a:endCxn id="162" idx="2"/>
          </p:cNvCxnSpPr>
          <p:nvPr/>
        </p:nvCxnSpPr>
        <p:spPr>
          <a:xfrm>
            <a:off x="4921814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Bogen 161"/>
          <p:cNvSpPr/>
          <p:nvPr/>
        </p:nvSpPr>
        <p:spPr>
          <a:xfrm>
            <a:off x="5772661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162"/>
          <p:cNvCxnSpPr/>
          <p:nvPr/>
        </p:nvCxnSpPr>
        <p:spPr>
          <a:xfrm rot="16200000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/>
          <p:nvPr/>
        </p:nvCxnSpPr>
        <p:spPr>
          <a:xfrm rot="16200000" flipV="1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/>
          <p:nvPr/>
        </p:nvCxnSpPr>
        <p:spPr>
          <a:xfrm>
            <a:off x="4517928" y="4690492"/>
            <a:ext cx="4038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6444208" y="465996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Textfeld 170"/>
          <p:cNvSpPr txBox="1"/>
          <p:nvPr/>
        </p:nvSpPr>
        <p:spPr>
          <a:xfrm>
            <a:off x="4503737" y="401399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2245595" y="6021908"/>
            <a:ext cx="3017979" cy="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407230" y="5868844"/>
            <a:ext cx="13450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900643" y="5940852"/>
            <a:ext cx="4188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4" name="Gruppieren 53"/>
          <p:cNvGrpSpPr/>
          <p:nvPr/>
        </p:nvGrpSpPr>
        <p:grpSpPr>
          <a:xfrm>
            <a:off x="4621859" y="5922384"/>
            <a:ext cx="216024" cy="216024"/>
            <a:chOff x="2771800" y="2348880"/>
            <a:chExt cx="288032" cy="288032"/>
          </a:xfrm>
        </p:grpSpPr>
        <p:cxnSp>
          <p:nvCxnSpPr>
            <p:cNvPr id="55" name="Gerade Verbindung 5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Gerade Verbindung 56"/>
          <p:cNvCxnSpPr/>
          <p:nvPr/>
        </p:nvCxnSpPr>
        <p:spPr>
          <a:xfrm>
            <a:off x="5918003" y="6008646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5701979" y="644069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5773987" y="651270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5845995" y="658471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5276705" y="5837734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297537" y="5854137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Gerade Verbindung 68"/>
          <p:cNvCxnSpPr>
            <a:endCxn id="64" idx="6"/>
          </p:cNvCxnSpPr>
          <p:nvPr/>
        </p:nvCxnSpPr>
        <p:spPr>
          <a:xfrm flipH="1" flipV="1">
            <a:off x="5636745" y="6017754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/>
          <p:cNvGrpSpPr/>
          <p:nvPr/>
        </p:nvGrpSpPr>
        <p:grpSpPr>
          <a:xfrm rot="5400000">
            <a:off x="3329790" y="5967354"/>
            <a:ext cx="288032" cy="107868"/>
            <a:chOff x="2123728" y="2169004"/>
            <a:chExt cx="288032" cy="107868"/>
          </a:xfrm>
        </p:grpSpPr>
        <p:cxnSp>
          <p:nvCxnSpPr>
            <p:cNvPr id="72" name="Gerade Verbindung 71"/>
            <p:cNvCxnSpPr/>
            <p:nvPr/>
          </p:nvCxnSpPr>
          <p:spPr>
            <a:xfrm>
              <a:off x="2123728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2123728" y="21690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feld 73"/>
          <p:cNvSpPr txBox="1"/>
          <p:nvPr/>
        </p:nvSpPr>
        <p:spPr>
          <a:xfrm>
            <a:off x="3253707" y="543258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549851" y="543258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uppieren 26"/>
          <p:cNvGrpSpPr/>
          <p:nvPr/>
        </p:nvGrpSpPr>
        <p:grpSpPr>
          <a:xfrm rot="5556335" flipH="1" flipV="1">
            <a:off x="4030272" y="5828079"/>
            <a:ext cx="156407" cy="407237"/>
            <a:chOff x="3263465" y="1394775"/>
            <a:chExt cx="384822" cy="1577366"/>
          </a:xfrm>
        </p:grpSpPr>
        <p:sp>
          <p:nvSpPr>
            <p:cNvPr id="77" name="Bogen 76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Bogen 77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Bogen 78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Bogen 79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1" name="Textfeld 80"/>
          <p:cNvSpPr txBox="1"/>
          <p:nvPr/>
        </p:nvSpPr>
        <p:spPr>
          <a:xfrm>
            <a:off x="3951991" y="5432582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2245595" y="601286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2029571" y="64449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2101579" y="651691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flipH="1">
            <a:off x="2173587" y="658892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957563" y="543258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2600645" y="5936638"/>
            <a:ext cx="509046" cy="216024"/>
            <a:chOff x="2406770" y="3212976"/>
            <a:chExt cx="725070" cy="216024"/>
          </a:xfrm>
        </p:grpSpPr>
        <p:sp>
          <p:nvSpPr>
            <p:cNvPr id="89" name="Rechteck 88"/>
            <p:cNvSpPr/>
            <p:nvPr/>
          </p:nvSpPr>
          <p:spPr>
            <a:xfrm>
              <a:off x="2411760" y="3212976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2406770" y="3234906"/>
              <a:ext cx="707366" cy="155275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feld 90"/>
          <p:cNvSpPr txBox="1"/>
          <p:nvPr/>
        </p:nvSpPr>
        <p:spPr>
          <a:xfrm>
            <a:off x="2627784" y="543258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979712" y="36450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81</cp:revision>
  <dcterms:created xsi:type="dcterms:W3CDTF">2012-05-24T09:22:31Z</dcterms:created>
  <dcterms:modified xsi:type="dcterms:W3CDTF">2012-07-23T13:52:25Z</dcterms:modified>
</cp:coreProperties>
</file>