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2" autoAdjust="0"/>
  </p:normalViewPr>
  <p:slideViewPr>
    <p:cSldViewPr>
      <p:cViewPr>
        <p:scale>
          <a:sx n="110" d="100"/>
          <a:sy n="110" d="100"/>
        </p:scale>
        <p:origin x="-7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78D7-A3FC-43B8-AA97-A4C6095A8325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erade Verbindung 74"/>
          <p:cNvCxnSpPr/>
          <p:nvPr/>
        </p:nvCxnSpPr>
        <p:spPr>
          <a:xfrm flipH="1">
            <a:off x="4716016" y="1518496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1907704" y="2794190"/>
            <a:ext cx="3017979" cy="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069339" y="2641126"/>
            <a:ext cx="134509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4195844" y="2713134"/>
            <a:ext cx="41881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>
            <a:off x="5580112" y="2780928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364088" y="321297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436096" y="328498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508104" y="335699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938814" y="261001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959646" y="2626419"/>
            <a:ext cx="293670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Gerade Verbindung 22"/>
          <p:cNvCxnSpPr>
            <a:endCxn id="20" idx="6"/>
          </p:cNvCxnSpPr>
          <p:nvPr/>
        </p:nvCxnSpPr>
        <p:spPr>
          <a:xfrm flipH="1" flipV="1">
            <a:off x="5298854" y="2790036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 rot="5400000">
            <a:off x="2991899" y="2739636"/>
            <a:ext cx="288032" cy="107868"/>
            <a:chOff x="2123728" y="2169004"/>
            <a:chExt cx="288032" cy="107868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2123728" y="227687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2123728" y="216900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feld 32"/>
          <p:cNvSpPr txBox="1"/>
          <p:nvPr/>
        </p:nvSpPr>
        <p:spPr>
          <a:xfrm>
            <a:off x="2915816" y="22048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211960" y="22048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Gruppieren 26"/>
          <p:cNvGrpSpPr/>
          <p:nvPr/>
        </p:nvGrpSpPr>
        <p:grpSpPr>
          <a:xfrm rot="5556335" flipH="1" flipV="1">
            <a:off x="4332963" y="2600361"/>
            <a:ext cx="156407" cy="407237"/>
            <a:chOff x="3263465" y="1394775"/>
            <a:chExt cx="384822" cy="1577366"/>
          </a:xfrm>
        </p:grpSpPr>
        <p:sp>
          <p:nvSpPr>
            <p:cNvPr id="40" name="Bogen 39"/>
            <p:cNvSpPr/>
            <p:nvPr/>
          </p:nvSpPr>
          <p:spPr>
            <a:xfrm rot="11021761" flipH="1" flipV="1">
              <a:off x="3263465" y="139477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Bogen 40"/>
            <p:cNvSpPr/>
            <p:nvPr/>
          </p:nvSpPr>
          <p:spPr>
            <a:xfrm rot="11021761" flipH="1" flipV="1">
              <a:off x="3288246" y="1784010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Bogen 41"/>
            <p:cNvSpPr/>
            <p:nvPr/>
          </p:nvSpPr>
          <p:spPr>
            <a:xfrm rot="11021761" flipH="1" flipV="1">
              <a:off x="3288247" y="217094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Bogen 42"/>
            <p:cNvSpPr/>
            <p:nvPr/>
          </p:nvSpPr>
          <p:spPr>
            <a:xfrm rot="11021761" flipH="1" flipV="1">
              <a:off x="3288247" y="2576097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7" name="Textfeld 66"/>
          <p:cNvSpPr txBox="1"/>
          <p:nvPr/>
        </p:nvSpPr>
        <p:spPr>
          <a:xfrm>
            <a:off x="3614100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Gerade Verbindung 51"/>
          <p:cNvCxnSpPr/>
          <p:nvPr/>
        </p:nvCxnSpPr>
        <p:spPr>
          <a:xfrm>
            <a:off x="1907704" y="2785142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1691680" y="321719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763688" y="328919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H="1">
            <a:off x="1835696" y="336120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060129" y="1411788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2123728" y="1412776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2128735" y="1627881"/>
            <a:ext cx="931097" cy="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ogen 34"/>
          <p:cNvSpPr/>
          <p:nvPr/>
        </p:nvSpPr>
        <p:spPr>
          <a:xfrm>
            <a:off x="2943149" y="1408522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3640091" y="1412707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/>
          <p:cNvCxnSpPr/>
          <p:nvPr/>
        </p:nvCxnSpPr>
        <p:spPr>
          <a:xfrm>
            <a:off x="3703690" y="1413695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3708697" y="1628800"/>
            <a:ext cx="931097" cy="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ogen 57"/>
          <p:cNvSpPr/>
          <p:nvPr/>
        </p:nvSpPr>
        <p:spPr>
          <a:xfrm>
            <a:off x="4523111" y="1409441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3" name="Gruppieren 62"/>
          <p:cNvGrpSpPr/>
          <p:nvPr/>
        </p:nvGrpSpPr>
        <p:grpSpPr>
          <a:xfrm>
            <a:off x="3275856" y="1412776"/>
            <a:ext cx="216024" cy="216024"/>
            <a:chOff x="2771800" y="2348880"/>
            <a:chExt cx="288032" cy="288032"/>
          </a:xfrm>
        </p:grpSpPr>
        <p:cxnSp>
          <p:nvCxnSpPr>
            <p:cNvPr id="64" name="Gerade Verbindung 6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Gerade Verbindung 65"/>
          <p:cNvCxnSpPr/>
          <p:nvPr/>
        </p:nvCxnSpPr>
        <p:spPr>
          <a:xfrm flipH="1">
            <a:off x="1873992" y="1518866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4940863" y="1324365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4961695" y="1340768"/>
            <a:ext cx="293670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Gerade Verbindung 69"/>
          <p:cNvCxnSpPr/>
          <p:nvPr/>
        </p:nvCxnSpPr>
        <p:spPr>
          <a:xfrm>
            <a:off x="5580112" y="1501640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5364088" y="193368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5436096" y="200569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5508104" y="207770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flipH="1" flipV="1">
            <a:off x="5298854" y="1510748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3127626" y="1518496"/>
            <a:ext cx="5760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 flipH="1">
            <a:off x="1877763" y="1510068"/>
            <a:ext cx="443" cy="3819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1670610" y="188696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flipH="1">
            <a:off x="1742618" y="195897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flipH="1">
            <a:off x="1814626" y="2030980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619672" y="98072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619672" y="220486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8" name="Gruppieren 77"/>
          <p:cNvGrpSpPr/>
          <p:nvPr/>
        </p:nvGrpSpPr>
        <p:grpSpPr>
          <a:xfrm>
            <a:off x="2262754" y="2708920"/>
            <a:ext cx="509046" cy="216024"/>
            <a:chOff x="2406770" y="3212976"/>
            <a:chExt cx="725070" cy="216024"/>
          </a:xfrm>
        </p:grpSpPr>
        <p:sp>
          <p:nvSpPr>
            <p:cNvPr id="77" name="Rechteck 76"/>
            <p:cNvSpPr/>
            <p:nvPr/>
          </p:nvSpPr>
          <p:spPr>
            <a:xfrm>
              <a:off x="2411760" y="3212976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2406770" y="3234906"/>
              <a:ext cx="707366" cy="155275"/>
            </a:xfrm>
            <a:custGeom>
              <a:avLst/>
              <a:gdLst>
                <a:gd name="connsiteX0" fmla="*/ 0 w 707366"/>
                <a:gd name="connsiteY0" fmla="*/ 86264 h 155275"/>
                <a:gd name="connsiteX1" fmla="*/ 69011 w 707366"/>
                <a:gd name="connsiteY1" fmla="*/ 0 h 155275"/>
                <a:gd name="connsiteX2" fmla="*/ 155275 w 707366"/>
                <a:gd name="connsiteY2" fmla="*/ 155275 h 155275"/>
                <a:gd name="connsiteX3" fmla="*/ 241539 w 707366"/>
                <a:gd name="connsiteY3" fmla="*/ 8626 h 155275"/>
                <a:gd name="connsiteX4" fmla="*/ 319177 w 707366"/>
                <a:gd name="connsiteY4" fmla="*/ 155275 h 155275"/>
                <a:gd name="connsiteX5" fmla="*/ 405441 w 707366"/>
                <a:gd name="connsiteY5" fmla="*/ 8626 h 155275"/>
                <a:gd name="connsiteX6" fmla="*/ 474453 w 707366"/>
                <a:gd name="connsiteY6" fmla="*/ 155275 h 155275"/>
                <a:gd name="connsiteX7" fmla="*/ 569343 w 707366"/>
                <a:gd name="connsiteY7" fmla="*/ 8626 h 155275"/>
                <a:gd name="connsiteX8" fmla="*/ 638355 w 707366"/>
                <a:gd name="connsiteY8" fmla="*/ 155275 h 155275"/>
                <a:gd name="connsiteX9" fmla="*/ 698739 w 707366"/>
                <a:gd name="connsiteY9" fmla="*/ 60385 h 155275"/>
                <a:gd name="connsiteX10" fmla="*/ 707366 w 707366"/>
                <a:gd name="connsiteY10" fmla="*/ 60385 h 15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66" h="155275">
                  <a:moveTo>
                    <a:pt x="0" y="86264"/>
                  </a:moveTo>
                  <a:lnTo>
                    <a:pt x="69011" y="0"/>
                  </a:lnTo>
                  <a:lnTo>
                    <a:pt x="155275" y="155275"/>
                  </a:lnTo>
                  <a:lnTo>
                    <a:pt x="241539" y="8626"/>
                  </a:lnTo>
                  <a:lnTo>
                    <a:pt x="319177" y="155275"/>
                  </a:lnTo>
                  <a:lnTo>
                    <a:pt x="405441" y="8626"/>
                  </a:lnTo>
                  <a:lnTo>
                    <a:pt x="474453" y="155275"/>
                  </a:lnTo>
                  <a:lnTo>
                    <a:pt x="569343" y="8626"/>
                  </a:lnTo>
                  <a:lnTo>
                    <a:pt x="638355" y="155275"/>
                  </a:lnTo>
                  <a:lnTo>
                    <a:pt x="698739" y="60385"/>
                  </a:lnTo>
                  <a:lnTo>
                    <a:pt x="707366" y="60385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2411760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4738894" y="276067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4024814" y="276367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>
          <a:xfrm>
            <a:off x="3368116" y="275505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/>
        </p:nvSpPr>
        <p:spPr>
          <a:xfrm>
            <a:off x="3256782" y="28443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2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3907854" y="28443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1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4624934" y="28443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0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9" name="Gruppieren 88"/>
          <p:cNvGrpSpPr/>
          <p:nvPr/>
        </p:nvGrpSpPr>
        <p:grpSpPr>
          <a:xfrm>
            <a:off x="3707904" y="2694666"/>
            <a:ext cx="216024" cy="216024"/>
            <a:chOff x="2771800" y="2348880"/>
            <a:chExt cx="288032" cy="288032"/>
          </a:xfrm>
        </p:grpSpPr>
        <p:cxnSp>
          <p:nvCxnSpPr>
            <p:cNvPr id="90" name="Gerade Verbindung 89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25</cp:revision>
  <dcterms:created xsi:type="dcterms:W3CDTF">2012-05-26T14:43:54Z</dcterms:created>
  <dcterms:modified xsi:type="dcterms:W3CDTF">2012-07-23T14:04:44Z</dcterms:modified>
</cp:coreProperties>
</file>