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4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5379-109D-4085-B224-CF93899B3269}" type="datetimeFigureOut">
              <a:rPr lang="de-DE" smtClean="0"/>
              <a:t>12.07.2012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EAAA-F773-43AB-A5B8-A502BD7342B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5379-109D-4085-B224-CF93899B3269}" type="datetimeFigureOut">
              <a:rPr lang="de-DE" smtClean="0"/>
              <a:t>12.07.2012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EAAA-F773-43AB-A5B8-A502BD7342B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5379-109D-4085-B224-CF93899B3269}" type="datetimeFigureOut">
              <a:rPr lang="de-DE" smtClean="0"/>
              <a:t>12.07.2012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EAAA-F773-43AB-A5B8-A502BD7342B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5379-109D-4085-B224-CF93899B3269}" type="datetimeFigureOut">
              <a:rPr lang="de-DE" smtClean="0"/>
              <a:t>12.07.2012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EAAA-F773-43AB-A5B8-A502BD7342B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5379-109D-4085-B224-CF93899B3269}" type="datetimeFigureOut">
              <a:rPr lang="de-DE" smtClean="0"/>
              <a:t>12.07.2012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EAAA-F773-43AB-A5B8-A502BD7342B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5379-109D-4085-B224-CF93899B3269}" type="datetimeFigureOut">
              <a:rPr lang="de-DE" smtClean="0"/>
              <a:t>12.07.2012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EAAA-F773-43AB-A5B8-A502BD7342B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5379-109D-4085-B224-CF93899B3269}" type="datetimeFigureOut">
              <a:rPr lang="de-DE" smtClean="0"/>
              <a:t>12.07.2012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EAAA-F773-43AB-A5B8-A502BD7342B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5379-109D-4085-B224-CF93899B3269}" type="datetimeFigureOut">
              <a:rPr lang="de-DE" smtClean="0"/>
              <a:t>12.07.2012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EAAA-F773-43AB-A5B8-A502BD7342B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5379-109D-4085-B224-CF93899B3269}" type="datetimeFigureOut">
              <a:rPr lang="de-DE" smtClean="0"/>
              <a:t>12.07.2012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EAAA-F773-43AB-A5B8-A502BD7342B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5379-109D-4085-B224-CF93899B3269}" type="datetimeFigureOut">
              <a:rPr lang="de-DE" smtClean="0"/>
              <a:t>12.07.2012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EAAA-F773-43AB-A5B8-A502BD7342B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5379-109D-4085-B224-CF93899B3269}" type="datetimeFigureOut">
              <a:rPr lang="de-DE" smtClean="0"/>
              <a:t>12.07.2012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EAAA-F773-43AB-A5B8-A502BD7342B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85379-109D-4085-B224-CF93899B3269}" type="datetimeFigureOut">
              <a:rPr lang="de-DE" smtClean="0"/>
              <a:t>12.07.2012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EEAAA-F773-43AB-A5B8-A502BD7342B8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2</cp:revision>
  <dcterms:created xsi:type="dcterms:W3CDTF">2012-07-12T10:27:45Z</dcterms:created>
  <dcterms:modified xsi:type="dcterms:W3CDTF">2012-07-12T10:27:53Z</dcterms:modified>
</cp:coreProperties>
</file>