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02.08.2012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ieren 26"/>
          <p:cNvGrpSpPr/>
          <p:nvPr/>
        </p:nvGrpSpPr>
        <p:grpSpPr>
          <a:xfrm>
            <a:off x="5268227" y="2492896"/>
            <a:ext cx="432048" cy="432048"/>
            <a:chOff x="5268227" y="2492896"/>
            <a:chExt cx="432048" cy="432048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5484251" y="24928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268227" y="27809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5340235" y="28529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5412243" y="29249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 rot="10800000">
            <a:off x="5268227" y="540729"/>
            <a:ext cx="432048" cy="432048"/>
            <a:chOff x="5508104" y="404664"/>
            <a:chExt cx="432048" cy="43204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5724128" y="40466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508104" y="692696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580112" y="76470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5652120" y="8367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 rot="16200000">
            <a:off x="3347864" y="2852936"/>
            <a:ext cx="504056" cy="360040"/>
            <a:chOff x="3203848" y="2852936"/>
            <a:chExt cx="504056" cy="360040"/>
          </a:xfrm>
        </p:grpSpPr>
        <p:sp>
          <p:nvSpPr>
            <p:cNvPr id="18" name="Ellipse 17"/>
            <p:cNvSpPr/>
            <p:nvPr/>
          </p:nvSpPr>
          <p:spPr>
            <a:xfrm>
              <a:off x="3203848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47864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20"/>
          <p:cNvCxnSpPr/>
          <p:nvPr/>
        </p:nvCxnSpPr>
        <p:spPr>
          <a:xfrm>
            <a:off x="3603643" y="249289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3388068" y="3301335"/>
            <a:ext cx="432048" cy="432048"/>
            <a:chOff x="5420627" y="2645296"/>
            <a:chExt cx="432048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5636651" y="26452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5420627" y="29333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92635" y="30053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564643" y="30773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44708" y="1507440"/>
            <a:ext cx="808644" cy="411804"/>
            <a:chOff x="44708" y="1507440"/>
            <a:chExt cx="808644" cy="411804"/>
          </a:xfrm>
        </p:grpSpPr>
        <p:sp>
          <p:nvSpPr>
            <p:cNvPr id="33" name="Ellipse 32"/>
            <p:cNvSpPr/>
            <p:nvPr/>
          </p:nvSpPr>
          <p:spPr>
            <a:xfrm>
              <a:off x="573720" y="1601638"/>
              <a:ext cx="144016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34"/>
            <p:cNvCxnSpPr>
              <a:stCxn id="33" idx="0"/>
            </p:cNvCxnSpPr>
            <p:nvPr/>
          </p:nvCxnSpPr>
          <p:spPr>
            <a:xfrm flipH="1">
              <a:off x="141673" y="1601638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49623" y="1816559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/>
            <p:cNvGrpSpPr/>
            <p:nvPr/>
          </p:nvGrpSpPr>
          <p:grpSpPr>
            <a:xfrm rot="312488">
              <a:off x="44708" y="1507440"/>
              <a:ext cx="139433" cy="411804"/>
              <a:chOff x="59798" y="1534602"/>
              <a:chExt cx="139433" cy="411804"/>
            </a:xfrm>
          </p:grpSpPr>
          <p:sp>
            <p:nvSpPr>
              <p:cNvPr id="38" name="Freihandform 37"/>
              <p:cNvSpPr/>
              <p:nvPr/>
            </p:nvSpPr>
            <p:spPr>
              <a:xfrm>
                <a:off x="110840" y="153460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59798" y="155679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2" name="Gerade Verbindung 41"/>
            <p:cNvCxnSpPr/>
            <p:nvPr/>
          </p:nvCxnSpPr>
          <p:spPr>
            <a:xfrm flipH="1">
              <a:off x="637328" y="1705450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55576" y="2471539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11</cp:revision>
  <dcterms:created xsi:type="dcterms:W3CDTF">2012-05-26T12:34:16Z</dcterms:created>
  <dcterms:modified xsi:type="dcterms:W3CDTF">2012-08-02T13:23:45Z</dcterms:modified>
</cp:coreProperties>
</file>