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6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57C-3EBA-40C1-9071-8CC5E80F3BD3}" type="datetimeFigureOut">
              <a:rPr lang="de-DE" smtClean="0"/>
              <a:pPr/>
              <a:t>03.05.2012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79512" y="1556792"/>
            <a:ext cx="849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539552" y="2060848"/>
            <a:ext cx="792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88477" y="13631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8477" y="186275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9512" y="236681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0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27584" y="1363180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27584" y="1862754"/>
            <a:ext cx="432048" cy="360040"/>
            <a:chOff x="755576" y="359551"/>
            <a:chExt cx="432048" cy="360040"/>
          </a:xfrm>
        </p:grpSpPr>
        <p:sp>
          <p:nvSpPr>
            <p:cNvPr id="15" name="Freihandform 1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403648" y="1484784"/>
            <a:ext cx="288032" cy="1224136"/>
            <a:chOff x="1619672" y="620688"/>
            <a:chExt cx="288032" cy="1224136"/>
          </a:xfrm>
        </p:grpSpPr>
        <p:sp>
          <p:nvSpPr>
            <p:cNvPr id="17" name="Ellipse 16"/>
            <p:cNvSpPr/>
            <p:nvPr/>
          </p:nvSpPr>
          <p:spPr>
            <a:xfrm>
              <a:off x="1691680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691680" y="1115779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1967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9" idx="4"/>
            </p:cNvCxnSpPr>
            <p:nvPr/>
          </p:nvCxnSpPr>
          <p:spPr>
            <a:xfrm flipV="1">
              <a:off x="1763688" y="692696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9" idx="2"/>
              <a:endCxn id="19" idx="6"/>
            </p:cNvCxnSpPr>
            <p:nvPr/>
          </p:nvCxnSpPr>
          <p:spPr>
            <a:xfrm>
              <a:off x="1619672" y="170080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519393" y="2366810"/>
            <a:ext cx="432048" cy="360040"/>
            <a:chOff x="755576" y="359551"/>
            <a:chExt cx="432048" cy="360040"/>
          </a:xfrm>
        </p:grpSpPr>
        <p:sp>
          <p:nvSpPr>
            <p:cNvPr id="31" name="Freihandform 3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104422" y="1484784"/>
            <a:ext cx="288032" cy="1152128"/>
            <a:chOff x="2843808" y="620688"/>
            <a:chExt cx="288032" cy="1152128"/>
          </a:xfrm>
        </p:grpSpPr>
        <p:sp>
          <p:nvSpPr>
            <p:cNvPr id="39" name="Ellipse 38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9" idx="2"/>
              <a:endCxn id="39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112534" y="1412776"/>
            <a:ext cx="288032" cy="1224136"/>
            <a:chOff x="3851920" y="548680"/>
            <a:chExt cx="288032" cy="1224136"/>
          </a:xfrm>
        </p:grpSpPr>
        <p:sp>
          <p:nvSpPr>
            <p:cNvPr id="41" name="Ellipse 40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41" idx="2"/>
              <a:endCxn id="41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endCxn id="41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590548" y="1862754"/>
            <a:ext cx="432048" cy="360040"/>
            <a:chOff x="755576" y="359551"/>
            <a:chExt cx="432048" cy="360040"/>
          </a:xfrm>
        </p:grpSpPr>
        <p:sp>
          <p:nvSpPr>
            <p:cNvPr id="54" name="Freihandform 5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4544582" y="1862754"/>
            <a:ext cx="432048" cy="360040"/>
            <a:chOff x="755576" y="359551"/>
            <a:chExt cx="432048" cy="360040"/>
          </a:xfrm>
        </p:grpSpPr>
        <p:sp>
          <p:nvSpPr>
            <p:cNvPr id="57" name="Freihandform 5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192654" y="1484784"/>
            <a:ext cx="288032" cy="1152128"/>
            <a:chOff x="2843808" y="620688"/>
            <a:chExt cx="288032" cy="1152128"/>
          </a:xfrm>
        </p:grpSpPr>
        <p:sp>
          <p:nvSpPr>
            <p:cNvPr id="60" name="Ellipse 59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>
              <a:stCxn id="60" idx="2"/>
              <a:endCxn id="60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63"/>
            <p:cNvCxnSpPr>
              <a:endCxn id="62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5696710" y="1862754"/>
            <a:ext cx="432048" cy="360040"/>
            <a:chOff x="755576" y="359551"/>
            <a:chExt cx="432048" cy="360040"/>
          </a:xfrm>
        </p:grpSpPr>
        <p:sp>
          <p:nvSpPr>
            <p:cNvPr id="66" name="Freihandform 6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63233" y="1403811"/>
            <a:ext cx="288032" cy="1224136"/>
            <a:chOff x="3851920" y="548680"/>
            <a:chExt cx="288032" cy="1224136"/>
          </a:xfrm>
        </p:grpSpPr>
        <p:sp>
          <p:nvSpPr>
            <p:cNvPr id="69" name="Ellipse 68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2"/>
              <a:endCxn id="69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>
              <a:endCxn id="69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704822" y="1862754"/>
            <a:ext cx="432048" cy="360040"/>
            <a:chOff x="755576" y="359551"/>
            <a:chExt cx="432048" cy="360040"/>
          </a:xfrm>
        </p:grpSpPr>
        <p:sp>
          <p:nvSpPr>
            <p:cNvPr id="75" name="Freihandform 7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704822" y="1363180"/>
            <a:ext cx="432048" cy="360040"/>
            <a:chOff x="755576" y="359551"/>
            <a:chExt cx="432048" cy="360040"/>
          </a:xfrm>
        </p:grpSpPr>
        <p:sp>
          <p:nvSpPr>
            <p:cNvPr id="78" name="Freihandform 7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334964" y="1475819"/>
            <a:ext cx="288032" cy="1152128"/>
            <a:chOff x="2843808" y="620688"/>
            <a:chExt cx="288032" cy="1152128"/>
          </a:xfrm>
        </p:grpSpPr>
        <p:sp>
          <p:nvSpPr>
            <p:cNvPr id="81" name="Ellipse 80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>
              <a:stCxn id="81" idx="2"/>
              <a:endCxn id="81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>
              <a:endCxn id="83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7775977" y="1363180"/>
            <a:ext cx="432048" cy="360040"/>
            <a:chOff x="755576" y="359551"/>
            <a:chExt cx="432048" cy="360040"/>
          </a:xfrm>
        </p:grpSpPr>
        <p:sp>
          <p:nvSpPr>
            <p:cNvPr id="87" name="Freihandform 8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5" name="Rechteck 94"/>
          <p:cNvSpPr/>
          <p:nvPr/>
        </p:nvSpPr>
        <p:spPr>
          <a:xfrm>
            <a:off x="8433014" y="1340768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8433014" y="184482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110" name="Gruppieren 109"/>
          <p:cNvGrpSpPr/>
          <p:nvPr/>
        </p:nvGrpSpPr>
        <p:grpSpPr>
          <a:xfrm>
            <a:off x="8489390" y="1389328"/>
            <a:ext cx="244447" cy="277171"/>
            <a:chOff x="7857012" y="527290"/>
            <a:chExt cx="244447" cy="27717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1" name="Gruppieren 110"/>
          <p:cNvGrpSpPr/>
          <p:nvPr/>
        </p:nvGrpSpPr>
        <p:grpSpPr>
          <a:xfrm>
            <a:off x="8488323" y="1891720"/>
            <a:ext cx="244447" cy="277171"/>
            <a:chOff x="7857012" y="527290"/>
            <a:chExt cx="244447" cy="277171"/>
          </a:xfrm>
        </p:grpSpPr>
        <p:pic>
          <p:nvPicPr>
            <p:cNvPr id="11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6" name="Textfeld 115"/>
          <p:cNvSpPr txBox="1"/>
          <p:nvPr/>
        </p:nvSpPr>
        <p:spPr>
          <a:xfrm>
            <a:off x="1021567" y="642174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8433014" y="23488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488323" y="2395776"/>
            <a:ext cx="244447" cy="277171"/>
            <a:chOff x="7857012" y="527290"/>
            <a:chExt cx="244447" cy="277171"/>
          </a:xfrm>
        </p:grpSpPr>
        <p:pic>
          <p:nvPicPr>
            <p:cNvPr id="9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574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8" name="Geschweifte Klammer links 137"/>
          <p:cNvSpPr/>
          <p:nvPr/>
        </p:nvSpPr>
        <p:spPr>
          <a:xfrm rot="5400000">
            <a:off x="1475656" y="260648"/>
            <a:ext cx="216024" cy="16561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Geschweifte Klammer links 138"/>
          <p:cNvSpPr/>
          <p:nvPr/>
        </p:nvSpPr>
        <p:spPr>
          <a:xfrm rot="5400000">
            <a:off x="5292080" y="-1755576"/>
            <a:ext cx="216024" cy="56886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Textfeld 139"/>
          <p:cNvSpPr txBox="1"/>
          <p:nvPr/>
        </p:nvSpPr>
        <p:spPr>
          <a:xfrm>
            <a:off x="4788024" y="620688"/>
            <a:ext cx="119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Control</a:t>
            </a:r>
            <a:r>
              <a:rPr lang="de-DE" sz="1600" dirty="0" smtClean="0"/>
              <a:t>-Add</a:t>
            </a:r>
            <a:endParaRPr lang="de-DE" sz="1600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1907704" y="1364518"/>
            <a:ext cx="432048" cy="360040"/>
            <a:chOff x="755576" y="359551"/>
            <a:chExt cx="432048" cy="360040"/>
          </a:xfrm>
        </p:grpSpPr>
        <p:sp>
          <p:nvSpPr>
            <p:cNvPr id="94" name="Freihandform 9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1907704" y="1864092"/>
            <a:ext cx="432048" cy="360040"/>
            <a:chOff x="755576" y="359551"/>
            <a:chExt cx="432048" cy="360040"/>
          </a:xfrm>
        </p:grpSpPr>
        <p:sp>
          <p:nvSpPr>
            <p:cNvPr id="98" name="Freihandform 9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/>
          <p:cNvSpPr txBox="1"/>
          <p:nvPr/>
        </p:nvSpPr>
        <p:spPr>
          <a:xfrm>
            <a:off x="8172400" y="620688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8514628" y="818899"/>
            <a:ext cx="216024" cy="539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6209" y="395953"/>
            <a:ext cx="65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</a:p>
          <a:p>
            <a:r>
              <a:rPr lang="de-DE" sz="1600" dirty="0" err="1" smtClean="0"/>
              <a:t>Prep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107" name="Geschweifte Klammer links 106"/>
          <p:cNvSpPr/>
          <p:nvPr/>
        </p:nvSpPr>
        <p:spPr>
          <a:xfrm rot="5400000">
            <a:off x="300160" y="836712"/>
            <a:ext cx="216024" cy="5040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0" name="Gruppieren 99"/>
          <p:cNvGrpSpPr/>
          <p:nvPr/>
        </p:nvGrpSpPr>
        <p:grpSpPr>
          <a:xfrm>
            <a:off x="7775977" y="2368336"/>
            <a:ext cx="432048" cy="360040"/>
            <a:chOff x="755576" y="359551"/>
            <a:chExt cx="432048" cy="360040"/>
          </a:xfrm>
        </p:grpSpPr>
        <p:sp>
          <p:nvSpPr>
            <p:cNvPr id="101" name="Freihandform 10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>
            <a:stCxn id="38" idx="3"/>
          </p:cNvCxnSpPr>
          <p:nvPr/>
        </p:nvCxnSpPr>
        <p:spPr>
          <a:xfrm flipV="1">
            <a:off x="755576" y="3861048"/>
            <a:ext cx="7200800" cy="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9" idx="3"/>
          </p:cNvCxnSpPr>
          <p:nvPr/>
        </p:nvCxnSpPr>
        <p:spPr>
          <a:xfrm>
            <a:off x="755576" y="4653136"/>
            <a:ext cx="72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33249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33249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5652120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876256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876256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2" name="Groupe 42"/>
          <p:cNvGrpSpPr/>
          <p:nvPr/>
        </p:nvGrpSpPr>
        <p:grpSpPr>
          <a:xfrm>
            <a:off x="7668344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7668344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5743711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8620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6444208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8172400" y="2780928"/>
            <a:ext cx="216024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84" name="Gruppieren 83"/>
          <p:cNvGrpSpPr/>
          <p:nvPr/>
        </p:nvGrpSpPr>
        <p:grpSpPr>
          <a:xfrm>
            <a:off x="1887481" y="3681575"/>
            <a:ext cx="432048" cy="360040"/>
            <a:chOff x="755576" y="359551"/>
            <a:chExt cx="432048" cy="360040"/>
          </a:xfrm>
        </p:grpSpPr>
        <p:sp>
          <p:nvSpPr>
            <p:cNvPr id="85" name="Freihandform 8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1887481" y="4472737"/>
            <a:ext cx="432048" cy="360040"/>
            <a:chOff x="755576" y="359551"/>
            <a:chExt cx="432048" cy="360040"/>
          </a:xfrm>
        </p:grpSpPr>
        <p:sp>
          <p:nvSpPr>
            <p:cNvPr id="88" name="Freihandform 8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Ellipse 90"/>
          <p:cNvSpPr/>
          <p:nvPr/>
        </p:nvSpPr>
        <p:spPr>
          <a:xfrm>
            <a:off x="2535553" y="37675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2535553" y="4581128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2463545" y="52292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93"/>
          <p:cNvCxnSpPr>
            <a:stCxn id="93" idx="4"/>
            <a:endCxn id="91" idx="0"/>
          </p:cNvCxnSpPr>
          <p:nvPr/>
        </p:nvCxnSpPr>
        <p:spPr>
          <a:xfrm flipV="1">
            <a:off x="2607561" y="3767554"/>
            <a:ext cx="0" cy="1749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3" idx="2"/>
            <a:endCxn id="93" idx="6"/>
          </p:cNvCxnSpPr>
          <p:nvPr/>
        </p:nvCxnSpPr>
        <p:spPr>
          <a:xfrm>
            <a:off x="2463545" y="537321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029679" y="29368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7" name="Geschweifte Klammer links 96"/>
          <p:cNvSpPr/>
          <p:nvPr/>
        </p:nvSpPr>
        <p:spPr>
          <a:xfrm rot="5400000">
            <a:off x="2474788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>
            <a:stCxn id="103" idx="3"/>
          </p:cNvCxnSpPr>
          <p:nvPr/>
        </p:nvCxnSpPr>
        <p:spPr>
          <a:xfrm>
            <a:off x="755576" y="5373216"/>
            <a:ext cx="799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/>
          <p:cNvSpPr/>
          <p:nvPr/>
        </p:nvSpPr>
        <p:spPr>
          <a:xfrm>
            <a:off x="3563888" y="3573016"/>
            <a:ext cx="18722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3-Qubit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-Phase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9512" y="508518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6" name="Geschweifte Klammer links 105"/>
          <p:cNvSpPr/>
          <p:nvPr/>
        </p:nvSpPr>
        <p:spPr>
          <a:xfrm rot="5400000">
            <a:off x="43919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3779912" y="2924944"/>
            <a:ext cx="14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Phase </a:t>
            </a:r>
            <a:r>
              <a:rPr lang="de-DE" sz="1600" dirty="0" err="1" smtClean="0"/>
              <a:t>Encoding</a:t>
            </a:r>
            <a:endParaRPr lang="de-DE" sz="1600" dirty="0"/>
          </a:p>
        </p:txBody>
      </p:sp>
      <p:grpSp>
        <p:nvGrpSpPr>
          <p:cNvPr id="115" name="Gruppieren 114"/>
          <p:cNvGrpSpPr/>
          <p:nvPr/>
        </p:nvGrpSpPr>
        <p:grpSpPr>
          <a:xfrm>
            <a:off x="2927691" y="3669532"/>
            <a:ext cx="432048" cy="360040"/>
            <a:chOff x="755576" y="359551"/>
            <a:chExt cx="432048" cy="360040"/>
          </a:xfrm>
        </p:grpSpPr>
        <p:sp>
          <p:nvSpPr>
            <p:cNvPr id="116" name="Freihandform 11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8" name="Gruppieren 117"/>
          <p:cNvGrpSpPr/>
          <p:nvPr/>
        </p:nvGrpSpPr>
        <p:grpSpPr>
          <a:xfrm>
            <a:off x="2927691" y="4460694"/>
            <a:ext cx="432048" cy="360040"/>
            <a:chOff x="755576" y="359551"/>
            <a:chExt cx="432048" cy="360040"/>
          </a:xfrm>
        </p:grpSpPr>
        <p:sp>
          <p:nvSpPr>
            <p:cNvPr id="119" name="Freihandform 118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0" name="Groupe 69"/>
          <p:cNvGrpSpPr/>
          <p:nvPr/>
        </p:nvGrpSpPr>
        <p:grpSpPr>
          <a:xfrm>
            <a:off x="8345894" y="5047685"/>
            <a:ext cx="618594" cy="613563"/>
            <a:chOff x="5918764" y="1159253"/>
            <a:chExt cx="618594" cy="613563"/>
          </a:xfrm>
        </p:grpSpPr>
        <p:sp>
          <p:nvSpPr>
            <p:cNvPr id="131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erade Verbindung 89"/>
          <p:cNvCxnSpPr/>
          <p:nvPr/>
        </p:nvCxnSpPr>
        <p:spPr>
          <a:xfrm>
            <a:off x="6888131" y="381279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6888131" y="441353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6888131" y="5013176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4788024" y="381279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4788024" y="4413530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4788024" y="5013176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2676042" y="381354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2676042" y="441428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2676042" y="501393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22677" y="38372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622677" y="44380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22677" y="50376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/>
          <p:cNvGrpSpPr/>
          <p:nvPr/>
        </p:nvGrpSpPr>
        <p:grpSpPr>
          <a:xfrm>
            <a:off x="755577" y="3681575"/>
            <a:ext cx="432048" cy="360040"/>
            <a:chOff x="755576" y="359551"/>
            <a:chExt cx="432048" cy="360040"/>
          </a:xfrm>
        </p:grpSpPr>
        <p:sp>
          <p:nvSpPr>
            <p:cNvPr id="5" name="Freihandform 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755577" y="4257639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1403649" y="37675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403649" y="4366030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331641" y="48936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2" idx="4"/>
            <a:endCxn id="10" idx="0"/>
          </p:cNvCxnSpPr>
          <p:nvPr/>
        </p:nvCxnSpPr>
        <p:spPr>
          <a:xfrm flipV="1">
            <a:off x="1475657" y="37675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" idx="2"/>
            <a:endCxn id="12" idx="6"/>
          </p:cNvCxnSpPr>
          <p:nvPr/>
        </p:nvCxnSpPr>
        <p:spPr>
          <a:xfrm>
            <a:off x="1331641" y="50376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897775" y="29368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16" name="Geschweifte Klammer links 15"/>
          <p:cNvSpPr/>
          <p:nvPr/>
        </p:nvSpPr>
        <p:spPr>
          <a:xfrm rot="5400000">
            <a:off x="1342884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795787" y="3669532"/>
            <a:ext cx="432048" cy="360040"/>
            <a:chOff x="755576" y="359551"/>
            <a:chExt cx="432048" cy="360040"/>
          </a:xfrm>
        </p:grpSpPr>
        <p:sp>
          <p:nvSpPr>
            <p:cNvPr id="18" name="Freihandform 1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95787" y="4245596"/>
            <a:ext cx="432048" cy="360040"/>
            <a:chOff x="755576" y="359551"/>
            <a:chExt cx="432048" cy="360040"/>
          </a:xfrm>
        </p:grpSpPr>
        <p:sp>
          <p:nvSpPr>
            <p:cNvPr id="21" name="Freihandform 2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811710" y="3657067"/>
            <a:ext cx="432048" cy="360040"/>
            <a:chOff x="755576" y="359551"/>
            <a:chExt cx="432048" cy="360040"/>
          </a:xfrm>
        </p:grpSpPr>
        <p:sp>
          <p:nvSpPr>
            <p:cNvPr id="24" name="Freihandform 2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9" name="Ellipse 28"/>
          <p:cNvSpPr/>
          <p:nvPr/>
        </p:nvSpPr>
        <p:spPr>
          <a:xfrm>
            <a:off x="3459782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3459782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387774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>
            <a:stCxn id="31" idx="4"/>
            <a:endCxn id="29" idx="0"/>
          </p:cNvCxnSpPr>
          <p:nvPr/>
        </p:nvCxnSpPr>
        <p:spPr>
          <a:xfrm flipV="1">
            <a:off x="3531790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31" idx="2"/>
            <a:endCxn id="31" idx="6"/>
          </p:cNvCxnSpPr>
          <p:nvPr/>
        </p:nvCxnSpPr>
        <p:spPr>
          <a:xfrm>
            <a:off x="3387774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2953908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(01)</a:t>
            </a:r>
            <a:endParaRPr lang="de-DE" sz="1600" dirty="0"/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3399017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851920" y="3645024"/>
            <a:ext cx="432048" cy="360040"/>
            <a:chOff x="755576" y="359551"/>
            <a:chExt cx="432048" cy="360040"/>
          </a:xfrm>
        </p:grpSpPr>
        <p:sp>
          <p:nvSpPr>
            <p:cNvPr id="37" name="Freihandform 3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4971950" y="4233131"/>
            <a:ext cx="432048" cy="360040"/>
            <a:chOff x="755576" y="359551"/>
            <a:chExt cx="432048" cy="360040"/>
          </a:xfrm>
        </p:grpSpPr>
        <p:sp>
          <p:nvSpPr>
            <p:cNvPr id="46" name="Freihandform 4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Ellipse 47"/>
          <p:cNvSpPr/>
          <p:nvPr/>
        </p:nvSpPr>
        <p:spPr>
          <a:xfrm>
            <a:off x="5620022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620022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5548014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50"/>
          <p:cNvCxnSpPr>
            <a:stCxn id="50" idx="4"/>
            <a:endCxn id="48" idx="0"/>
          </p:cNvCxnSpPr>
          <p:nvPr/>
        </p:nvCxnSpPr>
        <p:spPr>
          <a:xfrm flipV="1">
            <a:off x="5692030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50" idx="2"/>
            <a:endCxn id="50" idx="6"/>
          </p:cNvCxnSpPr>
          <p:nvPr/>
        </p:nvCxnSpPr>
        <p:spPr>
          <a:xfrm>
            <a:off x="5548014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5114148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(10)</a:t>
            </a:r>
            <a:endParaRPr lang="de-DE" sz="1600" dirty="0"/>
          </a:p>
        </p:txBody>
      </p:sp>
      <p:sp>
        <p:nvSpPr>
          <p:cNvPr id="54" name="Geschweifte Klammer links 53"/>
          <p:cNvSpPr/>
          <p:nvPr/>
        </p:nvSpPr>
        <p:spPr>
          <a:xfrm rot="5400000">
            <a:off x="5559257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6012160" y="4221088"/>
            <a:ext cx="432048" cy="360040"/>
            <a:chOff x="755576" y="359551"/>
            <a:chExt cx="432048" cy="360040"/>
          </a:xfrm>
        </p:grpSpPr>
        <p:sp>
          <p:nvSpPr>
            <p:cNvPr id="59" name="Freihandform 58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7" name="Ellipse 66"/>
          <p:cNvSpPr/>
          <p:nvPr/>
        </p:nvSpPr>
        <p:spPr>
          <a:xfrm>
            <a:off x="7708254" y="3743046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7708254" y="4341522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7636246" y="486916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4"/>
            <a:endCxn id="67" idx="0"/>
          </p:cNvCxnSpPr>
          <p:nvPr/>
        </p:nvCxnSpPr>
        <p:spPr>
          <a:xfrm flipV="1">
            <a:off x="7780262" y="3743046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stCxn id="69" idx="2"/>
            <a:endCxn id="69" idx="6"/>
          </p:cNvCxnSpPr>
          <p:nvPr/>
        </p:nvCxnSpPr>
        <p:spPr>
          <a:xfrm>
            <a:off x="7636246" y="501317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7202380" y="2912311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(11)</a:t>
            </a:r>
            <a:endParaRPr lang="de-DE" sz="1600" dirty="0"/>
          </a:p>
        </p:txBody>
      </p:sp>
      <p:sp>
        <p:nvSpPr>
          <p:cNvPr id="73" name="Geschweifte Klammer links 72"/>
          <p:cNvSpPr/>
          <p:nvPr/>
        </p:nvSpPr>
        <p:spPr>
          <a:xfrm rot="5400000">
            <a:off x="7647489" y="2531416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51520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51520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105257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105257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69353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203848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203848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139952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364088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364088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48" name="Groupe 42"/>
          <p:cNvGrpSpPr/>
          <p:nvPr/>
        </p:nvGrpSpPr>
        <p:grpSpPr>
          <a:xfrm>
            <a:off x="6156176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e 69"/>
          <p:cNvGrpSpPr/>
          <p:nvPr/>
        </p:nvGrpSpPr>
        <p:grpSpPr>
          <a:xfrm>
            <a:off x="6156176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79512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2243464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231543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63588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807804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932040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09951" y="3573016"/>
            <a:ext cx="637713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899593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763688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91581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91581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995936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07605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7605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grpSp>
        <p:nvGrpSpPr>
          <p:cNvPr id="2" name="Groupe 42"/>
          <p:cNvGrpSpPr/>
          <p:nvPr/>
        </p:nvGrpSpPr>
        <p:grpSpPr>
          <a:xfrm>
            <a:off x="6156176" y="3573016"/>
            <a:ext cx="618594" cy="613563"/>
            <a:chOff x="5918764" y="1159253"/>
            <a:chExt cx="618594" cy="613563"/>
          </a:xfrm>
        </p:grpSpPr>
        <p:sp>
          <p:nvSpPr>
            <p:cNvPr id="49" name="Rectangle à coins arrondis 43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Connecteur droit avec flèche 44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45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46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47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e 69"/>
          <p:cNvGrpSpPr/>
          <p:nvPr/>
        </p:nvGrpSpPr>
        <p:grpSpPr>
          <a:xfrm>
            <a:off x="6156176" y="4327605"/>
            <a:ext cx="618594" cy="613563"/>
            <a:chOff x="5918764" y="1159253"/>
            <a:chExt cx="618594" cy="613563"/>
          </a:xfrm>
        </p:grpSpPr>
        <p:sp>
          <p:nvSpPr>
            <p:cNvPr id="55" name="Rectangle à coins arrondis 70"/>
            <p:cNvSpPr/>
            <p:nvPr/>
          </p:nvSpPr>
          <p:spPr>
            <a:xfrm>
              <a:off x="5940152" y="1159253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Connecteur droit avec flèche 71"/>
            <p:cNvCxnSpPr/>
            <p:nvPr/>
          </p:nvCxnSpPr>
          <p:spPr>
            <a:xfrm rot="10800000">
              <a:off x="6040721" y="1461357"/>
              <a:ext cx="189802" cy="18404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72"/>
            <p:cNvCxnSpPr/>
            <p:nvPr/>
          </p:nvCxnSpPr>
          <p:spPr>
            <a:xfrm flipV="1">
              <a:off x="6231117" y="1464162"/>
              <a:ext cx="191071" cy="190677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73"/>
            <p:cNvSpPr/>
            <p:nvPr/>
          </p:nvSpPr>
          <p:spPr>
            <a:xfrm>
              <a:off x="5918764" y="116467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74"/>
            <p:cNvSpPr/>
            <p:nvPr/>
          </p:nvSpPr>
          <p:spPr>
            <a:xfrm>
              <a:off x="6238878" y="1159323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979712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087527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5917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788024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Gewitterblitz 33"/>
          <p:cNvSpPr/>
          <p:nvPr/>
        </p:nvSpPr>
        <p:spPr>
          <a:xfrm rot="429266">
            <a:off x="3668931" y="3301729"/>
            <a:ext cx="288032" cy="1800200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witterblitz 34"/>
          <p:cNvSpPr/>
          <p:nvPr/>
        </p:nvSpPr>
        <p:spPr>
          <a:xfrm rot="429266">
            <a:off x="5829171" y="3276457"/>
            <a:ext cx="288032" cy="1800200"/>
          </a:xfrm>
          <a:prstGeom prst="lightningBol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>
            <a:off x="1658584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84380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363589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500404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579613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87625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Bildschirmpräsentation 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63</cp:revision>
  <dcterms:created xsi:type="dcterms:W3CDTF">2012-04-22T21:17:39Z</dcterms:created>
  <dcterms:modified xsi:type="dcterms:W3CDTF">2012-05-04T13:49:21Z</dcterms:modified>
</cp:coreProperties>
</file>