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26.05.2012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1560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611560" y="2636910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427985" y="2636912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</cp:revision>
  <dcterms:created xsi:type="dcterms:W3CDTF">2012-05-26T12:34:16Z</dcterms:created>
  <dcterms:modified xsi:type="dcterms:W3CDTF">2012-05-26T12:42:53Z</dcterms:modified>
</cp:coreProperties>
</file>