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18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 rot="16200000">
            <a:off x="5992709" y="4658509"/>
            <a:ext cx="288032" cy="72008"/>
            <a:chOff x="4427984" y="3573016"/>
            <a:chExt cx="288032" cy="72008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27"/>
          <p:cNvCxnSpPr/>
          <p:nvPr/>
        </p:nvCxnSpPr>
        <p:spPr>
          <a:xfrm>
            <a:off x="2194663" y="468155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972888" y="504159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044896" y="511360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116904" y="518560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2485767" y="4494097"/>
            <a:ext cx="381325" cy="371728"/>
            <a:chOff x="4860032" y="2121168"/>
            <a:chExt cx="381325" cy="371728"/>
          </a:xfrm>
        </p:grpSpPr>
        <p:sp>
          <p:nvSpPr>
            <p:cNvPr id="34" name="Ellipse 33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862727" y="2121168"/>
              <a:ext cx="378630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1600" i="1" baseline="-25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6180240" y="469305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194663" y="4687303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846094" y="4037002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gq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>
            <a:off x="5959966" y="4689229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411165" y="458105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 flipV="1">
            <a:off x="3474764" y="4581128"/>
            <a:ext cx="946396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endCxn id="45" idx="2"/>
          </p:cNvCxnSpPr>
          <p:nvPr/>
        </p:nvCxnSpPr>
        <p:spPr>
          <a:xfrm>
            <a:off x="3479771" y="4797152"/>
            <a:ext cx="950353" cy="3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gen 44"/>
          <p:cNvSpPr/>
          <p:nvPr/>
        </p:nvSpPr>
        <p:spPr>
          <a:xfrm>
            <a:off x="4330618" y="458112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45"/>
          <p:cNvCxnSpPr/>
          <p:nvPr/>
        </p:nvCxnSpPr>
        <p:spPr>
          <a:xfrm>
            <a:off x="3799671" y="4807702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602953" y="5058845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666883" y="5130853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730812" y="5202861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3214791" y="4684063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6200000">
            <a:off x="3035107" y="4647917"/>
            <a:ext cx="288032" cy="72008"/>
            <a:chOff x="4427984" y="3573016"/>
            <a:chExt cx="288032" cy="72008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/>
        </p:nvCxnSpPr>
        <p:spPr>
          <a:xfrm>
            <a:off x="2851482" y="4684307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912737" y="40139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10800000">
            <a:off x="1835695" y="2708919"/>
            <a:ext cx="28326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" name="Ellipse 158"/>
          <p:cNvSpPr/>
          <p:nvPr/>
        </p:nvSpPr>
        <p:spPr>
          <a:xfrm>
            <a:off x="4853208" y="458105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0" name="Gerade Verbindung 159"/>
          <p:cNvCxnSpPr/>
          <p:nvPr/>
        </p:nvCxnSpPr>
        <p:spPr>
          <a:xfrm flipV="1">
            <a:off x="4916807" y="4581128"/>
            <a:ext cx="946396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/>
          <p:cNvCxnSpPr>
            <a:endCxn id="162" idx="2"/>
          </p:cNvCxnSpPr>
          <p:nvPr/>
        </p:nvCxnSpPr>
        <p:spPr>
          <a:xfrm>
            <a:off x="4921814" y="4797152"/>
            <a:ext cx="950353" cy="3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Bogen 161"/>
          <p:cNvSpPr/>
          <p:nvPr/>
        </p:nvSpPr>
        <p:spPr>
          <a:xfrm>
            <a:off x="5772661" y="458112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3" name="Gerade Verbindung 162"/>
          <p:cNvCxnSpPr/>
          <p:nvPr/>
        </p:nvCxnSpPr>
        <p:spPr>
          <a:xfrm rot="16200000">
            <a:off x="4599466" y="4584938"/>
            <a:ext cx="216024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/>
          <p:cNvCxnSpPr/>
          <p:nvPr/>
        </p:nvCxnSpPr>
        <p:spPr>
          <a:xfrm rot="16200000" flipV="1">
            <a:off x="4599466" y="4584938"/>
            <a:ext cx="216024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/>
          <p:nvPr/>
        </p:nvCxnSpPr>
        <p:spPr>
          <a:xfrm>
            <a:off x="4517928" y="4690492"/>
            <a:ext cx="4038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6444208" y="465996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708920"/>
            <a:ext cx="6724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708920"/>
            <a:ext cx="11521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" name="Textfeld 170"/>
          <p:cNvSpPr txBox="1"/>
          <p:nvPr/>
        </p:nvSpPr>
        <p:spPr>
          <a:xfrm>
            <a:off x="4503737" y="401399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38</cp:revision>
  <dcterms:created xsi:type="dcterms:W3CDTF">2012-05-24T09:22:31Z</dcterms:created>
  <dcterms:modified xsi:type="dcterms:W3CDTF">2012-05-26T12:16:21Z</dcterms:modified>
</cp:coreProperties>
</file>