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42" d="100"/>
          <a:sy n="142" d="100"/>
        </p:scale>
        <p:origin x="600" y="7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78D7-A3FC-43B8-AA97-A4C6095A8325}" type="datetimeFigureOut">
              <a:rPr lang="de-DE" smtClean="0"/>
              <a:t>26.05.2012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6C06-48DD-48C5-8E2C-93FEFD101C7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78D7-A3FC-43B8-AA97-A4C6095A8325}" type="datetimeFigureOut">
              <a:rPr lang="de-DE" smtClean="0"/>
              <a:t>26.05.2012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6C06-48DD-48C5-8E2C-93FEFD101C7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78D7-A3FC-43B8-AA97-A4C6095A8325}" type="datetimeFigureOut">
              <a:rPr lang="de-DE" smtClean="0"/>
              <a:t>26.05.2012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6C06-48DD-48C5-8E2C-93FEFD101C7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78D7-A3FC-43B8-AA97-A4C6095A8325}" type="datetimeFigureOut">
              <a:rPr lang="de-DE" smtClean="0"/>
              <a:t>26.05.2012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6C06-48DD-48C5-8E2C-93FEFD101C7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78D7-A3FC-43B8-AA97-A4C6095A8325}" type="datetimeFigureOut">
              <a:rPr lang="de-DE" smtClean="0"/>
              <a:t>26.05.2012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6C06-48DD-48C5-8E2C-93FEFD101C7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78D7-A3FC-43B8-AA97-A4C6095A8325}" type="datetimeFigureOut">
              <a:rPr lang="de-DE" smtClean="0"/>
              <a:t>26.05.2012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6C06-48DD-48C5-8E2C-93FEFD101C7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78D7-A3FC-43B8-AA97-A4C6095A8325}" type="datetimeFigureOut">
              <a:rPr lang="de-DE" smtClean="0"/>
              <a:t>26.05.2012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6C06-48DD-48C5-8E2C-93FEFD101C7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78D7-A3FC-43B8-AA97-A4C6095A8325}" type="datetimeFigureOut">
              <a:rPr lang="de-DE" smtClean="0"/>
              <a:t>26.05.2012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6C06-48DD-48C5-8E2C-93FEFD101C7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78D7-A3FC-43B8-AA97-A4C6095A8325}" type="datetimeFigureOut">
              <a:rPr lang="de-DE" smtClean="0"/>
              <a:t>26.05.2012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6C06-48DD-48C5-8E2C-93FEFD101C7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78D7-A3FC-43B8-AA97-A4C6095A8325}" type="datetimeFigureOut">
              <a:rPr lang="de-DE" smtClean="0"/>
              <a:t>26.05.2012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6C06-48DD-48C5-8E2C-93FEFD101C7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78D7-A3FC-43B8-AA97-A4C6095A8325}" type="datetimeFigureOut">
              <a:rPr lang="de-DE" smtClean="0"/>
              <a:t>26.05.2012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6C06-48DD-48C5-8E2C-93FEFD101C7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078D7-A3FC-43B8-AA97-A4C6095A8325}" type="datetimeFigureOut">
              <a:rPr lang="de-DE" smtClean="0"/>
              <a:t>26.05.2012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56C06-48DD-48C5-8E2C-93FEFD101C7A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/>
        </p:nvGrpSpPr>
        <p:grpSpPr>
          <a:xfrm>
            <a:off x="2413893" y="2312732"/>
            <a:ext cx="216024" cy="216024"/>
            <a:chOff x="2771800" y="2348880"/>
            <a:chExt cx="288032" cy="288032"/>
          </a:xfrm>
        </p:grpSpPr>
        <p:cxnSp>
          <p:nvCxnSpPr>
            <p:cNvPr id="8" name="Gerade Verbindung 7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Gerade Verbindung 14"/>
          <p:cNvCxnSpPr/>
          <p:nvPr/>
        </p:nvCxnSpPr>
        <p:spPr>
          <a:xfrm>
            <a:off x="3141972" y="1628800"/>
            <a:ext cx="8965" cy="144016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2915816" y="306896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H="1">
            <a:off x="2987824" y="314096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 flipH="1">
            <a:off x="3059832" y="3212976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 flipV="1">
            <a:off x="2195736" y="1628800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2490542" y="1448636"/>
            <a:ext cx="360040" cy="3600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2481719" y="1465039"/>
            <a:ext cx="352981" cy="307777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de-DE" sz="1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de-DE" sz="1400" i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de-DE" sz="20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Gerade Verbindung 21"/>
          <p:cNvCxnSpPr/>
          <p:nvPr/>
        </p:nvCxnSpPr>
        <p:spPr>
          <a:xfrm>
            <a:off x="2186771" y="163743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H="1">
            <a:off x="2862026" y="163743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 flipH="1">
            <a:off x="1799150" y="1997805"/>
            <a:ext cx="732471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 flipH="1">
            <a:off x="1793341" y="2781194"/>
            <a:ext cx="73455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 flipH="1">
            <a:off x="1802194" y="1988840"/>
            <a:ext cx="384" cy="38708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>
            <a:off x="1655134" y="2483643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1655134" y="2375775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H="1">
            <a:off x="1802576" y="2492896"/>
            <a:ext cx="1" cy="28803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>
            <a:off x="1987311" y="306896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>
            <a:off x="2059319" y="314096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>
          <a:xfrm flipH="1">
            <a:off x="2131327" y="3212976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1326230" y="222503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2632052" y="22048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7" name="Gruppieren 26"/>
          <p:cNvGrpSpPr/>
          <p:nvPr/>
        </p:nvGrpSpPr>
        <p:grpSpPr>
          <a:xfrm flipH="1" flipV="1">
            <a:off x="2123330" y="2204864"/>
            <a:ext cx="156407" cy="407237"/>
            <a:chOff x="3263465" y="1394775"/>
            <a:chExt cx="384822" cy="1577366"/>
          </a:xfrm>
        </p:grpSpPr>
        <p:sp>
          <p:nvSpPr>
            <p:cNvPr id="40" name="Bogen 39"/>
            <p:cNvSpPr/>
            <p:nvPr/>
          </p:nvSpPr>
          <p:spPr>
            <a:xfrm rot="11021761" flipH="1" flipV="1">
              <a:off x="3263465" y="1394775"/>
              <a:ext cx="360040" cy="396044"/>
            </a:xfrm>
            <a:prstGeom prst="arc">
              <a:avLst>
                <a:gd name="adj1" fmla="val 15538480"/>
                <a:gd name="adj2" fmla="val 5376446"/>
              </a:avLst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1" name="Bogen 40"/>
            <p:cNvSpPr/>
            <p:nvPr/>
          </p:nvSpPr>
          <p:spPr>
            <a:xfrm rot="11021761" flipH="1" flipV="1">
              <a:off x="3288246" y="1784010"/>
              <a:ext cx="360040" cy="396044"/>
            </a:xfrm>
            <a:prstGeom prst="arc">
              <a:avLst>
                <a:gd name="adj1" fmla="val 15538480"/>
                <a:gd name="adj2" fmla="val 5376446"/>
              </a:avLst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Bogen 41"/>
            <p:cNvSpPr/>
            <p:nvPr/>
          </p:nvSpPr>
          <p:spPr>
            <a:xfrm rot="11021761" flipH="1" flipV="1">
              <a:off x="3288247" y="2170945"/>
              <a:ext cx="360040" cy="396044"/>
            </a:xfrm>
            <a:prstGeom prst="arc">
              <a:avLst>
                <a:gd name="adj1" fmla="val 15538480"/>
                <a:gd name="adj2" fmla="val 5376446"/>
              </a:avLst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3" name="Bogen 42"/>
            <p:cNvSpPr/>
            <p:nvPr/>
          </p:nvSpPr>
          <p:spPr>
            <a:xfrm rot="11021761" flipH="1" flipV="1">
              <a:off x="3288247" y="2576097"/>
              <a:ext cx="360040" cy="396044"/>
            </a:xfrm>
            <a:prstGeom prst="arc">
              <a:avLst>
                <a:gd name="adj1" fmla="val 15538480"/>
                <a:gd name="adj2" fmla="val 5376446"/>
              </a:avLst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cxnSp>
        <p:nvCxnSpPr>
          <p:cNvPr id="38" name="Gerade Verbindung 37"/>
          <p:cNvCxnSpPr/>
          <p:nvPr/>
        </p:nvCxnSpPr>
        <p:spPr>
          <a:xfrm flipV="1">
            <a:off x="2204935" y="2611486"/>
            <a:ext cx="0" cy="174774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>
            <a:stCxn id="43" idx="2"/>
          </p:cNvCxnSpPr>
          <p:nvPr/>
        </p:nvCxnSpPr>
        <p:spPr>
          <a:xfrm flipV="1">
            <a:off x="2199443" y="1993443"/>
            <a:ext cx="426" cy="211506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 flipV="1">
            <a:off x="2522656" y="1988840"/>
            <a:ext cx="0" cy="792088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/>
          <p:nvPr/>
        </p:nvCxnSpPr>
        <p:spPr>
          <a:xfrm flipV="1">
            <a:off x="2203335" y="2780928"/>
            <a:ext cx="0" cy="288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/>
          <p:cNvSpPr txBox="1"/>
          <p:nvPr/>
        </p:nvSpPr>
        <p:spPr>
          <a:xfrm>
            <a:off x="1835696" y="19888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L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Bildschirmpräsentation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Heisenberg</dc:creator>
  <cp:lastModifiedBy>Heisenberg</cp:lastModifiedBy>
  <cp:revision>4</cp:revision>
  <dcterms:created xsi:type="dcterms:W3CDTF">2012-05-26T14:43:54Z</dcterms:created>
  <dcterms:modified xsi:type="dcterms:W3CDTF">2012-05-26T14:58:19Z</dcterms:modified>
</cp:coreProperties>
</file>