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414"/>
          <p:cNvCxnSpPr/>
          <p:nvPr/>
        </p:nvCxnSpPr>
        <p:spPr>
          <a:xfrm>
            <a:off x="1192049" y="3942349"/>
            <a:ext cx="27702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227"/>
          <p:cNvCxnSpPr/>
          <p:nvPr/>
        </p:nvCxnSpPr>
        <p:spPr>
          <a:xfrm flipV="1">
            <a:off x="6695106" y="2214157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217"/>
          <p:cNvCxnSpPr/>
          <p:nvPr/>
        </p:nvCxnSpPr>
        <p:spPr>
          <a:xfrm flipH="1">
            <a:off x="1897044" y="2099212"/>
            <a:ext cx="967" cy="83502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219"/>
          <p:cNvCxnSpPr/>
          <p:nvPr/>
        </p:nvCxnSpPr>
        <p:spPr>
          <a:xfrm>
            <a:off x="1893079" y="2108241"/>
            <a:ext cx="453650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4"/>
          <p:cNvCxnSpPr/>
          <p:nvPr/>
        </p:nvCxnSpPr>
        <p:spPr>
          <a:xfrm>
            <a:off x="1153949" y="3006245"/>
            <a:ext cx="55411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5"/>
          <p:cNvGrpSpPr/>
          <p:nvPr/>
        </p:nvGrpSpPr>
        <p:grpSpPr>
          <a:xfrm>
            <a:off x="4606874" y="3501008"/>
            <a:ext cx="748658" cy="1008112"/>
            <a:chOff x="2455190" y="3068960"/>
            <a:chExt cx="748658" cy="1008112"/>
          </a:xfrm>
        </p:grpSpPr>
        <p:grpSp>
          <p:nvGrpSpPr>
            <p:cNvPr id="10" name="Groupe 32"/>
            <p:cNvGrpSpPr/>
            <p:nvPr/>
          </p:nvGrpSpPr>
          <p:grpSpPr>
            <a:xfrm rot="5400000">
              <a:off x="2776835" y="3354884"/>
              <a:ext cx="542167" cy="182128"/>
              <a:chOff x="2915816" y="2996952"/>
              <a:chExt cx="2906241" cy="914400"/>
            </a:xfrm>
          </p:grpSpPr>
          <p:sp>
            <p:nvSpPr>
              <p:cNvPr id="21" name="Arc 17"/>
              <p:cNvSpPr/>
              <p:nvPr/>
            </p:nvSpPr>
            <p:spPr>
              <a:xfrm>
                <a:off x="3563888" y="2996952"/>
                <a:ext cx="914400" cy="914400"/>
              </a:xfrm>
              <a:prstGeom prst="arc">
                <a:avLst>
                  <a:gd name="adj1" fmla="val 8099996"/>
                  <a:gd name="adj2" fmla="val 2663815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18"/>
              <p:cNvSpPr/>
              <p:nvPr/>
            </p:nvSpPr>
            <p:spPr>
              <a:xfrm>
                <a:off x="2915816" y="2996952"/>
                <a:ext cx="914400" cy="914400"/>
              </a:xfrm>
              <a:prstGeom prst="arc">
                <a:avLst>
                  <a:gd name="adj1" fmla="val 10947548"/>
                  <a:gd name="adj2" fmla="val 2663815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Arc 19"/>
              <p:cNvSpPr/>
              <p:nvPr/>
            </p:nvSpPr>
            <p:spPr>
              <a:xfrm>
                <a:off x="4907657" y="2996952"/>
                <a:ext cx="914400" cy="914400"/>
              </a:xfrm>
              <a:prstGeom prst="arc">
                <a:avLst>
                  <a:gd name="adj1" fmla="val 8099996"/>
                  <a:gd name="adj2" fmla="val 21570854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Arc 20"/>
              <p:cNvSpPr/>
              <p:nvPr/>
            </p:nvSpPr>
            <p:spPr>
              <a:xfrm>
                <a:off x="4233664" y="2996952"/>
                <a:ext cx="914400" cy="914400"/>
              </a:xfrm>
              <a:prstGeom prst="arc">
                <a:avLst>
                  <a:gd name="adj1" fmla="val 8099996"/>
                  <a:gd name="adj2" fmla="val 2663815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7"/>
            <p:cNvCxnSpPr/>
            <p:nvPr/>
          </p:nvCxnSpPr>
          <p:spPr>
            <a:xfrm>
              <a:off x="2455190" y="3573016"/>
              <a:ext cx="36004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8"/>
            <p:cNvCxnSpPr/>
            <p:nvPr/>
          </p:nvCxnSpPr>
          <p:spPr>
            <a:xfrm>
              <a:off x="2455190" y="3645024"/>
              <a:ext cx="36004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9"/>
            <p:cNvCxnSpPr/>
            <p:nvPr/>
          </p:nvCxnSpPr>
          <p:spPr>
            <a:xfrm flipH="1">
              <a:off x="2627784" y="3068960"/>
              <a:ext cx="432048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0"/>
            <p:cNvCxnSpPr/>
            <p:nvPr/>
          </p:nvCxnSpPr>
          <p:spPr>
            <a:xfrm>
              <a:off x="2627784" y="3068960"/>
              <a:ext cx="0" cy="504056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1"/>
            <p:cNvCxnSpPr/>
            <p:nvPr/>
          </p:nvCxnSpPr>
          <p:spPr>
            <a:xfrm>
              <a:off x="2627784" y="3645024"/>
              <a:ext cx="0" cy="43204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2"/>
            <p:cNvCxnSpPr/>
            <p:nvPr/>
          </p:nvCxnSpPr>
          <p:spPr>
            <a:xfrm>
              <a:off x="2627784" y="4077072"/>
              <a:ext cx="432048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3"/>
            <p:cNvCxnSpPr/>
            <p:nvPr/>
          </p:nvCxnSpPr>
          <p:spPr>
            <a:xfrm flipV="1">
              <a:off x="3059832" y="3717032"/>
              <a:ext cx="0" cy="36004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4"/>
            <p:cNvCxnSpPr/>
            <p:nvPr/>
          </p:nvCxnSpPr>
          <p:spPr>
            <a:xfrm>
              <a:off x="3059832" y="3068960"/>
              <a:ext cx="74" cy="11477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5"/>
            <p:cNvCxnSpPr/>
            <p:nvPr/>
          </p:nvCxnSpPr>
          <p:spPr>
            <a:xfrm>
              <a:off x="2915816" y="3789040"/>
              <a:ext cx="288032" cy="21602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6"/>
            <p:cNvCxnSpPr/>
            <p:nvPr/>
          </p:nvCxnSpPr>
          <p:spPr>
            <a:xfrm flipH="1">
              <a:off x="2915816" y="3789040"/>
              <a:ext cx="288032" cy="21602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85"/>
          <p:cNvGrpSpPr/>
          <p:nvPr/>
        </p:nvGrpSpPr>
        <p:grpSpPr>
          <a:xfrm>
            <a:off x="6306488" y="3501008"/>
            <a:ext cx="748658" cy="1008112"/>
            <a:chOff x="4283968" y="3068960"/>
            <a:chExt cx="748658" cy="1008112"/>
          </a:xfrm>
        </p:grpSpPr>
        <p:grpSp>
          <p:nvGrpSpPr>
            <p:cNvPr id="26" name="Groupe 79"/>
            <p:cNvGrpSpPr/>
            <p:nvPr/>
          </p:nvGrpSpPr>
          <p:grpSpPr>
            <a:xfrm rot="5400000">
              <a:off x="4605613" y="3354884"/>
              <a:ext cx="542167" cy="182128"/>
              <a:chOff x="2915816" y="2996952"/>
              <a:chExt cx="2906241" cy="914400"/>
            </a:xfrm>
          </p:grpSpPr>
          <p:sp>
            <p:nvSpPr>
              <p:cNvPr id="37" name="Arc 97"/>
              <p:cNvSpPr/>
              <p:nvPr/>
            </p:nvSpPr>
            <p:spPr>
              <a:xfrm>
                <a:off x="3563888" y="2996952"/>
                <a:ext cx="914400" cy="914400"/>
              </a:xfrm>
              <a:prstGeom prst="arc">
                <a:avLst>
                  <a:gd name="adj1" fmla="val 8099996"/>
                  <a:gd name="adj2" fmla="val 2663815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Arc 98"/>
              <p:cNvSpPr/>
              <p:nvPr/>
            </p:nvSpPr>
            <p:spPr>
              <a:xfrm>
                <a:off x="2915816" y="2996952"/>
                <a:ext cx="914400" cy="914400"/>
              </a:xfrm>
              <a:prstGeom prst="arc">
                <a:avLst>
                  <a:gd name="adj1" fmla="val 10947548"/>
                  <a:gd name="adj2" fmla="val 2663815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Arc 99"/>
              <p:cNvSpPr/>
              <p:nvPr/>
            </p:nvSpPr>
            <p:spPr>
              <a:xfrm>
                <a:off x="4907657" y="2996952"/>
                <a:ext cx="914400" cy="914400"/>
              </a:xfrm>
              <a:prstGeom prst="arc">
                <a:avLst>
                  <a:gd name="adj1" fmla="val 8099996"/>
                  <a:gd name="adj2" fmla="val 21570854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Arc 100"/>
              <p:cNvSpPr/>
              <p:nvPr/>
            </p:nvSpPr>
            <p:spPr>
              <a:xfrm>
                <a:off x="4233664" y="2996952"/>
                <a:ext cx="914400" cy="914400"/>
              </a:xfrm>
              <a:prstGeom prst="arc">
                <a:avLst>
                  <a:gd name="adj1" fmla="val 8099996"/>
                  <a:gd name="adj2" fmla="val 2663815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7" name="Connecteur droit 87"/>
            <p:cNvCxnSpPr/>
            <p:nvPr/>
          </p:nvCxnSpPr>
          <p:spPr>
            <a:xfrm>
              <a:off x="4283968" y="3573016"/>
              <a:ext cx="36004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88"/>
            <p:cNvCxnSpPr/>
            <p:nvPr/>
          </p:nvCxnSpPr>
          <p:spPr>
            <a:xfrm>
              <a:off x="4283968" y="3645024"/>
              <a:ext cx="36004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89"/>
            <p:cNvCxnSpPr/>
            <p:nvPr/>
          </p:nvCxnSpPr>
          <p:spPr>
            <a:xfrm flipH="1">
              <a:off x="4456562" y="3068960"/>
              <a:ext cx="432048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90"/>
            <p:cNvCxnSpPr/>
            <p:nvPr/>
          </p:nvCxnSpPr>
          <p:spPr>
            <a:xfrm>
              <a:off x="4456562" y="3068960"/>
              <a:ext cx="0" cy="504056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91"/>
            <p:cNvCxnSpPr/>
            <p:nvPr/>
          </p:nvCxnSpPr>
          <p:spPr>
            <a:xfrm>
              <a:off x="4456562" y="3645024"/>
              <a:ext cx="0" cy="43204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92"/>
            <p:cNvCxnSpPr/>
            <p:nvPr/>
          </p:nvCxnSpPr>
          <p:spPr>
            <a:xfrm>
              <a:off x="4456562" y="4077072"/>
              <a:ext cx="432048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93"/>
            <p:cNvCxnSpPr/>
            <p:nvPr/>
          </p:nvCxnSpPr>
          <p:spPr>
            <a:xfrm flipV="1">
              <a:off x="4888610" y="3717032"/>
              <a:ext cx="0" cy="36004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94"/>
            <p:cNvCxnSpPr/>
            <p:nvPr/>
          </p:nvCxnSpPr>
          <p:spPr>
            <a:xfrm>
              <a:off x="4888610" y="3068960"/>
              <a:ext cx="74" cy="11477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95"/>
            <p:cNvCxnSpPr/>
            <p:nvPr/>
          </p:nvCxnSpPr>
          <p:spPr>
            <a:xfrm>
              <a:off x="4744594" y="3789040"/>
              <a:ext cx="288032" cy="21602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96"/>
            <p:cNvCxnSpPr/>
            <p:nvPr/>
          </p:nvCxnSpPr>
          <p:spPr>
            <a:xfrm flipH="1">
              <a:off x="4744594" y="3789040"/>
              <a:ext cx="288032" cy="21602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droit 101"/>
          <p:cNvCxnSpPr/>
          <p:nvPr/>
        </p:nvCxnSpPr>
        <p:spPr>
          <a:xfrm>
            <a:off x="4970373" y="3006245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106"/>
          <p:cNvCxnSpPr/>
          <p:nvPr/>
        </p:nvCxnSpPr>
        <p:spPr>
          <a:xfrm>
            <a:off x="6697258" y="3006245"/>
            <a:ext cx="1307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1621712" y="2718212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44" name="Rectangle 108"/>
          <p:cNvSpPr/>
          <p:nvPr/>
        </p:nvSpPr>
        <p:spPr>
          <a:xfrm>
            <a:off x="1684755" y="2700282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00" dirty="0" smtClean="0">
                <a:solidFill>
                  <a:srgbClr val="0000FF"/>
                </a:solidFill>
              </a:rPr>
              <a:t>~</a:t>
            </a:r>
            <a:endParaRPr lang="fr-FR" sz="4400" dirty="0">
              <a:solidFill>
                <a:srgbClr val="0000FF"/>
              </a:solidFill>
            </a:endParaRPr>
          </a:p>
        </p:txBody>
      </p:sp>
      <p:grpSp>
        <p:nvGrpSpPr>
          <p:cNvPr id="45" name="Groupe 188"/>
          <p:cNvGrpSpPr/>
          <p:nvPr/>
        </p:nvGrpSpPr>
        <p:grpSpPr>
          <a:xfrm>
            <a:off x="2570516" y="2718212"/>
            <a:ext cx="576064" cy="576064"/>
            <a:chOff x="1704380" y="2636912"/>
            <a:chExt cx="576064" cy="576064"/>
          </a:xfrm>
        </p:grpSpPr>
        <p:sp>
          <p:nvSpPr>
            <p:cNvPr id="46" name="Ellipse 45"/>
            <p:cNvSpPr/>
            <p:nvPr/>
          </p:nvSpPr>
          <p:spPr>
            <a:xfrm>
              <a:off x="1704380" y="2636912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necteur droit 150"/>
            <p:cNvCxnSpPr>
              <a:stCxn id="46" idx="1"/>
              <a:endCxn id="46" idx="5"/>
            </p:cNvCxnSpPr>
            <p:nvPr/>
          </p:nvCxnSpPr>
          <p:spPr>
            <a:xfrm>
              <a:off x="1788743" y="2721275"/>
              <a:ext cx="407338" cy="40733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152"/>
            <p:cNvCxnSpPr>
              <a:stCxn id="46" idx="7"/>
              <a:endCxn id="46" idx="3"/>
            </p:cNvCxnSpPr>
            <p:nvPr/>
          </p:nvCxnSpPr>
          <p:spPr>
            <a:xfrm flipH="1">
              <a:off x="1788743" y="2721275"/>
              <a:ext cx="407338" cy="40733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23"/>
          <p:cNvGrpSpPr/>
          <p:nvPr/>
        </p:nvGrpSpPr>
        <p:grpSpPr>
          <a:xfrm>
            <a:off x="2300066" y="701989"/>
            <a:ext cx="1265862" cy="216024"/>
            <a:chOff x="400051" y="2774950"/>
            <a:chExt cx="3282950" cy="1981200"/>
          </a:xfrm>
        </p:grpSpPr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400051" y="2774950"/>
              <a:ext cx="746125" cy="1981200"/>
            </a:xfrm>
            <a:custGeom>
              <a:avLst/>
              <a:gdLst>
                <a:gd name="T0" fmla="*/ 5 w 470"/>
                <a:gd name="T1" fmla="*/ 620 h 1248"/>
                <a:gd name="T2" fmla="*/ 10 w 470"/>
                <a:gd name="T3" fmla="*/ 606 h 1248"/>
                <a:gd name="T4" fmla="*/ 23 w 470"/>
                <a:gd name="T5" fmla="*/ 556 h 1248"/>
                <a:gd name="T6" fmla="*/ 29 w 470"/>
                <a:gd name="T7" fmla="*/ 539 h 1248"/>
                <a:gd name="T8" fmla="*/ 34 w 470"/>
                <a:gd name="T9" fmla="*/ 533 h 1248"/>
                <a:gd name="T10" fmla="*/ 39 w 470"/>
                <a:gd name="T11" fmla="*/ 541 h 1248"/>
                <a:gd name="T12" fmla="*/ 44 w 470"/>
                <a:gd name="T13" fmla="*/ 564 h 1248"/>
                <a:gd name="T14" fmla="*/ 53 w 470"/>
                <a:gd name="T15" fmla="*/ 636 h 1248"/>
                <a:gd name="T16" fmla="*/ 67 w 470"/>
                <a:gd name="T17" fmla="*/ 783 h 1248"/>
                <a:gd name="T18" fmla="*/ 74 w 470"/>
                <a:gd name="T19" fmla="*/ 844 h 1248"/>
                <a:gd name="T20" fmla="*/ 80 w 470"/>
                <a:gd name="T21" fmla="*/ 863 h 1248"/>
                <a:gd name="T22" fmla="*/ 86 w 470"/>
                <a:gd name="T23" fmla="*/ 854 h 1248"/>
                <a:gd name="T24" fmla="*/ 91 w 470"/>
                <a:gd name="T25" fmla="*/ 812 h 1248"/>
                <a:gd name="T26" fmla="*/ 100 w 470"/>
                <a:gd name="T27" fmla="*/ 686 h 1248"/>
                <a:gd name="T28" fmla="*/ 110 w 470"/>
                <a:gd name="T29" fmla="*/ 489 h 1248"/>
                <a:gd name="T30" fmla="*/ 119 w 470"/>
                <a:gd name="T31" fmla="*/ 338 h 1248"/>
                <a:gd name="T32" fmla="*/ 125 w 470"/>
                <a:gd name="T33" fmla="*/ 264 h 1248"/>
                <a:gd name="T34" fmla="*/ 130 w 470"/>
                <a:gd name="T35" fmla="*/ 233 h 1248"/>
                <a:gd name="T36" fmla="*/ 135 w 470"/>
                <a:gd name="T37" fmla="*/ 239 h 1248"/>
                <a:gd name="T38" fmla="*/ 140 w 470"/>
                <a:gd name="T39" fmla="*/ 282 h 1248"/>
                <a:gd name="T40" fmla="*/ 147 w 470"/>
                <a:gd name="T41" fmla="*/ 402 h 1248"/>
                <a:gd name="T42" fmla="*/ 161 w 470"/>
                <a:gd name="T43" fmla="*/ 793 h 1248"/>
                <a:gd name="T44" fmla="*/ 170 w 470"/>
                <a:gd name="T45" fmla="*/ 1014 h 1248"/>
                <a:gd name="T46" fmla="*/ 176 w 470"/>
                <a:gd name="T47" fmla="*/ 1125 h 1248"/>
                <a:gd name="T48" fmla="*/ 181 w 470"/>
                <a:gd name="T49" fmla="*/ 1170 h 1248"/>
                <a:gd name="T50" fmla="*/ 187 w 470"/>
                <a:gd name="T51" fmla="*/ 1156 h 1248"/>
                <a:gd name="T52" fmla="*/ 192 w 470"/>
                <a:gd name="T53" fmla="*/ 1079 h 1248"/>
                <a:gd name="T54" fmla="*/ 202 w 470"/>
                <a:gd name="T55" fmla="*/ 817 h 1248"/>
                <a:gd name="T56" fmla="*/ 216 w 470"/>
                <a:gd name="T57" fmla="*/ 291 h 1248"/>
                <a:gd name="T58" fmla="*/ 225 w 470"/>
                <a:gd name="T59" fmla="*/ 66 h 1248"/>
                <a:gd name="T60" fmla="*/ 230 w 470"/>
                <a:gd name="T61" fmla="*/ 7 h 1248"/>
                <a:gd name="T62" fmla="*/ 235 w 470"/>
                <a:gd name="T63" fmla="*/ 7 h 1248"/>
                <a:gd name="T64" fmla="*/ 241 w 470"/>
                <a:gd name="T65" fmla="*/ 65 h 1248"/>
                <a:gd name="T66" fmla="*/ 247 w 470"/>
                <a:gd name="T67" fmla="*/ 212 h 1248"/>
                <a:gd name="T68" fmla="*/ 262 w 470"/>
                <a:gd name="T69" fmla="*/ 763 h 1248"/>
                <a:gd name="T70" fmla="*/ 271 w 470"/>
                <a:gd name="T71" fmla="*/ 1058 h 1248"/>
                <a:gd name="T72" fmla="*/ 278 w 470"/>
                <a:gd name="T73" fmla="*/ 1193 h 1248"/>
                <a:gd name="T74" fmla="*/ 283 w 470"/>
                <a:gd name="T75" fmla="*/ 1246 h 1248"/>
                <a:gd name="T76" fmla="*/ 289 w 470"/>
                <a:gd name="T77" fmla="*/ 1229 h 1248"/>
                <a:gd name="T78" fmla="*/ 295 w 470"/>
                <a:gd name="T79" fmla="*/ 1130 h 1248"/>
                <a:gd name="T80" fmla="*/ 306 w 470"/>
                <a:gd name="T81" fmla="*/ 800 h 1248"/>
                <a:gd name="T82" fmla="*/ 319 w 470"/>
                <a:gd name="T83" fmla="*/ 304 h 1248"/>
                <a:gd name="T84" fmla="*/ 326 w 470"/>
                <a:gd name="T85" fmla="*/ 116 h 1248"/>
                <a:gd name="T86" fmla="*/ 332 w 470"/>
                <a:gd name="T87" fmla="*/ 19 h 1248"/>
                <a:gd name="T88" fmla="*/ 338 w 470"/>
                <a:gd name="T89" fmla="*/ 2 h 1248"/>
                <a:gd name="T90" fmla="*/ 343 w 470"/>
                <a:gd name="T91" fmla="*/ 47 h 1248"/>
                <a:gd name="T92" fmla="*/ 349 w 470"/>
                <a:gd name="T93" fmla="*/ 177 h 1248"/>
                <a:gd name="T94" fmla="*/ 359 w 470"/>
                <a:gd name="T95" fmla="*/ 511 h 1248"/>
                <a:gd name="T96" fmla="*/ 369 w 470"/>
                <a:gd name="T97" fmla="*/ 886 h 1248"/>
                <a:gd name="T98" fmla="*/ 376 w 470"/>
                <a:gd name="T99" fmla="*/ 1095 h 1248"/>
                <a:gd name="T100" fmla="*/ 382 w 470"/>
                <a:gd name="T101" fmla="*/ 1210 h 1248"/>
                <a:gd name="T102" fmla="*/ 388 w 470"/>
                <a:gd name="T103" fmla="*/ 1248 h 1248"/>
                <a:gd name="T104" fmla="*/ 393 w 470"/>
                <a:gd name="T105" fmla="*/ 1218 h 1248"/>
                <a:gd name="T106" fmla="*/ 400 w 470"/>
                <a:gd name="T107" fmla="*/ 1106 h 1248"/>
                <a:gd name="T108" fmla="*/ 413 w 470"/>
                <a:gd name="T109" fmla="*/ 654 h 1248"/>
                <a:gd name="T110" fmla="*/ 424 w 470"/>
                <a:gd name="T111" fmla="*/ 265 h 1248"/>
                <a:gd name="T112" fmla="*/ 430 w 470"/>
                <a:gd name="T113" fmla="*/ 98 h 1248"/>
                <a:gd name="T114" fmla="*/ 436 w 470"/>
                <a:gd name="T115" fmla="*/ 20 h 1248"/>
                <a:gd name="T116" fmla="*/ 440 w 470"/>
                <a:gd name="T117" fmla="*/ 0 h 1248"/>
                <a:gd name="T118" fmla="*/ 446 w 470"/>
                <a:gd name="T119" fmla="*/ 41 h 1248"/>
                <a:gd name="T120" fmla="*/ 452 w 470"/>
                <a:gd name="T121" fmla="*/ 169 h 1248"/>
                <a:gd name="T122" fmla="*/ 465 w 470"/>
                <a:gd name="T123" fmla="*/ 59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0" h="1248">
                  <a:moveTo>
                    <a:pt x="0" y="624"/>
                  </a:moveTo>
                  <a:lnTo>
                    <a:pt x="1" y="624"/>
                  </a:lnTo>
                  <a:lnTo>
                    <a:pt x="2" y="624"/>
                  </a:lnTo>
                  <a:lnTo>
                    <a:pt x="2" y="623"/>
                  </a:lnTo>
                  <a:lnTo>
                    <a:pt x="3" y="623"/>
                  </a:lnTo>
                  <a:lnTo>
                    <a:pt x="4" y="622"/>
                  </a:lnTo>
                  <a:lnTo>
                    <a:pt x="4" y="621"/>
                  </a:lnTo>
                  <a:lnTo>
                    <a:pt x="5" y="620"/>
                  </a:lnTo>
                  <a:lnTo>
                    <a:pt x="5" y="619"/>
                  </a:lnTo>
                  <a:lnTo>
                    <a:pt x="6" y="618"/>
                  </a:lnTo>
                  <a:lnTo>
                    <a:pt x="7" y="617"/>
                  </a:lnTo>
                  <a:lnTo>
                    <a:pt x="7" y="615"/>
                  </a:lnTo>
                  <a:lnTo>
                    <a:pt x="8" y="614"/>
                  </a:lnTo>
                  <a:lnTo>
                    <a:pt x="8" y="612"/>
                  </a:lnTo>
                  <a:lnTo>
                    <a:pt x="9" y="610"/>
                  </a:lnTo>
                  <a:lnTo>
                    <a:pt x="10" y="606"/>
                  </a:lnTo>
                  <a:lnTo>
                    <a:pt x="11" y="604"/>
                  </a:lnTo>
                  <a:lnTo>
                    <a:pt x="12" y="602"/>
                  </a:lnTo>
                  <a:lnTo>
                    <a:pt x="13" y="597"/>
                  </a:lnTo>
                  <a:lnTo>
                    <a:pt x="16" y="587"/>
                  </a:lnTo>
                  <a:lnTo>
                    <a:pt x="20" y="566"/>
                  </a:lnTo>
                  <a:lnTo>
                    <a:pt x="21" y="563"/>
                  </a:lnTo>
                  <a:lnTo>
                    <a:pt x="22" y="561"/>
                  </a:lnTo>
                  <a:lnTo>
                    <a:pt x="23" y="556"/>
                  </a:lnTo>
                  <a:lnTo>
                    <a:pt x="24" y="554"/>
                  </a:lnTo>
                  <a:lnTo>
                    <a:pt x="25" y="552"/>
                  </a:lnTo>
                  <a:lnTo>
                    <a:pt x="26" y="547"/>
                  </a:lnTo>
                  <a:lnTo>
                    <a:pt x="26" y="545"/>
                  </a:lnTo>
                  <a:lnTo>
                    <a:pt x="27" y="543"/>
                  </a:lnTo>
                  <a:lnTo>
                    <a:pt x="28" y="542"/>
                  </a:lnTo>
                  <a:lnTo>
                    <a:pt x="28" y="540"/>
                  </a:lnTo>
                  <a:lnTo>
                    <a:pt x="29" y="539"/>
                  </a:lnTo>
                  <a:lnTo>
                    <a:pt x="29" y="537"/>
                  </a:lnTo>
                  <a:lnTo>
                    <a:pt x="30" y="536"/>
                  </a:lnTo>
                  <a:lnTo>
                    <a:pt x="31" y="536"/>
                  </a:lnTo>
                  <a:lnTo>
                    <a:pt x="31" y="535"/>
                  </a:lnTo>
                  <a:lnTo>
                    <a:pt x="32" y="534"/>
                  </a:lnTo>
                  <a:lnTo>
                    <a:pt x="33" y="534"/>
                  </a:lnTo>
                  <a:lnTo>
                    <a:pt x="33" y="534"/>
                  </a:lnTo>
                  <a:lnTo>
                    <a:pt x="34" y="533"/>
                  </a:lnTo>
                  <a:lnTo>
                    <a:pt x="35" y="534"/>
                  </a:lnTo>
                  <a:lnTo>
                    <a:pt x="35" y="534"/>
                  </a:lnTo>
                  <a:lnTo>
                    <a:pt x="36" y="535"/>
                  </a:lnTo>
                  <a:lnTo>
                    <a:pt x="37" y="536"/>
                  </a:lnTo>
                  <a:lnTo>
                    <a:pt x="37" y="536"/>
                  </a:lnTo>
                  <a:lnTo>
                    <a:pt x="38" y="538"/>
                  </a:lnTo>
                  <a:lnTo>
                    <a:pt x="38" y="539"/>
                  </a:lnTo>
                  <a:lnTo>
                    <a:pt x="39" y="541"/>
                  </a:lnTo>
                  <a:lnTo>
                    <a:pt x="40" y="543"/>
                  </a:lnTo>
                  <a:lnTo>
                    <a:pt x="40" y="545"/>
                  </a:lnTo>
                  <a:lnTo>
                    <a:pt x="41" y="547"/>
                  </a:lnTo>
                  <a:lnTo>
                    <a:pt x="41" y="550"/>
                  </a:lnTo>
                  <a:lnTo>
                    <a:pt x="42" y="553"/>
                  </a:lnTo>
                  <a:lnTo>
                    <a:pt x="43" y="557"/>
                  </a:lnTo>
                  <a:lnTo>
                    <a:pt x="44" y="560"/>
                  </a:lnTo>
                  <a:lnTo>
                    <a:pt x="44" y="564"/>
                  </a:lnTo>
                  <a:lnTo>
                    <a:pt x="45" y="568"/>
                  </a:lnTo>
                  <a:lnTo>
                    <a:pt x="46" y="577"/>
                  </a:lnTo>
                  <a:lnTo>
                    <a:pt x="47" y="582"/>
                  </a:lnTo>
                  <a:lnTo>
                    <a:pt x="48" y="587"/>
                  </a:lnTo>
                  <a:lnTo>
                    <a:pt x="49" y="599"/>
                  </a:lnTo>
                  <a:lnTo>
                    <a:pt x="52" y="623"/>
                  </a:lnTo>
                  <a:lnTo>
                    <a:pt x="53" y="629"/>
                  </a:lnTo>
                  <a:lnTo>
                    <a:pt x="53" y="636"/>
                  </a:lnTo>
                  <a:lnTo>
                    <a:pt x="55" y="650"/>
                  </a:lnTo>
                  <a:lnTo>
                    <a:pt x="58" y="679"/>
                  </a:lnTo>
                  <a:lnTo>
                    <a:pt x="63" y="740"/>
                  </a:lnTo>
                  <a:lnTo>
                    <a:pt x="64" y="748"/>
                  </a:lnTo>
                  <a:lnTo>
                    <a:pt x="64" y="755"/>
                  </a:lnTo>
                  <a:lnTo>
                    <a:pt x="66" y="769"/>
                  </a:lnTo>
                  <a:lnTo>
                    <a:pt x="66" y="776"/>
                  </a:lnTo>
                  <a:lnTo>
                    <a:pt x="67" y="783"/>
                  </a:lnTo>
                  <a:lnTo>
                    <a:pt x="68" y="797"/>
                  </a:lnTo>
                  <a:lnTo>
                    <a:pt x="69" y="803"/>
                  </a:lnTo>
                  <a:lnTo>
                    <a:pt x="70" y="809"/>
                  </a:lnTo>
                  <a:lnTo>
                    <a:pt x="71" y="820"/>
                  </a:lnTo>
                  <a:lnTo>
                    <a:pt x="72" y="826"/>
                  </a:lnTo>
                  <a:lnTo>
                    <a:pt x="73" y="831"/>
                  </a:lnTo>
                  <a:lnTo>
                    <a:pt x="74" y="840"/>
                  </a:lnTo>
                  <a:lnTo>
                    <a:pt x="74" y="844"/>
                  </a:lnTo>
                  <a:lnTo>
                    <a:pt x="75" y="848"/>
                  </a:lnTo>
                  <a:lnTo>
                    <a:pt x="76" y="851"/>
                  </a:lnTo>
                  <a:lnTo>
                    <a:pt x="77" y="854"/>
                  </a:lnTo>
                  <a:lnTo>
                    <a:pt x="77" y="856"/>
                  </a:lnTo>
                  <a:lnTo>
                    <a:pt x="78" y="859"/>
                  </a:lnTo>
                  <a:lnTo>
                    <a:pt x="79" y="860"/>
                  </a:lnTo>
                  <a:lnTo>
                    <a:pt x="79" y="862"/>
                  </a:lnTo>
                  <a:lnTo>
                    <a:pt x="80" y="863"/>
                  </a:lnTo>
                  <a:lnTo>
                    <a:pt x="81" y="863"/>
                  </a:lnTo>
                  <a:lnTo>
                    <a:pt x="82" y="863"/>
                  </a:lnTo>
                  <a:lnTo>
                    <a:pt x="82" y="863"/>
                  </a:lnTo>
                  <a:lnTo>
                    <a:pt x="83" y="862"/>
                  </a:lnTo>
                  <a:lnTo>
                    <a:pt x="83" y="860"/>
                  </a:lnTo>
                  <a:lnTo>
                    <a:pt x="84" y="859"/>
                  </a:lnTo>
                  <a:lnTo>
                    <a:pt x="85" y="856"/>
                  </a:lnTo>
                  <a:lnTo>
                    <a:pt x="86" y="854"/>
                  </a:lnTo>
                  <a:lnTo>
                    <a:pt x="86" y="851"/>
                  </a:lnTo>
                  <a:lnTo>
                    <a:pt x="87" y="847"/>
                  </a:lnTo>
                  <a:lnTo>
                    <a:pt x="88" y="844"/>
                  </a:lnTo>
                  <a:lnTo>
                    <a:pt x="88" y="839"/>
                  </a:lnTo>
                  <a:lnTo>
                    <a:pt x="89" y="835"/>
                  </a:lnTo>
                  <a:lnTo>
                    <a:pt x="90" y="824"/>
                  </a:lnTo>
                  <a:lnTo>
                    <a:pt x="91" y="818"/>
                  </a:lnTo>
                  <a:lnTo>
                    <a:pt x="91" y="812"/>
                  </a:lnTo>
                  <a:lnTo>
                    <a:pt x="92" y="798"/>
                  </a:lnTo>
                  <a:lnTo>
                    <a:pt x="93" y="790"/>
                  </a:lnTo>
                  <a:lnTo>
                    <a:pt x="94" y="782"/>
                  </a:lnTo>
                  <a:lnTo>
                    <a:pt x="95" y="766"/>
                  </a:lnTo>
                  <a:lnTo>
                    <a:pt x="96" y="757"/>
                  </a:lnTo>
                  <a:lnTo>
                    <a:pt x="97" y="748"/>
                  </a:lnTo>
                  <a:lnTo>
                    <a:pt x="98" y="728"/>
                  </a:lnTo>
                  <a:lnTo>
                    <a:pt x="100" y="686"/>
                  </a:lnTo>
                  <a:lnTo>
                    <a:pt x="101" y="674"/>
                  </a:lnTo>
                  <a:lnTo>
                    <a:pt x="101" y="663"/>
                  </a:lnTo>
                  <a:lnTo>
                    <a:pt x="103" y="639"/>
                  </a:lnTo>
                  <a:lnTo>
                    <a:pt x="106" y="590"/>
                  </a:lnTo>
                  <a:lnTo>
                    <a:pt x="106" y="578"/>
                  </a:lnTo>
                  <a:lnTo>
                    <a:pt x="107" y="565"/>
                  </a:lnTo>
                  <a:lnTo>
                    <a:pt x="108" y="540"/>
                  </a:lnTo>
                  <a:lnTo>
                    <a:pt x="110" y="489"/>
                  </a:lnTo>
                  <a:lnTo>
                    <a:pt x="111" y="476"/>
                  </a:lnTo>
                  <a:lnTo>
                    <a:pt x="112" y="464"/>
                  </a:lnTo>
                  <a:lnTo>
                    <a:pt x="113" y="439"/>
                  </a:lnTo>
                  <a:lnTo>
                    <a:pt x="116" y="392"/>
                  </a:lnTo>
                  <a:lnTo>
                    <a:pt x="116" y="380"/>
                  </a:lnTo>
                  <a:lnTo>
                    <a:pt x="117" y="369"/>
                  </a:lnTo>
                  <a:lnTo>
                    <a:pt x="118" y="348"/>
                  </a:lnTo>
                  <a:lnTo>
                    <a:pt x="119" y="338"/>
                  </a:lnTo>
                  <a:lnTo>
                    <a:pt x="119" y="328"/>
                  </a:lnTo>
                  <a:lnTo>
                    <a:pt x="121" y="310"/>
                  </a:lnTo>
                  <a:lnTo>
                    <a:pt x="122" y="301"/>
                  </a:lnTo>
                  <a:lnTo>
                    <a:pt x="122" y="293"/>
                  </a:lnTo>
                  <a:lnTo>
                    <a:pt x="123" y="285"/>
                  </a:lnTo>
                  <a:lnTo>
                    <a:pt x="124" y="278"/>
                  </a:lnTo>
                  <a:lnTo>
                    <a:pt x="124" y="271"/>
                  </a:lnTo>
                  <a:lnTo>
                    <a:pt x="125" y="264"/>
                  </a:lnTo>
                  <a:lnTo>
                    <a:pt x="125" y="259"/>
                  </a:lnTo>
                  <a:lnTo>
                    <a:pt x="126" y="253"/>
                  </a:lnTo>
                  <a:lnTo>
                    <a:pt x="127" y="249"/>
                  </a:lnTo>
                  <a:lnTo>
                    <a:pt x="127" y="245"/>
                  </a:lnTo>
                  <a:lnTo>
                    <a:pt x="128" y="241"/>
                  </a:lnTo>
                  <a:lnTo>
                    <a:pt x="128" y="238"/>
                  </a:lnTo>
                  <a:lnTo>
                    <a:pt x="129" y="235"/>
                  </a:lnTo>
                  <a:lnTo>
                    <a:pt x="130" y="233"/>
                  </a:lnTo>
                  <a:lnTo>
                    <a:pt x="130" y="232"/>
                  </a:lnTo>
                  <a:lnTo>
                    <a:pt x="131" y="231"/>
                  </a:lnTo>
                  <a:lnTo>
                    <a:pt x="132" y="231"/>
                  </a:lnTo>
                  <a:lnTo>
                    <a:pt x="132" y="231"/>
                  </a:lnTo>
                  <a:lnTo>
                    <a:pt x="133" y="232"/>
                  </a:lnTo>
                  <a:lnTo>
                    <a:pt x="134" y="233"/>
                  </a:lnTo>
                  <a:lnTo>
                    <a:pt x="134" y="236"/>
                  </a:lnTo>
                  <a:lnTo>
                    <a:pt x="135" y="239"/>
                  </a:lnTo>
                  <a:lnTo>
                    <a:pt x="136" y="242"/>
                  </a:lnTo>
                  <a:lnTo>
                    <a:pt x="136" y="246"/>
                  </a:lnTo>
                  <a:lnTo>
                    <a:pt x="137" y="250"/>
                  </a:lnTo>
                  <a:lnTo>
                    <a:pt x="137" y="255"/>
                  </a:lnTo>
                  <a:lnTo>
                    <a:pt x="138" y="261"/>
                  </a:lnTo>
                  <a:lnTo>
                    <a:pt x="139" y="268"/>
                  </a:lnTo>
                  <a:lnTo>
                    <a:pt x="139" y="275"/>
                  </a:lnTo>
                  <a:lnTo>
                    <a:pt x="140" y="282"/>
                  </a:lnTo>
                  <a:lnTo>
                    <a:pt x="141" y="299"/>
                  </a:lnTo>
                  <a:lnTo>
                    <a:pt x="142" y="309"/>
                  </a:lnTo>
                  <a:lnTo>
                    <a:pt x="142" y="318"/>
                  </a:lnTo>
                  <a:lnTo>
                    <a:pt x="143" y="340"/>
                  </a:lnTo>
                  <a:lnTo>
                    <a:pt x="144" y="351"/>
                  </a:lnTo>
                  <a:lnTo>
                    <a:pt x="145" y="363"/>
                  </a:lnTo>
                  <a:lnTo>
                    <a:pt x="146" y="389"/>
                  </a:lnTo>
                  <a:lnTo>
                    <a:pt x="147" y="402"/>
                  </a:lnTo>
                  <a:lnTo>
                    <a:pt x="148" y="416"/>
                  </a:lnTo>
                  <a:lnTo>
                    <a:pt x="149" y="445"/>
                  </a:lnTo>
                  <a:lnTo>
                    <a:pt x="151" y="508"/>
                  </a:lnTo>
                  <a:lnTo>
                    <a:pt x="156" y="647"/>
                  </a:lnTo>
                  <a:lnTo>
                    <a:pt x="157" y="665"/>
                  </a:lnTo>
                  <a:lnTo>
                    <a:pt x="157" y="683"/>
                  </a:lnTo>
                  <a:lnTo>
                    <a:pt x="159" y="720"/>
                  </a:lnTo>
                  <a:lnTo>
                    <a:pt x="161" y="793"/>
                  </a:lnTo>
                  <a:lnTo>
                    <a:pt x="162" y="811"/>
                  </a:lnTo>
                  <a:lnTo>
                    <a:pt x="163" y="829"/>
                  </a:lnTo>
                  <a:lnTo>
                    <a:pt x="164" y="864"/>
                  </a:lnTo>
                  <a:lnTo>
                    <a:pt x="166" y="931"/>
                  </a:lnTo>
                  <a:lnTo>
                    <a:pt x="167" y="949"/>
                  </a:lnTo>
                  <a:lnTo>
                    <a:pt x="168" y="966"/>
                  </a:lnTo>
                  <a:lnTo>
                    <a:pt x="169" y="998"/>
                  </a:lnTo>
                  <a:lnTo>
                    <a:pt x="170" y="1014"/>
                  </a:lnTo>
                  <a:lnTo>
                    <a:pt x="170" y="1029"/>
                  </a:lnTo>
                  <a:lnTo>
                    <a:pt x="172" y="1057"/>
                  </a:lnTo>
                  <a:lnTo>
                    <a:pt x="172" y="1070"/>
                  </a:lnTo>
                  <a:lnTo>
                    <a:pt x="173" y="1083"/>
                  </a:lnTo>
                  <a:lnTo>
                    <a:pt x="174" y="1095"/>
                  </a:lnTo>
                  <a:lnTo>
                    <a:pt x="175" y="1106"/>
                  </a:lnTo>
                  <a:lnTo>
                    <a:pt x="175" y="1116"/>
                  </a:lnTo>
                  <a:lnTo>
                    <a:pt x="176" y="1125"/>
                  </a:lnTo>
                  <a:lnTo>
                    <a:pt x="176" y="1134"/>
                  </a:lnTo>
                  <a:lnTo>
                    <a:pt x="177" y="1142"/>
                  </a:lnTo>
                  <a:lnTo>
                    <a:pt x="178" y="1149"/>
                  </a:lnTo>
                  <a:lnTo>
                    <a:pt x="179" y="1155"/>
                  </a:lnTo>
                  <a:lnTo>
                    <a:pt x="179" y="1160"/>
                  </a:lnTo>
                  <a:lnTo>
                    <a:pt x="180" y="1165"/>
                  </a:lnTo>
                  <a:lnTo>
                    <a:pt x="181" y="1168"/>
                  </a:lnTo>
                  <a:lnTo>
                    <a:pt x="181" y="1170"/>
                  </a:lnTo>
                  <a:lnTo>
                    <a:pt x="182" y="1172"/>
                  </a:lnTo>
                  <a:lnTo>
                    <a:pt x="183" y="1172"/>
                  </a:lnTo>
                  <a:lnTo>
                    <a:pt x="183" y="1172"/>
                  </a:lnTo>
                  <a:lnTo>
                    <a:pt x="184" y="1171"/>
                  </a:lnTo>
                  <a:lnTo>
                    <a:pt x="185" y="1168"/>
                  </a:lnTo>
                  <a:lnTo>
                    <a:pt x="185" y="1165"/>
                  </a:lnTo>
                  <a:lnTo>
                    <a:pt x="186" y="1161"/>
                  </a:lnTo>
                  <a:lnTo>
                    <a:pt x="187" y="1156"/>
                  </a:lnTo>
                  <a:lnTo>
                    <a:pt x="187" y="1149"/>
                  </a:lnTo>
                  <a:lnTo>
                    <a:pt x="188" y="1142"/>
                  </a:lnTo>
                  <a:lnTo>
                    <a:pt x="189" y="1134"/>
                  </a:lnTo>
                  <a:lnTo>
                    <a:pt x="190" y="1125"/>
                  </a:lnTo>
                  <a:lnTo>
                    <a:pt x="190" y="1115"/>
                  </a:lnTo>
                  <a:lnTo>
                    <a:pt x="191" y="1104"/>
                  </a:lnTo>
                  <a:lnTo>
                    <a:pt x="191" y="1092"/>
                  </a:lnTo>
                  <a:lnTo>
                    <a:pt x="192" y="1079"/>
                  </a:lnTo>
                  <a:lnTo>
                    <a:pt x="194" y="1051"/>
                  </a:lnTo>
                  <a:lnTo>
                    <a:pt x="194" y="1036"/>
                  </a:lnTo>
                  <a:lnTo>
                    <a:pt x="195" y="1019"/>
                  </a:lnTo>
                  <a:lnTo>
                    <a:pt x="196" y="985"/>
                  </a:lnTo>
                  <a:lnTo>
                    <a:pt x="199" y="906"/>
                  </a:lnTo>
                  <a:lnTo>
                    <a:pt x="200" y="885"/>
                  </a:lnTo>
                  <a:lnTo>
                    <a:pt x="200" y="863"/>
                  </a:lnTo>
                  <a:lnTo>
                    <a:pt x="202" y="817"/>
                  </a:lnTo>
                  <a:lnTo>
                    <a:pt x="205" y="721"/>
                  </a:lnTo>
                  <a:lnTo>
                    <a:pt x="210" y="516"/>
                  </a:lnTo>
                  <a:lnTo>
                    <a:pt x="211" y="492"/>
                  </a:lnTo>
                  <a:lnTo>
                    <a:pt x="211" y="468"/>
                  </a:lnTo>
                  <a:lnTo>
                    <a:pt x="212" y="422"/>
                  </a:lnTo>
                  <a:lnTo>
                    <a:pt x="215" y="333"/>
                  </a:lnTo>
                  <a:lnTo>
                    <a:pt x="216" y="312"/>
                  </a:lnTo>
                  <a:lnTo>
                    <a:pt x="216" y="291"/>
                  </a:lnTo>
                  <a:lnTo>
                    <a:pt x="218" y="252"/>
                  </a:lnTo>
                  <a:lnTo>
                    <a:pt x="220" y="179"/>
                  </a:lnTo>
                  <a:lnTo>
                    <a:pt x="221" y="162"/>
                  </a:lnTo>
                  <a:lnTo>
                    <a:pt x="221" y="146"/>
                  </a:lnTo>
                  <a:lnTo>
                    <a:pt x="223" y="117"/>
                  </a:lnTo>
                  <a:lnTo>
                    <a:pt x="223" y="103"/>
                  </a:lnTo>
                  <a:lnTo>
                    <a:pt x="224" y="90"/>
                  </a:lnTo>
                  <a:lnTo>
                    <a:pt x="225" y="66"/>
                  </a:lnTo>
                  <a:lnTo>
                    <a:pt x="226" y="56"/>
                  </a:lnTo>
                  <a:lnTo>
                    <a:pt x="227" y="47"/>
                  </a:lnTo>
                  <a:lnTo>
                    <a:pt x="227" y="38"/>
                  </a:lnTo>
                  <a:lnTo>
                    <a:pt x="228" y="30"/>
                  </a:lnTo>
                  <a:lnTo>
                    <a:pt x="229" y="23"/>
                  </a:lnTo>
                  <a:lnTo>
                    <a:pt x="229" y="17"/>
                  </a:lnTo>
                  <a:lnTo>
                    <a:pt x="230" y="12"/>
                  </a:lnTo>
                  <a:lnTo>
                    <a:pt x="230" y="7"/>
                  </a:lnTo>
                  <a:lnTo>
                    <a:pt x="231" y="4"/>
                  </a:lnTo>
                  <a:lnTo>
                    <a:pt x="232" y="2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5" y="4"/>
                  </a:lnTo>
                  <a:lnTo>
                    <a:pt x="235" y="7"/>
                  </a:lnTo>
                  <a:lnTo>
                    <a:pt x="236" y="11"/>
                  </a:lnTo>
                  <a:lnTo>
                    <a:pt x="237" y="16"/>
                  </a:lnTo>
                  <a:lnTo>
                    <a:pt x="237" y="22"/>
                  </a:lnTo>
                  <a:lnTo>
                    <a:pt x="238" y="29"/>
                  </a:lnTo>
                  <a:lnTo>
                    <a:pt x="239" y="37"/>
                  </a:lnTo>
                  <a:lnTo>
                    <a:pt x="239" y="45"/>
                  </a:lnTo>
                  <a:lnTo>
                    <a:pt x="240" y="55"/>
                  </a:lnTo>
                  <a:lnTo>
                    <a:pt x="241" y="65"/>
                  </a:lnTo>
                  <a:lnTo>
                    <a:pt x="241" y="77"/>
                  </a:lnTo>
                  <a:lnTo>
                    <a:pt x="242" y="89"/>
                  </a:lnTo>
                  <a:lnTo>
                    <a:pt x="243" y="115"/>
                  </a:lnTo>
                  <a:lnTo>
                    <a:pt x="244" y="129"/>
                  </a:lnTo>
                  <a:lnTo>
                    <a:pt x="244" y="144"/>
                  </a:lnTo>
                  <a:lnTo>
                    <a:pt x="246" y="177"/>
                  </a:lnTo>
                  <a:lnTo>
                    <a:pt x="246" y="194"/>
                  </a:lnTo>
                  <a:lnTo>
                    <a:pt x="247" y="212"/>
                  </a:lnTo>
                  <a:lnTo>
                    <a:pt x="248" y="249"/>
                  </a:lnTo>
                  <a:lnTo>
                    <a:pt x="251" y="331"/>
                  </a:lnTo>
                  <a:lnTo>
                    <a:pt x="251" y="354"/>
                  </a:lnTo>
                  <a:lnTo>
                    <a:pt x="252" y="378"/>
                  </a:lnTo>
                  <a:lnTo>
                    <a:pt x="254" y="427"/>
                  </a:lnTo>
                  <a:lnTo>
                    <a:pt x="256" y="528"/>
                  </a:lnTo>
                  <a:lnTo>
                    <a:pt x="262" y="737"/>
                  </a:lnTo>
                  <a:lnTo>
                    <a:pt x="262" y="763"/>
                  </a:lnTo>
                  <a:lnTo>
                    <a:pt x="263" y="788"/>
                  </a:lnTo>
                  <a:lnTo>
                    <a:pt x="265" y="838"/>
                  </a:lnTo>
                  <a:lnTo>
                    <a:pt x="267" y="933"/>
                  </a:lnTo>
                  <a:lnTo>
                    <a:pt x="268" y="956"/>
                  </a:lnTo>
                  <a:lnTo>
                    <a:pt x="269" y="977"/>
                  </a:lnTo>
                  <a:lnTo>
                    <a:pt x="270" y="1019"/>
                  </a:lnTo>
                  <a:lnTo>
                    <a:pt x="271" y="1039"/>
                  </a:lnTo>
                  <a:lnTo>
                    <a:pt x="271" y="1058"/>
                  </a:lnTo>
                  <a:lnTo>
                    <a:pt x="273" y="1094"/>
                  </a:lnTo>
                  <a:lnTo>
                    <a:pt x="274" y="1111"/>
                  </a:lnTo>
                  <a:lnTo>
                    <a:pt x="274" y="1127"/>
                  </a:lnTo>
                  <a:lnTo>
                    <a:pt x="275" y="1142"/>
                  </a:lnTo>
                  <a:lnTo>
                    <a:pt x="275" y="1156"/>
                  </a:lnTo>
                  <a:lnTo>
                    <a:pt x="276" y="1170"/>
                  </a:lnTo>
                  <a:lnTo>
                    <a:pt x="277" y="1182"/>
                  </a:lnTo>
                  <a:lnTo>
                    <a:pt x="278" y="1193"/>
                  </a:lnTo>
                  <a:lnTo>
                    <a:pt x="278" y="1204"/>
                  </a:lnTo>
                  <a:lnTo>
                    <a:pt x="279" y="1213"/>
                  </a:lnTo>
                  <a:lnTo>
                    <a:pt x="280" y="1221"/>
                  </a:lnTo>
                  <a:lnTo>
                    <a:pt x="280" y="1228"/>
                  </a:lnTo>
                  <a:lnTo>
                    <a:pt x="281" y="1234"/>
                  </a:lnTo>
                  <a:lnTo>
                    <a:pt x="282" y="1239"/>
                  </a:lnTo>
                  <a:lnTo>
                    <a:pt x="283" y="1243"/>
                  </a:lnTo>
                  <a:lnTo>
                    <a:pt x="283" y="1246"/>
                  </a:lnTo>
                  <a:lnTo>
                    <a:pt x="284" y="1247"/>
                  </a:lnTo>
                  <a:lnTo>
                    <a:pt x="284" y="1248"/>
                  </a:lnTo>
                  <a:lnTo>
                    <a:pt x="285" y="1248"/>
                  </a:lnTo>
                  <a:lnTo>
                    <a:pt x="286" y="1246"/>
                  </a:lnTo>
                  <a:lnTo>
                    <a:pt x="287" y="1244"/>
                  </a:lnTo>
                  <a:lnTo>
                    <a:pt x="287" y="1240"/>
                  </a:lnTo>
                  <a:lnTo>
                    <a:pt x="288" y="1235"/>
                  </a:lnTo>
                  <a:lnTo>
                    <a:pt x="289" y="1229"/>
                  </a:lnTo>
                  <a:lnTo>
                    <a:pt x="289" y="1222"/>
                  </a:lnTo>
                  <a:lnTo>
                    <a:pt x="290" y="1214"/>
                  </a:lnTo>
                  <a:lnTo>
                    <a:pt x="291" y="1205"/>
                  </a:lnTo>
                  <a:lnTo>
                    <a:pt x="292" y="1195"/>
                  </a:lnTo>
                  <a:lnTo>
                    <a:pt x="292" y="1184"/>
                  </a:lnTo>
                  <a:lnTo>
                    <a:pt x="293" y="1172"/>
                  </a:lnTo>
                  <a:lnTo>
                    <a:pt x="293" y="1159"/>
                  </a:lnTo>
                  <a:lnTo>
                    <a:pt x="295" y="1130"/>
                  </a:lnTo>
                  <a:lnTo>
                    <a:pt x="296" y="1114"/>
                  </a:lnTo>
                  <a:lnTo>
                    <a:pt x="296" y="1098"/>
                  </a:lnTo>
                  <a:lnTo>
                    <a:pt x="298" y="1063"/>
                  </a:lnTo>
                  <a:lnTo>
                    <a:pt x="300" y="984"/>
                  </a:lnTo>
                  <a:lnTo>
                    <a:pt x="301" y="963"/>
                  </a:lnTo>
                  <a:lnTo>
                    <a:pt x="302" y="941"/>
                  </a:lnTo>
                  <a:lnTo>
                    <a:pt x="303" y="896"/>
                  </a:lnTo>
                  <a:lnTo>
                    <a:pt x="306" y="800"/>
                  </a:lnTo>
                  <a:lnTo>
                    <a:pt x="307" y="775"/>
                  </a:lnTo>
                  <a:lnTo>
                    <a:pt x="307" y="750"/>
                  </a:lnTo>
                  <a:lnTo>
                    <a:pt x="308" y="699"/>
                  </a:lnTo>
                  <a:lnTo>
                    <a:pt x="311" y="596"/>
                  </a:lnTo>
                  <a:lnTo>
                    <a:pt x="317" y="396"/>
                  </a:lnTo>
                  <a:lnTo>
                    <a:pt x="317" y="372"/>
                  </a:lnTo>
                  <a:lnTo>
                    <a:pt x="318" y="349"/>
                  </a:lnTo>
                  <a:lnTo>
                    <a:pt x="319" y="304"/>
                  </a:lnTo>
                  <a:lnTo>
                    <a:pt x="320" y="282"/>
                  </a:lnTo>
                  <a:lnTo>
                    <a:pt x="321" y="261"/>
                  </a:lnTo>
                  <a:lnTo>
                    <a:pt x="322" y="220"/>
                  </a:lnTo>
                  <a:lnTo>
                    <a:pt x="323" y="201"/>
                  </a:lnTo>
                  <a:lnTo>
                    <a:pt x="323" y="182"/>
                  </a:lnTo>
                  <a:lnTo>
                    <a:pt x="325" y="148"/>
                  </a:lnTo>
                  <a:lnTo>
                    <a:pt x="325" y="131"/>
                  </a:lnTo>
                  <a:lnTo>
                    <a:pt x="326" y="116"/>
                  </a:lnTo>
                  <a:lnTo>
                    <a:pt x="328" y="88"/>
                  </a:lnTo>
                  <a:lnTo>
                    <a:pt x="328" y="75"/>
                  </a:lnTo>
                  <a:lnTo>
                    <a:pt x="329" y="63"/>
                  </a:lnTo>
                  <a:lnTo>
                    <a:pt x="329" y="53"/>
                  </a:lnTo>
                  <a:lnTo>
                    <a:pt x="330" y="43"/>
                  </a:lnTo>
                  <a:lnTo>
                    <a:pt x="331" y="34"/>
                  </a:lnTo>
                  <a:lnTo>
                    <a:pt x="332" y="26"/>
                  </a:lnTo>
                  <a:lnTo>
                    <a:pt x="332" y="19"/>
                  </a:lnTo>
                  <a:lnTo>
                    <a:pt x="333" y="13"/>
                  </a:lnTo>
                  <a:lnTo>
                    <a:pt x="334" y="8"/>
                  </a:lnTo>
                  <a:lnTo>
                    <a:pt x="334" y="5"/>
                  </a:lnTo>
                  <a:lnTo>
                    <a:pt x="335" y="2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8" y="2"/>
                  </a:lnTo>
                  <a:lnTo>
                    <a:pt x="338" y="4"/>
                  </a:lnTo>
                  <a:lnTo>
                    <a:pt x="339" y="8"/>
                  </a:lnTo>
                  <a:lnTo>
                    <a:pt x="340" y="12"/>
                  </a:lnTo>
                  <a:lnTo>
                    <a:pt x="340" y="17"/>
                  </a:lnTo>
                  <a:lnTo>
                    <a:pt x="341" y="23"/>
                  </a:lnTo>
                  <a:lnTo>
                    <a:pt x="341" y="30"/>
                  </a:lnTo>
                  <a:lnTo>
                    <a:pt x="342" y="38"/>
                  </a:lnTo>
                  <a:lnTo>
                    <a:pt x="343" y="47"/>
                  </a:lnTo>
                  <a:lnTo>
                    <a:pt x="343" y="56"/>
                  </a:lnTo>
                  <a:lnTo>
                    <a:pt x="344" y="66"/>
                  </a:lnTo>
                  <a:lnTo>
                    <a:pt x="345" y="78"/>
                  </a:lnTo>
                  <a:lnTo>
                    <a:pt x="346" y="102"/>
                  </a:lnTo>
                  <a:lnTo>
                    <a:pt x="347" y="116"/>
                  </a:lnTo>
                  <a:lnTo>
                    <a:pt x="347" y="130"/>
                  </a:lnTo>
                  <a:lnTo>
                    <a:pt x="349" y="161"/>
                  </a:lnTo>
                  <a:lnTo>
                    <a:pt x="349" y="177"/>
                  </a:lnTo>
                  <a:lnTo>
                    <a:pt x="350" y="195"/>
                  </a:lnTo>
                  <a:lnTo>
                    <a:pt x="351" y="231"/>
                  </a:lnTo>
                  <a:lnTo>
                    <a:pt x="353" y="310"/>
                  </a:lnTo>
                  <a:lnTo>
                    <a:pt x="354" y="330"/>
                  </a:lnTo>
                  <a:lnTo>
                    <a:pt x="355" y="352"/>
                  </a:lnTo>
                  <a:lnTo>
                    <a:pt x="356" y="396"/>
                  </a:lnTo>
                  <a:lnTo>
                    <a:pt x="359" y="488"/>
                  </a:lnTo>
                  <a:lnTo>
                    <a:pt x="359" y="511"/>
                  </a:lnTo>
                  <a:lnTo>
                    <a:pt x="360" y="535"/>
                  </a:lnTo>
                  <a:lnTo>
                    <a:pt x="361" y="582"/>
                  </a:lnTo>
                  <a:lnTo>
                    <a:pt x="364" y="678"/>
                  </a:lnTo>
                  <a:lnTo>
                    <a:pt x="364" y="702"/>
                  </a:lnTo>
                  <a:lnTo>
                    <a:pt x="365" y="726"/>
                  </a:lnTo>
                  <a:lnTo>
                    <a:pt x="366" y="773"/>
                  </a:lnTo>
                  <a:lnTo>
                    <a:pt x="369" y="864"/>
                  </a:lnTo>
                  <a:lnTo>
                    <a:pt x="369" y="886"/>
                  </a:lnTo>
                  <a:lnTo>
                    <a:pt x="370" y="908"/>
                  </a:lnTo>
                  <a:lnTo>
                    <a:pt x="371" y="949"/>
                  </a:lnTo>
                  <a:lnTo>
                    <a:pt x="372" y="970"/>
                  </a:lnTo>
                  <a:lnTo>
                    <a:pt x="373" y="989"/>
                  </a:lnTo>
                  <a:lnTo>
                    <a:pt x="374" y="1027"/>
                  </a:lnTo>
                  <a:lnTo>
                    <a:pt x="374" y="1045"/>
                  </a:lnTo>
                  <a:lnTo>
                    <a:pt x="375" y="1063"/>
                  </a:lnTo>
                  <a:lnTo>
                    <a:pt x="376" y="1095"/>
                  </a:lnTo>
                  <a:lnTo>
                    <a:pt x="377" y="1111"/>
                  </a:lnTo>
                  <a:lnTo>
                    <a:pt x="377" y="1126"/>
                  </a:lnTo>
                  <a:lnTo>
                    <a:pt x="379" y="1153"/>
                  </a:lnTo>
                  <a:lnTo>
                    <a:pt x="379" y="1166"/>
                  </a:lnTo>
                  <a:lnTo>
                    <a:pt x="380" y="1178"/>
                  </a:lnTo>
                  <a:lnTo>
                    <a:pt x="381" y="1190"/>
                  </a:lnTo>
                  <a:lnTo>
                    <a:pt x="382" y="1200"/>
                  </a:lnTo>
                  <a:lnTo>
                    <a:pt x="382" y="1210"/>
                  </a:lnTo>
                  <a:lnTo>
                    <a:pt x="383" y="1218"/>
                  </a:lnTo>
                  <a:lnTo>
                    <a:pt x="383" y="1226"/>
                  </a:lnTo>
                  <a:lnTo>
                    <a:pt x="384" y="1232"/>
                  </a:lnTo>
                  <a:lnTo>
                    <a:pt x="385" y="1237"/>
                  </a:lnTo>
                  <a:lnTo>
                    <a:pt x="386" y="1242"/>
                  </a:lnTo>
                  <a:lnTo>
                    <a:pt x="386" y="1245"/>
                  </a:lnTo>
                  <a:lnTo>
                    <a:pt x="387" y="1247"/>
                  </a:lnTo>
                  <a:lnTo>
                    <a:pt x="388" y="1248"/>
                  </a:lnTo>
                  <a:lnTo>
                    <a:pt x="388" y="1248"/>
                  </a:lnTo>
                  <a:lnTo>
                    <a:pt x="389" y="1247"/>
                  </a:lnTo>
                  <a:lnTo>
                    <a:pt x="390" y="1245"/>
                  </a:lnTo>
                  <a:lnTo>
                    <a:pt x="391" y="1241"/>
                  </a:lnTo>
                  <a:lnTo>
                    <a:pt x="391" y="1237"/>
                  </a:lnTo>
                  <a:lnTo>
                    <a:pt x="392" y="1232"/>
                  </a:lnTo>
                  <a:lnTo>
                    <a:pt x="392" y="1225"/>
                  </a:lnTo>
                  <a:lnTo>
                    <a:pt x="393" y="1218"/>
                  </a:lnTo>
                  <a:lnTo>
                    <a:pt x="394" y="1209"/>
                  </a:lnTo>
                  <a:lnTo>
                    <a:pt x="395" y="1199"/>
                  </a:lnTo>
                  <a:lnTo>
                    <a:pt x="395" y="1189"/>
                  </a:lnTo>
                  <a:lnTo>
                    <a:pt x="396" y="1177"/>
                  </a:lnTo>
                  <a:lnTo>
                    <a:pt x="397" y="1165"/>
                  </a:lnTo>
                  <a:lnTo>
                    <a:pt x="398" y="1137"/>
                  </a:lnTo>
                  <a:lnTo>
                    <a:pt x="399" y="1122"/>
                  </a:lnTo>
                  <a:lnTo>
                    <a:pt x="400" y="1106"/>
                  </a:lnTo>
                  <a:lnTo>
                    <a:pt x="401" y="1071"/>
                  </a:lnTo>
                  <a:lnTo>
                    <a:pt x="401" y="1052"/>
                  </a:lnTo>
                  <a:lnTo>
                    <a:pt x="402" y="1033"/>
                  </a:lnTo>
                  <a:lnTo>
                    <a:pt x="403" y="993"/>
                  </a:lnTo>
                  <a:lnTo>
                    <a:pt x="406" y="904"/>
                  </a:lnTo>
                  <a:lnTo>
                    <a:pt x="412" y="706"/>
                  </a:lnTo>
                  <a:lnTo>
                    <a:pt x="412" y="680"/>
                  </a:lnTo>
                  <a:lnTo>
                    <a:pt x="413" y="654"/>
                  </a:lnTo>
                  <a:lnTo>
                    <a:pt x="415" y="602"/>
                  </a:lnTo>
                  <a:lnTo>
                    <a:pt x="417" y="499"/>
                  </a:lnTo>
                  <a:lnTo>
                    <a:pt x="418" y="473"/>
                  </a:lnTo>
                  <a:lnTo>
                    <a:pt x="419" y="449"/>
                  </a:lnTo>
                  <a:lnTo>
                    <a:pt x="420" y="399"/>
                  </a:lnTo>
                  <a:lnTo>
                    <a:pt x="423" y="306"/>
                  </a:lnTo>
                  <a:lnTo>
                    <a:pt x="423" y="285"/>
                  </a:lnTo>
                  <a:lnTo>
                    <a:pt x="424" y="265"/>
                  </a:lnTo>
                  <a:lnTo>
                    <a:pt x="425" y="226"/>
                  </a:lnTo>
                  <a:lnTo>
                    <a:pt x="426" y="208"/>
                  </a:lnTo>
                  <a:lnTo>
                    <a:pt x="427" y="190"/>
                  </a:lnTo>
                  <a:lnTo>
                    <a:pt x="428" y="156"/>
                  </a:lnTo>
                  <a:lnTo>
                    <a:pt x="428" y="141"/>
                  </a:lnTo>
                  <a:lnTo>
                    <a:pt x="429" y="126"/>
                  </a:lnTo>
                  <a:lnTo>
                    <a:pt x="430" y="111"/>
                  </a:lnTo>
                  <a:lnTo>
                    <a:pt x="430" y="98"/>
                  </a:lnTo>
                  <a:lnTo>
                    <a:pt x="431" y="85"/>
                  </a:lnTo>
                  <a:lnTo>
                    <a:pt x="432" y="74"/>
                  </a:lnTo>
                  <a:lnTo>
                    <a:pt x="432" y="62"/>
                  </a:lnTo>
                  <a:lnTo>
                    <a:pt x="433" y="52"/>
                  </a:lnTo>
                  <a:lnTo>
                    <a:pt x="434" y="43"/>
                  </a:lnTo>
                  <a:lnTo>
                    <a:pt x="434" y="35"/>
                  </a:lnTo>
                  <a:lnTo>
                    <a:pt x="435" y="27"/>
                  </a:lnTo>
                  <a:lnTo>
                    <a:pt x="436" y="20"/>
                  </a:lnTo>
                  <a:lnTo>
                    <a:pt x="436" y="15"/>
                  </a:lnTo>
                  <a:lnTo>
                    <a:pt x="437" y="10"/>
                  </a:lnTo>
                  <a:lnTo>
                    <a:pt x="437" y="6"/>
                  </a:lnTo>
                  <a:lnTo>
                    <a:pt x="438" y="3"/>
                  </a:lnTo>
                  <a:lnTo>
                    <a:pt x="439" y="1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2"/>
                  </a:lnTo>
                  <a:lnTo>
                    <a:pt x="442" y="5"/>
                  </a:lnTo>
                  <a:lnTo>
                    <a:pt x="443" y="9"/>
                  </a:lnTo>
                  <a:lnTo>
                    <a:pt x="443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5" y="32"/>
                  </a:lnTo>
                  <a:lnTo>
                    <a:pt x="446" y="41"/>
                  </a:lnTo>
                  <a:lnTo>
                    <a:pt x="446" y="50"/>
                  </a:lnTo>
                  <a:lnTo>
                    <a:pt x="447" y="60"/>
                  </a:lnTo>
                  <a:lnTo>
                    <a:pt x="448" y="82"/>
                  </a:lnTo>
                  <a:lnTo>
                    <a:pt x="449" y="95"/>
                  </a:lnTo>
                  <a:lnTo>
                    <a:pt x="449" y="108"/>
                  </a:lnTo>
                  <a:lnTo>
                    <a:pt x="451" y="137"/>
                  </a:lnTo>
                  <a:lnTo>
                    <a:pt x="451" y="152"/>
                  </a:lnTo>
                  <a:lnTo>
                    <a:pt x="452" y="169"/>
                  </a:lnTo>
                  <a:lnTo>
                    <a:pt x="454" y="203"/>
                  </a:lnTo>
                  <a:lnTo>
                    <a:pt x="454" y="222"/>
                  </a:lnTo>
                  <a:lnTo>
                    <a:pt x="455" y="240"/>
                  </a:lnTo>
                  <a:lnTo>
                    <a:pt x="456" y="280"/>
                  </a:lnTo>
                  <a:lnTo>
                    <a:pt x="458" y="365"/>
                  </a:lnTo>
                  <a:lnTo>
                    <a:pt x="464" y="551"/>
                  </a:lnTo>
                  <a:lnTo>
                    <a:pt x="464" y="575"/>
                  </a:lnTo>
                  <a:lnTo>
                    <a:pt x="465" y="599"/>
                  </a:lnTo>
                  <a:lnTo>
                    <a:pt x="466" y="646"/>
                  </a:lnTo>
                  <a:lnTo>
                    <a:pt x="469" y="741"/>
                  </a:lnTo>
                  <a:lnTo>
                    <a:pt x="469" y="764"/>
                  </a:lnTo>
                  <a:lnTo>
                    <a:pt x="470" y="787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1146176" y="2774950"/>
              <a:ext cx="752475" cy="1981200"/>
            </a:xfrm>
            <a:custGeom>
              <a:avLst/>
              <a:gdLst>
                <a:gd name="T0" fmla="*/ 8 w 474"/>
                <a:gd name="T1" fmla="*/ 1037 h 1248"/>
                <a:gd name="T2" fmla="*/ 14 w 474"/>
                <a:gd name="T3" fmla="*/ 1192 h 1248"/>
                <a:gd name="T4" fmla="*/ 20 w 474"/>
                <a:gd name="T5" fmla="*/ 1243 h 1248"/>
                <a:gd name="T6" fmla="*/ 24 w 474"/>
                <a:gd name="T7" fmla="*/ 1238 h 1248"/>
                <a:gd name="T8" fmla="*/ 29 w 474"/>
                <a:gd name="T9" fmla="*/ 1176 h 1248"/>
                <a:gd name="T10" fmla="*/ 36 w 474"/>
                <a:gd name="T11" fmla="*/ 1003 h 1248"/>
                <a:gd name="T12" fmla="*/ 47 w 474"/>
                <a:gd name="T13" fmla="*/ 618 h 1248"/>
                <a:gd name="T14" fmla="*/ 58 w 474"/>
                <a:gd name="T15" fmla="*/ 235 h 1248"/>
                <a:gd name="T16" fmla="*/ 65 w 474"/>
                <a:gd name="T17" fmla="*/ 84 h 1248"/>
                <a:gd name="T18" fmla="*/ 70 w 474"/>
                <a:gd name="T19" fmla="*/ 12 h 1248"/>
                <a:gd name="T20" fmla="*/ 75 w 474"/>
                <a:gd name="T21" fmla="*/ 5 h 1248"/>
                <a:gd name="T22" fmla="*/ 81 w 474"/>
                <a:gd name="T23" fmla="*/ 63 h 1248"/>
                <a:gd name="T24" fmla="*/ 87 w 474"/>
                <a:gd name="T25" fmla="*/ 225 h 1248"/>
                <a:gd name="T26" fmla="*/ 100 w 474"/>
                <a:gd name="T27" fmla="*/ 673 h 1248"/>
                <a:gd name="T28" fmla="*/ 110 w 474"/>
                <a:gd name="T29" fmla="*/ 1025 h 1248"/>
                <a:gd name="T30" fmla="*/ 116 w 474"/>
                <a:gd name="T31" fmla="*/ 1163 h 1248"/>
                <a:gd name="T32" fmla="*/ 122 w 474"/>
                <a:gd name="T33" fmla="*/ 1235 h 1248"/>
                <a:gd name="T34" fmla="*/ 127 w 474"/>
                <a:gd name="T35" fmla="*/ 1243 h 1248"/>
                <a:gd name="T36" fmla="*/ 132 w 474"/>
                <a:gd name="T37" fmla="*/ 1181 h 1248"/>
                <a:gd name="T38" fmla="*/ 140 w 474"/>
                <a:gd name="T39" fmla="*/ 998 h 1248"/>
                <a:gd name="T40" fmla="*/ 154 w 474"/>
                <a:gd name="T41" fmla="*/ 504 h 1248"/>
                <a:gd name="T42" fmla="*/ 165 w 474"/>
                <a:gd name="T43" fmla="*/ 163 h 1248"/>
                <a:gd name="T44" fmla="*/ 171 w 474"/>
                <a:gd name="T45" fmla="*/ 59 h 1248"/>
                <a:gd name="T46" fmla="*/ 176 w 474"/>
                <a:gd name="T47" fmla="*/ 31 h 1248"/>
                <a:gd name="T48" fmla="*/ 182 w 474"/>
                <a:gd name="T49" fmla="*/ 66 h 1248"/>
                <a:gd name="T50" fmla="*/ 188 w 474"/>
                <a:gd name="T51" fmla="*/ 176 h 1248"/>
                <a:gd name="T52" fmla="*/ 197 w 474"/>
                <a:gd name="T53" fmla="*/ 452 h 1248"/>
                <a:gd name="T54" fmla="*/ 212 w 474"/>
                <a:gd name="T55" fmla="*/ 920 h 1248"/>
                <a:gd name="T56" fmla="*/ 219 w 474"/>
                <a:gd name="T57" fmla="*/ 1087 h 1248"/>
                <a:gd name="T58" fmla="*/ 225 w 474"/>
                <a:gd name="T59" fmla="*/ 1148 h 1248"/>
                <a:gd name="T60" fmla="*/ 230 w 474"/>
                <a:gd name="T61" fmla="*/ 1149 h 1248"/>
                <a:gd name="T62" fmla="*/ 236 w 474"/>
                <a:gd name="T63" fmla="*/ 1093 h 1248"/>
                <a:gd name="T64" fmla="*/ 242 w 474"/>
                <a:gd name="T65" fmla="*/ 968 h 1248"/>
                <a:gd name="T66" fmla="*/ 257 w 474"/>
                <a:gd name="T67" fmla="*/ 524 h 1248"/>
                <a:gd name="T68" fmla="*/ 266 w 474"/>
                <a:gd name="T69" fmla="*/ 286 h 1248"/>
                <a:gd name="T70" fmla="*/ 272 w 474"/>
                <a:gd name="T71" fmla="*/ 175 h 1248"/>
                <a:gd name="T72" fmla="*/ 278 w 474"/>
                <a:gd name="T73" fmla="*/ 128 h 1248"/>
                <a:gd name="T74" fmla="*/ 283 w 474"/>
                <a:gd name="T75" fmla="*/ 135 h 1248"/>
                <a:gd name="T76" fmla="*/ 290 w 474"/>
                <a:gd name="T77" fmla="*/ 207 h 1248"/>
                <a:gd name="T78" fmla="*/ 300 w 474"/>
                <a:gd name="T79" fmla="*/ 445 h 1248"/>
                <a:gd name="T80" fmla="*/ 312 w 474"/>
                <a:gd name="T81" fmla="*/ 823 h 1248"/>
                <a:gd name="T82" fmla="*/ 321 w 474"/>
                <a:gd name="T83" fmla="*/ 1019 h 1248"/>
                <a:gd name="T84" fmla="*/ 326 w 474"/>
                <a:gd name="T85" fmla="*/ 1094 h 1248"/>
                <a:gd name="T86" fmla="*/ 331 w 474"/>
                <a:gd name="T87" fmla="*/ 1123 h 1248"/>
                <a:gd name="T88" fmla="*/ 336 w 474"/>
                <a:gd name="T89" fmla="*/ 1100 h 1248"/>
                <a:gd name="T90" fmla="*/ 343 w 474"/>
                <a:gd name="T91" fmla="*/ 1012 h 1248"/>
                <a:gd name="T92" fmla="*/ 353 w 474"/>
                <a:gd name="T93" fmla="*/ 772 h 1248"/>
                <a:gd name="T94" fmla="*/ 363 w 474"/>
                <a:gd name="T95" fmla="*/ 442 h 1248"/>
                <a:gd name="T96" fmla="*/ 371 w 474"/>
                <a:gd name="T97" fmla="*/ 268 h 1248"/>
                <a:gd name="T98" fmla="*/ 377 w 474"/>
                <a:gd name="T99" fmla="*/ 157 h 1248"/>
                <a:gd name="T100" fmla="*/ 383 w 474"/>
                <a:gd name="T101" fmla="*/ 125 h 1248"/>
                <a:gd name="T102" fmla="*/ 388 w 474"/>
                <a:gd name="T103" fmla="*/ 147 h 1248"/>
                <a:gd name="T104" fmla="*/ 394 w 474"/>
                <a:gd name="T105" fmla="*/ 233 h 1248"/>
                <a:gd name="T106" fmla="*/ 408 w 474"/>
                <a:gd name="T107" fmla="*/ 587 h 1248"/>
                <a:gd name="T108" fmla="*/ 419 w 474"/>
                <a:gd name="T109" fmla="*/ 899 h 1248"/>
                <a:gd name="T110" fmla="*/ 425 w 474"/>
                <a:gd name="T111" fmla="*/ 1035 h 1248"/>
                <a:gd name="T112" fmla="*/ 430 w 474"/>
                <a:gd name="T113" fmla="*/ 1102 h 1248"/>
                <a:gd name="T114" fmla="*/ 435 w 474"/>
                <a:gd name="T115" fmla="*/ 1123 h 1248"/>
                <a:gd name="T116" fmla="*/ 440 w 474"/>
                <a:gd name="T117" fmla="*/ 1098 h 1248"/>
                <a:gd name="T118" fmla="*/ 447 w 474"/>
                <a:gd name="T119" fmla="*/ 1004 h 1248"/>
                <a:gd name="T120" fmla="*/ 459 w 474"/>
                <a:gd name="T121" fmla="*/ 669 h 1248"/>
                <a:gd name="T122" fmla="*/ 470 w 474"/>
                <a:gd name="T123" fmla="*/ 352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4" h="1248">
                  <a:moveTo>
                    <a:pt x="0" y="787"/>
                  </a:moveTo>
                  <a:lnTo>
                    <a:pt x="1" y="833"/>
                  </a:lnTo>
                  <a:lnTo>
                    <a:pt x="4" y="920"/>
                  </a:lnTo>
                  <a:lnTo>
                    <a:pt x="4" y="940"/>
                  </a:lnTo>
                  <a:lnTo>
                    <a:pt x="5" y="961"/>
                  </a:lnTo>
                  <a:lnTo>
                    <a:pt x="6" y="1000"/>
                  </a:lnTo>
                  <a:lnTo>
                    <a:pt x="7" y="1018"/>
                  </a:lnTo>
                  <a:lnTo>
                    <a:pt x="8" y="1037"/>
                  </a:lnTo>
                  <a:lnTo>
                    <a:pt x="9" y="1071"/>
                  </a:lnTo>
                  <a:lnTo>
                    <a:pt x="9" y="1087"/>
                  </a:lnTo>
                  <a:lnTo>
                    <a:pt x="10" y="1103"/>
                  </a:lnTo>
                  <a:lnTo>
                    <a:pt x="11" y="1132"/>
                  </a:lnTo>
                  <a:lnTo>
                    <a:pt x="12" y="1145"/>
                  </a:lnTo>
                  <a:lnTo>
                    <a:pt x="12" y="1158"/>
                  </a:lnTo>
                  <a:lnTo>
                    <a:pt x="14" y="1181"/>
                  </a:lnTo>
                  <a:lnTo>
                    <a:pt x="14" y="1192"/>
                  </a:lnTo>
                  <a:lnTo>
                    <a:pt x="15" y="1201"/>
                  </a:lnTo>
                  <a:lnTo>
                    <a:pt x="15" y="1210"/>
                  </a:lnTo>
                  <a:lnTo>
                    <a:pt x="16" y="1217"/>
                  </a:lnTo>
                  <a:lnTo>
                    <a:pt x="17" y="1225"/>
                  </a:lnTo>
                  <a:lnTo>
                    <a:pt x="18" y="1231"/>
                  </a:lnTo>
                  <a:lnTo>
                    <a:pt x="18" y="1236"/>
                  </a:lnTo>
                  <a:lnTo>
                    <a:pt x="19" y="1240"/>
                  </a:lnTo>
                  <a:lnTo>
                    <a:pt x="20" y="1243"/>
                  </a:lnTo>
                  <a:lnTo>
                    <a:pt x="20" y="1246"/>
                  </a:lnTo>
                  <a:lnTo>
                    <a:pt x="21" y="1247"/>
                  </a:lnTo>
                  <a:lnTo>
                    <a:pt x="21" y="1248"/>
                  </a:lnTo>
                  <a:lnTo>
                    <a:pt x="22" y="1248"/>
                  </a:lnTo>
                  <a:lnTo>
                    <a:pt x="23" y="1247"/>
                  </a:lnTo>
                  <a:lnTo>
                    <a:pt x="23" y="1245"/>
                  </a:lnTo>
                  <a:lnTo>
                    <a:pt x="24" y="1242"/>
                  </a:lnTo>
                  <a:lnTo>
                    <a:pt x="24" y="1238"/>
                  </a:lnTo>
                  <a:lnTo>
                    <a:pt x="25" y="1233"/>
                  </a:lnTo>
                  <a:lnTo>
                    <a:pt x="26" y="1228"/>
                  </a:lnTo>
                  <a:lnTo>
                    <a:pt x="26" y="1221"/>
                  </a:lnTo>
                  <a:lnTo>
                    <a:pt x="27" y="1214"/>
                  </a:lnTo>
                  <a:lnTo>
                    <a:pt x="27" y="1205"/>
                  </a:lnTo>
                  <a:lnTo>
                    <a:pt x="28" y="1196"/>
                  </a:lnTo>
                  <a:lnTo>
                    <a:pt x="29" y="1187"/>
                  </a:lnTo>
                  <a:lnTo>
                    <a:pt x="29" y="1176"/>
                  </a:lnTo>
                  <a:lnTo>
                    <a:pt x="30" y="1164"/>
                  </a:lnTo>
                  <a:lnTo>
                    <a:pt x="31" y="1139"/>
                  </a:lnTo>
                  <a:lnTo>
                    <a:pt x="32" y="1125"/>
                  </a:lnTo>
                  <a:lnTo>
                    <a:pt x="33" y="1111"/>
                  </a:lnTo>
                  <a:lnTo>
                    <a:pt x="34" y="1079"/>
                  </a:lnTo>
                  <a:lnTo>
                    <a:pt x="35" y="1061"/>
                  </a:lnTo>
                  <a:lnTo>
                    <a:pt x="35" y="1043"/>
                  </a:lnTo>
                  <a:lnTo>
                    <a:pt x="36" y="1003"/>
                  </a:lnTo>
                  <a:lnTo>
                    <a:pt x="39" y="916"/>
                  </a:lnTo>
                  <a:lnTo>
                    <a:pt x="40" y="893"/>
                  </a:lnTo>
                  <a:lnTo>
                    <a:pt x="41" y="869"/>
                  </a:lnTo>
                  <a:lnTo>
                    <a:pt x="42" y="821"/>
                  </a:lnTo>
                  <a:lnTo>
                    <a:pt x="45" y="721"/>
                  </a:lnTo>
                  <a:lnTo>
                    <a:pt x="45" y="695"/>
                  </a:lnTo>
                  <a:lnTo>
                    <a:pt x="46" y="669"/>
                  </a:lnTo>
                  <a:lnTo>
                    <a:pt x="47" y="618"/>
                  </a:lnTo>
                  <a:lnTo>
                    <a:pt x="50" y="515"/>
                  </a:lnTo>
                  <a:lnTo>
                    <a:pt x="51" y="489"/>
                  </a:lnTo>
                  <a:lnTo>
                    <a:pt x="51" y="465"/>
                  </a:lnTo>
                  <a:lnTo>
                    <a:pt x="53" y="415"/>
                  </a:lnTo>
                  <a:lnTo>
                    <a:pt x="56" y="321"/>
                  </a:lnTo>
                  <a:lnTo>
                    <a:pt x="56" y="299"/>
                  </a:lnTo>
                  <a:lnTo>
                    <a:pt x="57" y="277"/>
                  </a:lnTo>
                  <a:lnTo>
                    <a:pt x="58" y="235"/>
                  </a:lnTo>
                  <a:lnTo>
                    <a:pt x="59" y="215"/>
                  </a:lnTo>
                  <a:lnTo>
                    <a:pt x="60" y="196"/>
                  </a:lnTo>
                  <a:lnTo>
                    <a:pt x="61" y="160"/>
                  </a:lnTo>
                  <a:lnTo>
                    <a:pt x="62" y="143"/>
                  </a:lnTo>
                  <a:lnTo>
                    <a:pt x="62" y="127"/>
                  </a:lnTo>
                  <a:lnTo>
                    <a:pt x="63" y="112"/>
                  </a:lnTo>
                  <a:lnTo>
                    <a:pt x="64" y="98"/>
                  </a:lnTo>
                  <a:lnTo>
                    <a:pt x="65" y="84"/>
                  </a:lnTo>
                  <a:lnTo>
                    <a:pt x="65" y="72"/>
                  </a:lnTo>
                  <a:lnTo>
                    <a:pt x="66" y="60"/>
                  </a:lnTo>
                  <a:lnTo>
                    <a:pt x="66" y="50"/>
                  </a:lnTo>
                  <a:lnTo>
                    <a:pt x="67" y="40"/>
                  </a:lnTo>
                  <a:lnTo>
                    <a:pt x="68" y="31"/>
                  </a:lnTo>
                  <a:lnTo>
                    <a:pt x="69" y="24"/>
                  </a:lnTo>
                  <a:lnTo>
                    <a:pt x="69" y="17"/>
                  </a:lnTo>
                  <a:lnTo>
                    <a:pt x="70" y="12"/>
                  </a:lnTo>
                  <a:lnTo>
                    <a:pt x="71" y="7"/>
                  </a:lnTo>
                  <a:lnTo>
                    <a:pt x="71" y="3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5" y="2"/>
                  </a:lnTo>
                  <a:lnTo>
                    <a:pt x="75" y="5"/>
                  </a:lnTo>
                  <a:lnTo>
                    <a:pt x="76" y="9"/>
                  </a:lnTo>
                  <a:lnTo>
                    <a:pt x="77" y="14"/>
                  </a:lnTo>
                  <a:lnTo>
                    <a:pt x="77" y="21"/>
                  </a:lnTo>
                  <a:lnTo>
                    <a:pt x="78" y="27"/>
                  </a:lnTo>
                  <a:lnTo>
                    <a:pt x="79" y="35"/>
                  </a:lnTo>
                  <a:lnTo>
                    <a:pt x="79" y="43"/>
                  </a:lnTo>
                  <a:lnTo>
                    <a:pt x="80" y="53"/>
                  </a:lnTo>
                  <a:lnTo>
                    <a:pt x="81" y="63"/>
                  </a:lnTo>
                  <a:lnTo>
                    <a:pt x="81" y="74"/>
                  </a:lnTo>
                  <a:lnTo>
                    <a:pt x="83" y="98"/>
                  </a:lnTo>
                  <a:lnTo>
                    <a:pt x="83" y="111"/>
                  </a:lnTo>
                  <a:lnTo>
                    <a:pt x="84" y="125"/>
                  </a:lnTo>
                  <a:lnTo>
                    <a:pt x="85" y="156"/>
                  </a:lnTo>
                  <a:lnTo>
                    <a:pt x="86" y="172"/>
                  </a:lnTo>
                  <a:lnTo>
                    <a:pt x="86" y="189"/>
                  </a:lnTo>
                  <a:lnTo>
                    <a:pt x="87" y="225"/>
                  </a:lnTo>
                  <a:lnTo>
                    <a:pt x="88" y="244"/>
                  </a:lnTo>
                  <a:lnTo>
                    <a:pt x="89" y="263"/>
                  </a:lnTo>
                  <a:lnTo>
                    <a:pt x="90" y="303"/>
                  </a:lnTo>
                  <a:lnTo>
                    <a:pt x="93" y="390"/>
                  </a:lnTo>
                  <a:lnTo>
                    <a:pt x="98" y="577"/>
                  </a:lnTo>
                  <a:lnTo>
                    <a:pt x="98" y="601"/>
                  </a:lnTo>
                  <a:lnTo>
                    <a:pt x="99" y="625"/>
                  </a:lnTo>
                  <a:lnTo>
                    <a:pt x="100" y="673"/>
                  </a:lnTo>
                  <a:lnTo>
                    <a:pt x="103" y="768"/>
                  </a:lnTo>
                  <a:lnTo>
                    <a:pt x="104" y="792"/>
                  </a:lnTo>
                  <a:lnTo>
                    <a:pt x="104" y="815"/>
                  </a:lnTo>
                  <a:lnTo>
                    <a:pt x="105" y="860"/>
                  </a:lnTo>
                  <a:lnTo>
                    <a:pt x="108" y="946"/>
                  </a:lnTo>
                  <a:lnTo>
                    <a:pt x="108" y="967"/>
                  </a:lnTo>
                  <a:lnTo>
                    <a:pt x="109" y="986"/>
                  </a:lnTo>
                  <a:lnTo>
                    <a:pt x="110" y="1025"/>
                  </a:lnTo>
                  <a:lnTo>
                    <a:pt x="111" y="1043"/>
                  </a:lnTo>
                  <a:lnTo>
                    <a:pt x="112" y="1060"/>
                  </a:lnTo>
                  <a:lnTo>
                    <a:pt x="113" y="1093"/>
                  </a:lnTo>
                  <a:lnTo>
                    <a:pt x="114" y="1109"/>
                  </a:lnTo>
                  <a:lnTo>
                    <a:pt x="114" y="1124"/>
                  </a:lnTo>
                  <a:lnTo>
                    <a:pt x="115" y="1138"/>
                  </a:lnTo>
                  <a:lnTo>
                    <a:pt x="116" y="1151"/>
                  </a:lnTo>
                  <a:lnTo>
                    <a:pt x="116" y="1163"/>
                  </a:lnTo>
                  <a:lnTo>
                    <a:pt x="117" y="1175"/>
                  </a:lnTo>
                  <a:lnTo>
                    <a:pt x="117" y="1186"/>
                  </a:lnTo>
                  <a:lnTo>
                    <a:pt x="118" y="1196"/>
                  </a:lnTo>
                  <a:lnTo>
                    <a:pt x="119" y="1206"/>
                  </a:lnTo>
                  <a:lnTo>
                    <a:pt x="119" y="1215"/>
                  </a:lnTo>
                  <a:lnTo>
                    <a:pt x="120" y="1223"/>
                  </a:lnTo>
                  <a:lnTo>
                    <a:pt x="121" y="1230"/>
                  </a:lnTo>
                  <a:lnTo>
                    <a:pt x="122" y="1235"/>
                  </a:lnTo>
                  <a:lnTo>
                    <a:pt x="122" y="1240"/>
                  </a:lnTo>
                  <a:lnTo>
                    <a:pt x="123" y="1244"/>
                  </a:lnTo>
                  <a:lnTo>
                    <a:pt x="123" y="1246"/>
                  </a:lnTo>
                  <a:lnTo>
                    <a:pt x="124" y="1248"/>
                  </a:lnTo>
                  <a:lnTo>
                    <a:pt x="125" y="1248"/>
                  </a:lnTo>
                  <a:lnTo>
                    <a:pt x="126" y="1247"/>
                  </a:lnTo>
                  <a:lnTo>
                    <a:pt x="126" y="1246"/>
                  </a:lnTo>
                  <a:lnTo>
                    <a:pt x="127" y="1243"/>
                  </a:lnTo>
                  <a:lnTo>
                    <a:pt x="128" y="1239"/>
                  </a:lnTo>
                  <a:lnTo>
                    <a:pt x="128" y="1234"/>
                  </a:lnTo>
                  <a:lnTo>
                    <a:pt x="129" y="1228"/>
                  </a:lnTo>
                  <a:lnTo>
                    <a:pt x="130" y="1220"/>
                  </a:lnTo>
                  <a:lnTo>
                    <a:pt x="131" y="1212"/>
                  </a:lnTo>
                  <a:lnTo>
                    <a:pt x="131" y="1203"/>
                  </a:lnTo>
                  <a:lnTo>
                    <a:pt x="132" y="1192"/>
                  </a:lnTo>
                  <a:lnTo>
                    <a:pt x="132" y="1181"/>
                  </a:lnTo>
                  <a:lnTo>
                    <a:pt x="133" y="1169"/>
                  </a:lnTo>
                  <a:lnTo>
                    <a:pt x="135" y="1141"/>
                  </a:lnTo>
                  <a:lnTo>
                    <a:pt x="135" y="1126"/>
                  </a:lnTo>
                  <a:lnTo>
                    <a:pt x="136" y="1111"/>
                  </a:lnTo>
                  <a:lnTo>
                    <a:pt x="137" y="1076"/>
                  </a:lnTo>
                  <a:lnTo>
                    <a:pt x="138" y="1058"/>
                  </a:lnTo>
                  <a:lnTo>
                    <a:pt x="139" y="1039"/>
                  </a:lnTo>
                  <a:lnTo>
                    <a:pt x="140" y="998"/>
                  </a:lnTo>
                  <a:lnTo>
                    <a:pt x="141" y="977"/>
                  </a:lnTo>
                  <a:lnTo>
                    <a:pt x="141" y="955"/>
                  </a:lnTo>
                  <a:lnTo>
                    <a:pt x="143" y="910"/>
                  </a:lnTo>
                  <a:lnTo>
                    <a:pt x="146" y="813"/>
                  </a:lnTo>
                  <a:lnTo>
                    <a:pt x="151" y="607"/>
                  </a:lnTo>
                  <a:lnTo>
                    <a:pt x="152" y="581"/>
                  </a:lnTo>
                  <a:lnTo>
                    <a:pt x="152" y="555"/>
                  </a:lnTo>
                  <a:lnTo>
                    <a:pt x="154" y="504"/>
                  </a:lnTo>
                  <a:lnTo>
                    <a:pt x="157" y="405"/>
                  </a:lnTo>
                  <a:lnTo>
                    <a:pt x="157" y="382"/>
                  </a:lnTo>
                  <a:lnTo>
                    <a:pt x="158" y="359"/>
                  </a:lnTo>
                  <a:lnTo>
                    <a:pt x="159" y="314"/>
                  </a:lnTo>
                  <a:lnTo>
                    <a:pt x="162" y="232"/>
                  </a:lnTo>
                  <a:lnTo>
                    <a:pt x="163" y="214"/>
                  </a:lnTo>
                  <a:lnTo>
                    <a:pt x="164" y="196"/>
                  </a:lnTo>
                  <a:lnTo>
                    <a:pt x="165" y="163"/>
                  </a:lnTo>
                  <a:lnTo>
                    <a:pt x="165" y="148"/>
                  </a:lnTo>
                  <a:lnTo>
                    <a:pt x="166" y="134"/>
                  </a:lnTo>
                  <a:lnTo>
                    <a:pt x="168" y="108"/>
                  </a:lnTo>
                  <a:lnTo>
                    <a:pt x="168" y="96"/>
                  </a:lnTo>
                  <a:lnTo>
                    <a:pt x="169" y="85"/>
                  </a:lnTo>
                  <a:lnTo>
                    <a:pt x="170" y="75"/>
                  </a:lnTo>
                  <a:lnTo>
                    <a:pt x="170" y="66"/>
                  </a:lnTo>
                  <a:lnTo>
                    <a:pt x="171" y="59"/>
                  </a:lnTo>
                  <a:lnTo>
                    <a:pt x="171" y="51"/>
                  </a:lnTo>
                  <a:lnTo>
                    <a:pt x="172" y="45"/>
                  </a:lnTo>
                  <a:lnTo>
                    <a:pt x="173" y="41"/>
                  </a:lnTo>
                  <a:lnTo>
                    <a:pt x="174" y="36"/>
                  </a:lnTo>
                  <a:lnTo>
                    <a:pt x="174" y="33"/>
                  </a:lnTo>
                  <a:lnTo>
                    <a:pt x="175" y="32"/>
                  </a:lnTo>
                  <a:lnTo>
                    <a:pt x="176" y="31"/>
                  </a:lnTo>
                  <a:lnTo>
                    <a:pt x="176" y="31"/>
                  </a:lnTo>
                  <a:lnTo>
                    <a:pt x="177" y="32"/>
                  </a:lnTo>
                  <a:lnTo>
                    <a:pt x="178" y="34"/>
                  </a:lnTo>
                  <a:lnTo>
                    <a:pt x="178" y="37"/>
                  </a:lnTo>
                  <a:lnTo>
                    <a:pt x="179" y="41"/>
                  </a:lnTo>
                  <a:lnTo>
                    <a:pt x="180" y="46"/>
                  </a:lnTo>
                  <a:lnTo>
                    <a:pt x="180" y="52"/>
                  </a:lnTo>
                  <a:lnTo>
                    <a:pt x="181" y="59"/>
                  </a:lnTo>
                  <a:lnTo>
                    <a:pt x="182" y="66"/>
                  </a:lnTo>
                  <a:lnTo>
                    <a:pt x="182" y="75"/>
                  </a:lnTo>
                  <a:lnTo>
                    <a:pt x="183" y="85"/>
                  </a:lnTo>
                  <a:lnTo>
                    <a:pt x="184" y="95"/>
                  </a:lnTo>
                  <a:lnTo>
                    <a:pt x="185" y="107"/>
                  </a:lnTo>
                  <a:lnTo>
                    <a:pt x="185" y="119"/>
                  </a:lnTo>
                  <a:lnTo>
                    <a:pt x="186" y="146"/>
                  </a:lnTo>
                  <a:lnTo>
                    <a:pt x="187" y="161"/>
                  </a:lnTo>
                  <a:lnTo>
                    <a:pt x="188" y="176"/>
                  </a:lnTo>
                  <a:lnTo>
                    <a:pt x="189" y="209"/>
                  </a:lnTo>
                  <a:lnTo>
                    <a:pt x="190" y="226"/>
                  </a:lnTo>
                  <a:lnTo>
                    <a:pt x="191" y="245"/>
                  </a:lnTo>
                  <a:lnTo>
                    <a:pt x="192" y="282"/>
                  </a:lnTo>
                  <a:lnTo>
                    <a:pt x="195" y="364"/>
                  </a:lnTo>
                  <a:lnTo>
                    <a:pt x="195" y="385"/>
                  </a:lnTo>
                  <a:lnTo>
                    <a:pt x="196" y="407"/>
                  </a:lnTo>
                  <a:lnTo>
                    <a:pt x="197" y="452"/>
                  </a:lnTo>
                  <a:lnTo>
                    <a:pt x="200" y="543"/>
                  </a:lnTo>
                  <a:lnTo>
                    <a:pt x="206" y="727"/>
                  </a:lnTo>
                  <a:lnTo>
                    <a:pt x="206" y="747"/>
                  </a:lnTo>
                  <a:lnTo>
                    <a:pt x="207" y="768"/>
                  </a:lnTo>
                  <a:lnTo>
                    <a:pt x="208" y="808"/>
                  </a:lnTo>
                  <a:lnTo>
                    <a:pt x="210" y="884"/>
                  </a:lnTo>
                  <a:lnTo>
                    <a:pt x="211" y="902"/>
                  </a:lnTo>
                  <a:lnTo>
                    <a:pt x="212" y="920"/>
                  </a:lnTo>
                  <a:lnTo>
                    <a:pt x="213" y="954"/>
                  </a:lnTo>
                  <a:lnTo>
                    <a:pt x="215" y="1015"/>
                  </a:lnTo>
                  <a:lnTo>
                    <a:pt x="216" y="1028"/>
                  </a:lnTo>
                  <a:lnTo>
                    <a:pt x="217" y="1042"/>
                  </a:lnTo>
                  <a:lnTo>
                    <a:pt x="218" y="1054"/>
                  </a:lnTo>
                  <a:lnTo>
                    <a:pt x="218" y="1066"/>
                  </a:lnTo>
                  <a:lnTo>
                    <a:pt x="219" y="1077"/>
                  </a:lnTo>
                  <a:lnTo>
                    <a:pt x="219" y="1087"/>
                  </a:lnTo>
                  <a:lnTo>
                    <a:pt x="221" y="1106"/>
                  </a:lnTo>
                  <a:lnTo>
                    <a:pt x="221" y="1114"/>
                  </a:lnTo>
                  <a:lnTo>
                    <a:pt x="222" y="1122"/>
                  </a:lnTo>
                  <a:lnTo>
                    <a:pt x="222" y="1129"/>
                  </a:lnTo>
                  <a:lnTo>
                    <a:pt x="223" y="1135"/>
                  </a:lnTo>
                  <a:lnTo>
                    <a:pt x="224" y="1140"/>
                  </a:lnTo>
                  <a:lnTo>
                    <a:pt x="224" y="1144"/>
                  </a:lnTo>
                  <a:lnTo>
                    <a:pt x="225" y="1148"/>
                  </a:lnTo>
                  <a:lnTo>
                    <a:pt x="225" y="1151"/>
                  </a:lnTo>
                  <a:lnTo>
                    <a:pt x="226" y="1153"/>
                  </a:lnTo>
                  <a:lnTo>
                    <a:pt x="227" y="1154"/>
                  </a:lnTo>
                  <a:lnTo>
                    <a:pt x="227" y="1155"/>
                  </a:lnTo>
                  <a:lnTo>
                    <a:pt x="228" y="1155"/>
                  </a:lnTo>
                  <a:lnTo>
                    <a:pt x="229" y="1154"/>
                  </a:lnTo>
                  <a:lnTo>
                    <a:pt x="229" y="1152"/>
                  </a:lnTo>
                  <a:lnTo>
                    <a:pt x="230" y="1149"/>
                  </a:lnTo>
                  <a:lnTo>
                    <a:pt x="231" y="1146"/>
                  </a:lnTo>
                  <a:lnTo>
                    <a:pt x="231" y="1142"/>
                  </a:lnTo>
                  <a:lnTo>
                    <a:pt x="232" y="1137"/>
                  </a:lnTo>
                  <a:lnTo>
                    <a:pt x="233" y="1132"/>
                  </a:lnTo>
                  <a:lnTo>
                    <a:pt x="233" y="1125"/>
                  </a:lnTo>
                  <a:lnTo>
                    <a:pt x="234" y="1118"/>
                  </a:lnTo>
                  <a:lnTo>
                    <a:pt x="234" y="1111"/>
                  </a:lnTo>
                  <a:lnTo>
                    <a:pt x="236" y="1093"/>
                  </a:lnTo>
                  <a:lnTo>
                    <a:pt x="236" y="1083"/>
                  </a:lnTo>
                  <a:lnTo>
                    <a:pt x="237" y="1073"/>
                  </a:lnTo>
                  <a:lnTo>
                    <a:pt x="238" y="1050"/>
                  </a:lnTo>
                  <a:lnTo>
                    <a:pt x="239" y="1038"/>
                  </a:lnTo>
                  <a:lnTo>
                    <a:pt x="239" y="1025"/>
                  </a:lnTo>
                  <a:lnTo>
                    <a:pt x="241" y="998"/>
                  </a:lnTo>
                  <a:lnTo>
                    <a:pt x="241" y="983"/>
                  </a:lnTo>
                  <a:lnTo>
                    <a:pt x="242" y="968"/>
                  </a:lnTo>
                  <a:lnTo>
                    <a:pt x="243" y="937"/>
                  </a:lnTo>
                  <a:lnTo>
                    <a:pt x="246" y="870"/>
                  </a:lnTo>
                  <a:lnTo>
                    <a:pt x="246" y="851"/>
                  </a:lnTo>
                  <a:lnTo>
                    <a:pt x="247" y="832"/>
                  </a:lnTo>
                  <a:lnTo>
                    <a:pt x="248" y="792"/>
                  </a:lnTo>
                  <a:lnTo>
                    <a:pt x="251" y="710"/>
                  </a:lnTo>
                  <a:lnTo>
                    <a:pt x="257" y="544"/>
                  </a:lnTo>
                  <a:lnTo>
                    <a:pt x="257" y="524"/>
                  </a:lnTo>
                  <a:lnTo>
                    <a:pt x="258" y="503"/>
                  </a:lnTo>
                  <a:lnTo>
                    <a:pt x="260" y="464"/>
                  </a:lnTo>
                  <a:lnTo>
                    <a:pt x="262" y="387"/>
                  </a:lnTo>
                  <a:lnTo>
                    <a:pt x="263" y="369"/>
                  </a:lnTo>
                  <a:lnTo>
                    <a:pt x="264" y="352"/>
                  </a:lnTo>
                  <a:lnTo>
                    <a:pt x="265" y="318"/>
                  </a:lnTo>
                  <a:lnTo>
                    <a:pt x="266" y="302"/>
                  </a:lnTo>
                  <a:lnTo>
                    <a:pt x="266" y="286"/>
                  </a:lnTo>
                  <a:lnTo>
                    <a:pt x="268" y="257"/>
                  </a:lnTo>
                  <a:lnTo>
                    <a:pt x="268" y="243"/>
                  </a:lnTo>
                  <a:lnTo>
                    <a:pt x="269" y="230"/>
                  </a:lnTo>
                  <a:lnTo>
                    <a:pt x="270" y="218"/>
                  </a:lnTo>
                  <a:lnTo>
                    <a:pt x="270" y="206"/>
                  </a:lnTo>
                  <a:lnTo>
                    <a:pt x="271" y="195"/>
                  </a:lnTo>
                  <a:lnTo>
                    <a:pt x="272" y="185"/>
                  </a:lnTo>
                  <a:lnTo>
                    <a:pt x="272" y="175"/>
                  </a:lnTo>
                  <a:lnTo>
                    <a:pt x="273" y="167"/>
                  </a:lnTo>
                  <a:lnTo>
                    <a:pt x="274" y="159"/>
                  </a:lnTo>
                  <a:lnTo>
                    <a:pt x="275" y="152"/>
                  </a:lnTo>
                  <a:lnTo>
                    <a:pt x="275" y="145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7" y="131"/>
                  </a:lnTo>
                  <a:lnTo>
                    <a:pt x="278" y="128"/>
                  </a:lnTo>
                  <a:lnTo>
                    <a:pt x="279" y="126"/>
                  </a:lnTo>
                  <a:lnTo>
                    <a:pt x="279" y="125"/>
                  </a:lnTo>
                  <a:lnTo>
                    <a:pt x="280" y="125"/>
                  </a:lnTo>
                  <a:lnTo>
                    <a:pt x="281" y="125"/>
                  </a:lnTo>
                  <a:lnTo>
                    <a:pt x="281" y="126"/>
                  </a:lnTo>
                  <a:lnTo>
                    <a:pt x="282" y="129"/>
                  </a:lnTo>
                  <a:lnTo>
                    <a:pt x="283" y="132"/>
                  </a:lnTo>
                  <a:lnTo>
                    <a:pt x="283" y="135"/>
                  </a:lnTo>
                  <a:lnTo>
                    <a:pt x="284" y="140"/>
                  </a:lnTo>
                  <a:lnTo>
                    <a:pt x="285" y="146"/>
                  </a:lnTo>
                  <a:lnTo>
                    <a:pt x="285" y="152"/>
                  </a:lnTo>
                  <a:lnTo>
                    <a:pt x="286" y="159"/>
                  </a:lnTo>
                  <a:lnTo>
                    <a:pt x="287" y="168"/>
                  </a:lnTo>
                  <a:lnTo>
                    <a:pt x="287" y="176"/>
                  </a:lnTo>
                  <a:lnTo>
                    <a:pt x="288" y="186"/>
                  </a:lnTo>
                  <a:lnTo>
                    <a:pt x="290" y="207"/>
                  </a:lnTo>
                  <a:lnTo>
                    <a:pt x="290" y="218"/>
                  </a:lnTo>
                  <a:lnTo>
                    <a:pt x="291" y="230"/>
                  </a:lnTo>
                  <a:lnTo>
                    <a:pt x="292" y="255"/>
                  </a:lnTo>
                  <a:lnTo>
                    <a:pt x="295" y="311"/>
                  </a:lnTo>
                  <a:lnTo>
                    <a:pt x="295" y="327"/>
                  </a:lnTo>
                  <a:lnTo>
                    <a:pt x="296" y="342"/>
                  </a:lnTo>
                  <a:lnTo>
                    <a:pt x="297" y="375"/>
                  </a:lnTo>
                  <a:lnTo>
                    <a:pt x="300" y="445"/>
                  </a:lnTo>
                  <a:lnTo>
                    <a:pt x="300" y="464"/>
                  </a:lnTo>
                  <a:lnTo>
                    <a:pt x="301" y="482"/>
                  </a:lnTo>
                  <a:lnTo>
                    <a:pt x="302" y="519"/>
                  </a:lnTo>
                  <a:lnTo>
                    <a:pt x="305" y="596"/>
                  </a:lnTo>
                  <a:lnTo>
                    <a:pt x="310" y="750"/>
                  </a:lnTo>
                  <a:lnTo>
                    <a:pt x="311" y="769"/>
                  </a:lnTo>
                  <a:lnTo>
                    <a:pt x="311" y="787"/>
                  </a:lnTo>
                  <a:lnTo>
                    <a:pt x="312" y="823"/>
                  </a:lnTo>
                  <a:lnTo>
                    <a:pt x="315" y="892"/>
                  </a:lnTo>
                  <a:lnTo>
                    <a:pt x="316" y="908"/>
                  </a:lnTo>
                  <a:lnTo>
                    <a:pt x="316" y="923"/>
                  </a:lnTo>
                  <a:lnTo>
                    <a:pt x="318" y="953"/>
                  </a:lnTo>
                  <a:lnTo>
                    <a:pt x="318" y="968"/>
                  </a:lnTo>
                  <a:lnTo>
                    <a:pt x="319" y="982"/>
                  </a:lnTo>
                  <a:lnTo>
                    <a:pt x="320" y="1007"/>
                  </a:lnTo>
                  <a:lnTo>
                    <a:pt x="321" y="1019"/>
                  </a:lnTo>
                  <a:lnTo>
                    <a:pt x="321" y="1031"/>
                  </a:lnTo>
                  <a:lnTo>
                    <a:pt x="322" y="1042"/>
                  </a:lnTo>
                  <a:lnTo>
                    <a:pt x="323" y="1052"/>
                  </a:lnTo>
                  <a:lnTo>
                    <a:pt x="323" y="1062"/>
                  </a:lnTo>
                  <a:lnTo>
                    <a:pt x="324" y="1071"/>
                  </a:lnTo>
                  <a:lnTo>
                    <a:pt x="325" y="1079"/>
                  </a:lnTo>
                  <a:lnTo>
                    <a:pt x="325" y="1087"/>
                  </a:lnTo>
                  <a:lnTo>
                    <a:pt x="326" y="1094"/>
                  </a:lnTo>
                  <a:lnTo>
                    <a:pt x="327" y="1100"/>
                  </a:lnTo>
                  <a:lnTo>
                    <a:pt x="327" y="1105"/>
                  </a:lnTo>
                  <a:lnTo>
                    <a:pt x="328" y="1110"/>
                  </a:lnTo>
                  <a:lnTo>
                    <a:pt x="329" y="1114"/>
                  </a:lnTo>
                  <a:lnTo>
                    <a:pt x="329" y="1118"/>
                  </a:lnTo>
                  <a:lnTo>
                    <a:pt x="330" y="1120"/>
                  </a:lnTo>
                  <a:lnTo>
                    <a:pt x="330" y="1122"/>
                  </a:lnTo>
                  <a:lnTo>
                    <a:pt x="331" y="1123"/>
                  </a:lnTo>
                  <a:lnTo>
                    <a:pt x="332" y="1123"/>
                  </a:lnTo>
                  <a:lnTo>
                    <a:pt x="332" y="1123"/>
                  </a:lnTo>
                  <a:lnTo>
                    <a:pt x="333" y="1121"/>
                  </a:lnTo>
                  <a:lnTo>
                    <a:pt x="334" y="1119"/>
                  </a:lnTo>
                  <a:lnTo>
                    <a:pt x="335" y="1115"/>
                  </a:lnTo>
                  <a:lnTo>
                    <a:pt x="335" y="1111"/>
                  </a:lnTo>
                  <a:lnTo>
                    <a:pt x="336" y="1106"/>
                  </a:lnTo>
                  <a:lnTo>
                    <a:pt x="336" y="1100"/>
                  </a:lnTo>
                  <a:lnTo>
                    <a:pt x="337" y="1094"/>
                  </a:lnTo>
                  <a:lnTo>
                    <a:pt x="338" y="1086"/>
                  </a:lnTo>
                  <a:lnTo>
                    <a:pt x="339" y="1078"/>
                  </a:lnTo>
                  <a:lnTo>
                    <a:pt x="339" y="1069"/>
                  </a:lnTo>
                  <a:lnTo>
                    <a:pt x="340" y="1059"/>
                  </a:lnTo>
                  <a:lnTo>
                    <a:pt x="341" y="1037"/>
                  </a:lnTo>
                  <a:lnTo>
                    <a:pt x="342" y="1025"/>
                  </a:lnTo>
                  <a:lnTo>
                    <a:pt x="343" y="1012"/>
                  </a:lnTo>
                  <a:lnTo>
                    <a:pt x="344" y="984"/>
                  </a:lnTo>
                  <a:lnTo>
                    <a:pt x="345" y="969"/>
                  </a:lnTo>
                  <a:lnTo>
                    <a:pt x="345" y="953"/>
                  </a:lnTo>
                  <a:lnTo>
                    <a:pt x="347" y="921"/>
                  </a:lnTo>
                  <a:lnTo>
                    <a:pt x="348" y="904"/>
                  </a:lnTo>
                  <a:lnTo>
                    <a:pt x="348" y="886"/>
                  </a:lnTo>
                  <a:lnTo>
                    <a:pt x="350" y="850"/>
                  </a:lnTo>
                  <a:lnTo>
                    <a:pt x="353" y="772"/>
                  </a:lnTo>
                  <a:lnTo>
                    <a:pt x="353" y="752"/>
                  </a:lnTo>
                  <a:lnTo>
                    <a:pt x="354" y="731"/>
                  </a:lnTo>
                  <a:lnTo>
                    <a:pt x="355" y="690"/>
                  </a:lnTo>
                  <a:lnTo>
                    <a:pt x="358" y="606"/>
                  </a:lnTo>
                  <a:lnTo>
                    <a:pt x="359" y="585"/>
                  </a:lnTo>
                  <a:lnTo>
                    <a:pt x="359" y="564"/>
                  </a:lnTo>
                  <a:lnTo>
                    <a:pt x="361" y="523"/>
                  </a:lnTo>
                  <a:lnTo>
                    <a:pt x="363" y="442"/>
                  </a:lnTo>
                  <a:lnTo>
                    <a:pt x="364" y="423"/>
                  </a:lnTo>
                  <a:lnTo>
                    <a:pt x="365" y="404"/>
                  </a:lnTo>
                  <a:lnTo>
                    <a:pt x="366" y="367"/>
                  </a:lnTo>
                  <a:lnTo>
                    <a:pt x="367" y="349"/>
                  </a:lnTo>
                  <a:lnTo>
                    <a:pt x="368" y="332"/>
                  </a:lnTo>
                  <a:lnTo>
                    <a:pt x="369" y="299"/>
                  </a:lnTo>
                  <a:lnTo>
                    <a:pt x="370" y="283"/>
                  </a:lnTo>
                  <a:lnTo>
                    <a:pt x="371" y="268"/>
                  </a:lnTo>
                  <a:lnTo>
                    <a:pt x="372" y="240"/>
                  </a:lnTo>
                  <a:lnTo>
                    <a:pt x="372" y="227"/>
                  </a:lnTo>
                  <a:lnTo>
                    <a:pt x="373" y="215"/>
                  </a:lnTo>
                  <a:lnTo>
                    <a:pt x="375" y="192"/>
                  </a:lnTo>
                  <a:lnTo>
                    <a:pt x="375" y="182"/>
                  </a:lnTo>
                  <a:lnTo>
                    <a:pt x="376" y="173"/>
                  </a:lnTo>
                  <a:lnTo>
                    <a:pt x="377" y="164"/>
                  </a:lnTo>
                  <a:lnTo>
                    <a:pt x="377" y="157"/>
                  </a:lnTo>
                  <a:lnTo>
                    <a:pt x="378" y="150"/>
                  </a:lnTo>
                  <a:lnTo>
                    <a:pt x="379" y="144"/>
                  </a:lnTo>
                  <a:lnTo>
                    <a:pt x="380" y="138"/>
                  </a:lnTo>
                  <a:lnTo>
                    <a:pt x="380" y="134"/>
                  </a:lnTo>
                  <a:lnTo>
                    <a:pt x="381" y="131"/>
                  </a:lnTo>
                  <a:lnTo>
                    <a:pt x="381" y="128"/>
                  </a:lnTo>
                  <a:lnTo>
                    <a:pt x="382" y="126"/>
                  </a:lnTo>
                  <a:lnTo>
                    <a:pt x="383" y="125"/>
                  </a:lnTo>
                  <a:lnTo>
                    <a:pt x="383" y="125"/>
                  </a:lnTo>
                  <a:lnTo>
                    <a:pt x="384" y="125"/>
                  </a:lnTo>
                  <a:lnTo>
                    <a:pt x="385" y="127"/>
                  </a:lnTo>
                  <a:lnTo>
                    <a:pt x="386" y="129"/>
                  </a:lnTo>
                  <a:lnTo>
                    <a:pt x="386" y="132"/>
                  </a:lnTo>
                  <a:lnTo>
                    <a:pt x="387" y="136"/>
                  </a:lnTo>
                  <a:lnTo>
                    <a:pt x="387" y="141"/>
                  </a:lnTo>
                  <a:lnTo>
                    <a:pt x="388" y="147"/>
                  </a:lnTo>
                  <a:lnTo>
                    <a:pt x="389" y="153"/>
                  </a:lnTo>
                  <a:lnTo>
                    <a:pt x="390" y="161"/>
                  </a:lnTo>
                  <a:lnTo>
                    <a:pt x="390" y="168"/>
                  </a:lnTo>
                  <a:lnTo>
                    <a:pt x="391" y="177"/>
                  </a:lnTo>
                  <a:lnTo>
                    <a:pt x="392" y="187"/>
                  </a:lnTo>
                  <a:lnTo>
                    <a:pt x="392" y="197"/>
                  </a:lnTo>
                  <a:lnTo>
                    <a:pt x="394" y="220"/>
                  </a:lnTo>
                  <a:lnTo>
                    <a:pt x="394" y="233"/>
                  </a:lnTo>
                  <a:lnTo>
                    <a:pt x="395" y="246"/>
                  </a:lnTo>
                  <a:lnTo>
                    <a:pt x="396" y="274"/>
                  </a:lnTo>
                  <a:lnTo>
                    <a:pt x="397" y="289"/>
                  </a:lnTo>
                  <a:lnTo>
                    <a:pt x="398" y="305"/>
                  </a:lnTo>
                  <a:lnTo>
                    <a:pt x="399" y="337"/>
                  </a:lnTo>
                  <a:lnTo>
                    <a:pt x="402" y="408"/>
                  </a:lnTo>
                  <a:lnTo>
                    <a:pt x="407" y="566"/>
                  </a:lnTo>
                  <a:lnTo>
                    <a:pt x="408" y="587"/>
                  </a:lnTo>
                  <a:lnTo>
                    <a:pt x="408" y="607"/>
                  </a:lnTo>
                  <a:lnTo>
                    <a:pt x="410" y="648"/>
                  </a:lnTo>
                  <a:lnTo>
                    <a:pt x="413" y="730"/>
                  </a:lnTo>
                  <a:lnTo>
                    <a:pt x="413" y="750"/>
                  </a:lnTo>
                  <a:lnTo>
                    <a:pt x="414" y="770"/>
                  </a:lnTo>
                  <a:lnTo>
                    <a:pt x="416" y="809"/>
                  </a:lnTo>
                  <a:lnTo>
                    <a:pt x="418" y="883"/>
                  </a:lnTo>
                  <a:lnTo>
                    <a:pt x="419" y="899"/>
                  </a:lnTo>
                  <a:lnTo>
                    <a:pt x="419" y="915"/>
                  </a:lnTo>
                  <a:lnTo>
                    <a:pt x="421" y="945"/>
                  </a:lnTo>
                  <a:lnTo>
                    <a:pt x="421" y="959"/>
                  </a:lnTo>
                  <a:lnTo>
                    <a:pt x="422" y="973"/>
                  </a:lnTo>
                  <a:lnTo>
                    <a:pt x="423" y="1000"/>
                  </a:lnTo>
                  <a:lnTo>
                    <a:pt x="424" y="1012"/>
                  </a:lnTo>
                  <a:lnTo>
                    <a:pt x="425" y="1024"/>
                  </a:lnTo>
                  <a:lnTo>
                    <a:pt x="425" y="1035"/>
                  </a:lnTo>
                  <a:lnTo>
                    <a:pt x="426" y="1046"/>
                  </a:lnTo>
                  <a:lnTo>
                    <a:pt x="426" y="1056"/>
                  </a:lnTo>
                  <a:lnTo>
                    <a:pt x="427" y="1065"/>
                  </a:lnTo>
                  <a:lnTo>
                    <a:pt x="428" y="1074"/>
                  </a:lnTo>
                  <a:lnTo>
                    <a:pt x="428" y="1082"/>
                  </a:lnTo>
                  <a:lnTo>
                    <a:pt x="429" y="1089"/>
                  </a:lnTo>
                  <a:lnTo>
                    <a:pt x="429" y="1096"/>
                  </a:lnTo>
                  <a:lnTo>
                    <a:pt x="430" y="1102"/>
                  </a:lnTo>
                  <a:lnTo>
                    <a:pt x="431" y="1107"/>
                  </a:lnTo>
                  <a:lnTo>
                    <a:pt x="431" y="1112"/>
                  </a:lnTo>
                  <a:lnTo>
                    <a:pt x="432" y="1115"/>
                  </a:lnTo>
                  <a:lnTo>
                    <a:pt x="433" y="1118"/>
                  </a:lnTo>
                  <a:lnTo>
                    <a:pt x="433" y="1121"/>
                  </a:lnTo>
                  <a:lnTo>
                    <a:pt x="434" y="1122"/>
                  </a:lnTo>
                  <a:lnTo>
                    <a:pt x="435" y="1123"/>
                  </a:lnTo>
                  <a:lnTo>
                    <a:pt x="435" y="1123"/>
                  </a:lnTo>
                  <a:lnTo>
                    <a:pt x="436" y="1123"/>
                  </a:lnTo>
                  <a:lnTo>
                    <a:pt x="437" y="1121"/>
                  </a:lnTo>
                  <a:lnTo>
                    <a:pt x="437" y="1119"/>
                  </a:lnTo>
                  <a:lnTo>
                    <a:pt x="438" y="1117"/>
                  </a:lnTo>
                  <a:lnTo>
                    <a:pt x="438" y="1113"/>
                  </a:lnTo>
                  <a:lnTo>
                    <a:pt x="439" y="1109"/>
                  </a:lnTo>
                  <a:lnTo>
                    <a:pt x="440" y="1103"/>
                  </a:lnTo>
                  <a:lnTo>
                    <a:pt x="440" y="1098"/>
                  </a:lnTo>
                  <a:lnTo>
                    <a:pt x="441" y="1091"/>
                  </a:lnTo>
                  <a:lnTo>
                    <a:pt x="441" y="1084"/>
                  </a:lnTo>
                  <a:lnTo>
                    <a:pt x="442" y="1076"/>
                  </a:lnTo>
                  <a:lnTo>
                    <a:pt x="443" y="1059"/>
                  </a:lnTo>
                  <a:lnTo>
                    <a:pt x="444" y="1049"/>
                  </a:lnTo>
                  <a:lnTo>
                    <a:pt x="445" y="1039"/>
                  </a:lnTo>
                  <a:lnTo>
                    <a:pt x="446" y="1016"/>
                  </a:lnTo>
                  <a:lnTo>
                    <a:pt x="447" y="1004"/>
                  </a:lnTo>
                  <a:lnTo>
                    <a:pt x="447" y="991"/>
                  </a:lnTo>
                  <a:lnTo>
                    <a:pt x="449" y="964"/>
                  </a:lnTo>
                  <a:lnTo>
                    <a:pt x="449" y="950"/>
                  </a:lnTo>
                  <a:lnTo>
                    <a:pt x="450" y="935"/>
                  </a:lnTo>
                  <a:lnTo>
                    <a:pt x="451" y="904"/>
                  </a:lnTo>
                  <a:lnTo>
                    <a:pt x="453" y="837"/>
                  </a:lnTo>
                  <a:lnTo>
                    <a:pt x="459" y="690"/>
                  </a:lnTo>
                  <a:lnTo>
                    <a:pt x="459" y="669"/>
                  </a:lnTo>
                  <a:lnTo>
                    <a:pt x="460" y="649"/>
                  </a:lnTo>
                  <a:lnTo>
                    <a:pt x="461" y="607"/>
                  </a:lnTo>
                  <a:lnTo>
                    <a:pt x="464" y="524"/>
                  </a:lnTo>
                  <a:lnTo>
                    <a:pt x="465" y="504"/>
                  </a:lnTo>
                  <a:lnTo>
                    <a:pt x="465" y="484"/>
                  </a:lnTo>
                  <a:lnTo>
                    <a:pt x="467" y="444"/>
                  </a:lnTo>
                  <a:lnTo>
                    <a:pt x="470" y="369"/>
                  </a:lnTo>
                  <a:lnTo>
                    <a:pt x="470" y="352"/>
                  </a:lnTo>
                  <a:lnTo>
                    <a:pt x="471" y="335"/>
                  </a:lnTo>
                  <a:lnTo>
                    <a:pt x="473" y="302"/>
                  </a:lnTo>
                  <a:lnTo>
                    <a:pt x="473" y="286"/>
                  </a:lnTo>
                  <a:lnTo>
                    <a:pt x="474" y="271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1898651" y="2973388"/>
              <a:ext cx="741363" cy="1584325"/>
            </a:xfrm>
            <a:custGeom>
              <a:avLst/>
              <a:gdLst>
                <a:gd name="T0" fmla="*/ 5 w 467"/>
                <a:gd name="T1" fmla="*/ 50 h 998"/>
                <a:gd name="T2" fmla="*/ 11 w 467"/>
                <a:gd name="T3" fmla="*/ 3 h 998"/>
                <a:gd name="T4" fmla="*/ 16 w 467"/>
                <a:gd name="T5" fmla="*/ 11 h 998"/>
                <a:gd name="T6" fmla="*/ 22 w 467"/>
                <a:gd name="T7" fmla="*/ 73 h 998"/>
                <a:gd name="T8" fmla="*/ 31 w 467"/>
                <a:gd name="T9" fmla="*/ 283 h 998"/>
                <a:gd name="T10" fmla="*/ 45 w 467"/>
                <a:gd name="T11" fmla="*/ 698 h 998"/>
                <a:gd name="T12" fmla="*/ 54 w 467"/>
                <a:gd name="T13" fmla="*/ 907 h 998"/>
                <a:gd name="T14" fmla="*/ 59 w 467"/>
                <a:gd name="T15" fmla="*/ 975 h 998"/>
                <a:gd name="T16" fmla="*/ 65 w 467"/>
                <a:gd name="T17" fmla="*/ 998 h 998"/>
                <a:gd name="T18" fmla="*/ 70 w 467"/>
                <a:gd name="T19" fmla="*/ 973 h 998"/>
                <a:gd name="T20" fmla="*/ 75 w 467"/>
                <a:gd name="T21" fmla="*/ 893 h 998"/>
                <a:gd name="T22" fmla="*/ 90 w 467"/>
                <a:gd name="T23" fmla="*/ 513 h 998"/>
                <a:gd name="T24" fmla="*/ 100 w 467"/>
                <a:gd name="T25" fmla="*/ 224 h 998"/>
                <a:gd name="T26" fmla="*/ 106 w 467"/>
                <a:gd name="T27" fmla="*/ 88 h 998"/>
                <a:gd name="T28" fmla="*/ 111 w 467"/>
                <a:gd name="T29" fmla="*/ 21 h 998"/>
                <a:gd name="T30" fmla="*/ 117 w 467"/>
                <a:gd name="T31" fmla="*/ 0 h 998"/>
                <a:gd name="T32" fmla="*/ 122 w 467"/>
                <a:gd name="T33" fmla="*/ 33 h 998"/>
                <a:gd name="T34" fmla="*/ 129 w 467"/>
                <a:gd name="T35" fmla="*/ 145 h 998"/>
                <a:gd name="T36" fmla="*/ 144 w 467"/>
                <a:gd name="T37" fmla="*/ 561 h 998"/>
                <a:gd name="T38" fmla="*/ 155 w 467"/>
                <a:gd name="T39" fmla="*/ 851 h 998"/>
                <a:gd name="T40" fmla="*/ 161 w 467"/>
                <a:gd name="T41" fmla="*/ 959 h 998"/>
                <a:gd name="T42" fmla="*/ 166 w 467"/>
                <a:gd name="T43" fmla="*/ 996 h 998"/>
                <a:gd name="T44" fmla="*/ 171 w 467"/>
                <a:gd name="T45" fmla="*/ 987 h 998"/>
                <a:gd name="T46" fmla="*/ 176 w 467"/>
                <a:gd name="T47" fmla="*/ 931 h 998"/>
                <a:gd name="T48" fmla="*/ 185 w 467"/>
                <a:gd name="T49" fmla="*/ 756 h 998"/>
                <a:gd name="T50" fmla="*/ 200 w 467"/>
                <a:gd name="T51" fmla="*/ 316 h 998"/>
                <a:gd name="T52" fmla="*/ 209 w 467"/>
                <a:gd name="T53" fmla="*/ 102 h 998"/>
                <a:gd name="T54" fmla="*/ 215 w 467"/>
                <a:gd name="T55" fmla="*/ 18 h 998"/>
                <a:gd name="T56" fmla="*/ 221 w 467"/>
                <a:gd name="T57" fmla="*/ 0 h 998"/>
                <a:gd name="T58" fmla="*/ 226 w 467"/>
                <a:gd name="T59" fmla="*/ 38 h 998"/>
                <a:gd name="T60" fmla="*/ 233 w 467"/>
                <a:gd name="T61" fmla="*/ 157 h 998"/>
                <a:gd name="T62" fmla="*/ 244 w 467"/>
                <a:gd name="T63" fmla="*/ 454 h 998"/>
                <a:gd name="T64" fmla="*/ 253 w 467"/>
                <a:gd name="T65" fmla="*/ 714 h 998"/>
                <a:gd name="T66" fmla="*/ 260 w 467"/>
                <a:gd name="T67" fmla="*/ 889 h 998"/>
                <a:gd name="T68" fmla="*/ 266 w 467"/>
                <a:gd name="T69" fmla="*/ 969 h 998"/>
                <a:gd name="T70" fmla="*/ 271 w 467"/>
                <a:gd name="T71" fmla="*/ 998 h 998"/>
                <a:gd name="T72" fmla="*/ 276 w 467"/>
                <a:gd name="T73" fmla="*/ 974 h 998"/>
                <a:gd name="T74" fmla="*/ 282 w 467"/>
                <a:gd name="T75" fmla="*/ 887 h 998"/>
                <a:gd name="T76" fmla="*/ 293 w 467"/>
                <a:gd name="T77" fmla="*/ 635 h 998"/>
                <a:gd name="T78" fmla="*/ 305 w 467"/>
                <a:gd name="T79" fmla="*/ 262 h 998"/>
                <a:gd name="T80" fmla="*/ 312 w 467"/>
                <a:gd name="T81" fmla="*/ 103 h 998"/>
                <a:gd name="T82" fmla="*/ 317 w 467"/>
                <a:gd name="T83" fmla="*/ 30 h 998"/>
                <a:gd name="T84" fmla="*/ 322 w 467"/>
                <a:gd name="T85" fmla="*/ 0 h 998"/>
                <a:gd name="T86" fmla="*/ 328 w 467"/>
                <a:gd name="T87" fmla="*/ 21 h 998"/>
                <a:gd name="T88" fmla="*/ 334 w 467"/>
                <a:gd name="T89" fmla="*/ 106 h 998"/>
                <a:gd name="T90" fmla="*/ 345 w 467"/>
                <a:gd name="T91" fmla="*/ 381 h 998"/>
                <a:gd name="T92" fmla="*/ 356 w 467"/>
                <a:gd name="T93" fmla="*/ 706 h 998"/>
                <a:gd name="T94" fmla="*/ 363 w 467"/>
                <a:gd name="T95" fmla="*/ 885 h 998"/>
                <a:gd name="T96" fmla="*/ 369 w 467"/>
                <a:gd name="T97" fmla="*/ 972 h 998"/>
                <a:gd name="T98" fmla="*/ 374 w 467"/>
                <a:gd name="T99" fmla="*/ 998 h 998"/>
                <a:gd name="T100" fmla="*/ 380 w 467"/>
                <a:gd name="T101" fmla="*/ 977 h 998"/>
                <a:gd name="T102" fmla="*/ 385 w 467"/>
                <a:gd name="T103" fmla="*/ 897 h 998"/>
                <a:gd name="T104" fmla="*/ 394 w 467"/>
                <a:gd name="T105" fmla="*/ 684 h 998"/>
                <a:gd name="T106" fmla="*/ 408 w 467"/>
                <a:gd name="T107" fmla="*/ 271 h 998"/>
                <a:gd name="T108" fmla="*/ 415 w 467"/>
                <a:gd name="T109" fmla="*/ 110 h 998"/>
                <a:gd name="T110" fmla="*/ 421 w 467"/>
                <a:gd name="T111" fmla="*/ 27 h 998"/>
                <a:gd name="T112" fmla="*/ 426 w 467"/>
                <a:gd name="T113" fmla="*/ 0 h 998"/>
                <a:gd name="T114" fmla="*/ 431 w 467"/>
                <a:gd name="T115" fmla="*/ 18 h 998"/>
                <a:gd name="T116" fmla="*/ 436 w 467"/>
                <a:gd name="T117" fmla="*/ 81 h 998"/>
                <a:gd name="T118" fmla="*/ 444 w 467"/>
                <a:gd name="T119" fmla="*/ 278 h 998"/>
                <a:gd name="T120" fmla="*/ 455 w 467"/>
                <a:gd name="T121" fmla="*/ 593 h 998"/>
                <a:gd name="T122" fmla="*/ 464 w 467"/>
                <a:gd name="T123" fmla="*/ 83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7" h="998">
                  <a:moveTo>
                    <a:pt x="0" y="146"/>
                  </a:moveTo>
                  <a:lnTo>
                    <a:pt x="1" y="118"/>
                  </a:lnTo>
                  <a:lnTo>
                    <a:pt x="2" y="105"/>
                  </a:lnTo>
                  <a:lnTo>
                    <a:pt x="3" y="92"/>
                  </a:lnTo>
                  <a:lnTo>
                    <a:pt x="3" y="81"/>
                  </a:lnTo>
                  <a:lnTo>
                    <a:pt x="4" y="69"/>
                  </a:lnTo>
                  <a:lnTo>
                    <a:pt x="5" y="59"/>
                  </a:lnTo>
                  <a:lnTo>
                    <a:pt x="5" y="50"/>
                  </a:lnTo>
                  <a:lnTo>
                    <a:pt x="6" y="41"/>
                  </a:lnTo>
                  <a:lnTo>
                    <a:pt x="7" y="33"/>
                  </a:lnTo>
                  <a:lnTo>
                    <a:pt x="7" y="26"/>
                  </a:lnTo>
                  <a:lnTo>
                    <a:pt x="8" y="20"/>
                  </a:lnTo>
                  <a:lnTo>
                    <a:pt x="9" y="14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11"/>
                  </a:lnTo>
                  <a:lnTo>
                    <a:pt x="17" y="16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36"/>
                  </a:lnTo>
                  <a:lnTo>
                    <a:pt x="20" y="44"/>
                  </a:lnTo>
                  <a:lnTo>
                    <a:pt x="20" y="53"/>
                  </a:lnTo>
                  <a:lnTo>
                    <a:pt x="21" y="63"/>
                  </a:lnTo>
                  <a:lnTo>
                    <a:pt x="22" y="73"/>
                  </a:lnTo>
                  <a:lnTo>
                    <a:pt x="23" y="96"/>
                  </a:lnTo>
                  <a:lnTo>
                    <a:pt x="24" y="109"/>
                  </a:lnTo>
                  <a:lnTo>
                    <a:pt x="24" y="122"/>
                  </a:lnTo>
                  <a:lnTo>
                    <a:pt x="26" y="151"/>
                  </a:lnTo>
                  <a:lnTo>
                    <a:pt x="29" y="216"/>
                  </a:lnTo>
                  <a:lnTo>
                    <a:pt x="29" y="232"/>
                  </a:lnTo>
                  <a:lnTo>
                    <a:pt x="30" y="248"/>
                  </a:lnTo>
                  <a:lnTo>
                    <a:pt x="31" y="283"/>
                  </a:lnTo>
                  <a:lnTo>
                    <a:pt x="34" y="355"/>
                  </a:lnTo>
                  <a:lnTo>
                    <a:pt x="39" y="509"/>
                  </a:lnTo>
                  <a:lnTo>
                    <a:pt x="39" y="528"/>
                  </a:lnTo>
                  <a:lnTo>
                    <a:pt x="40" y="547"/>
                  </a:lnTo>
                  <a:lnTo>
                    <a:pt x="41" y="586"/>
                  </a:lnTo>
                  <a:lnTo>
                    <a:pt x="44" y="662"/>
                  </a:lnTo>
                  <a:lnTo>
                    <a:pt x="45" y="680"/>
                  </a:lnTo>
                  <a:lnTo>
                    <a:pt x="45" y="698"/>
                  </a:lnTo>
                  <a:lnTo>
                    <a:pt x="47" y="733"/>
                  </a:lnTo>
                  <a:lnTo>
                    <a:pt x="49" y="798"/>
                  </a:lnTo>
                  <a:lnTo>
                    <a:pt x="50" y="814"/>
                  </a:lnTo>
                  <a:lnTo>
                    <a:pt x="50" y="829"/>
                  </a:lnTo>
                  <a:lnTo>
                    <a:pt x="52" y="857"/>
                  </a:lnTo>
                  <a:lnTo>
                    <a:pt x="52" y="870"/>
                  </a:lnTo>
                  <a:lnTo>
                    <a:pt x="53" y="883"/>
                  </a:lnTo>
                  <a:lnTo>
                    <a:pt x="54" y="907"/>
                  </a:lnTo>
                  <a:lnTo>
                    <a:pt x="55" y="918"/>
                  </a:lnTo>
                  <a:lnTo>
                    <a:pt x="56" y="928"/>
                  </a:lnTo>
                  <a:lnTo>
                    <a:pt x="56" y="938"/>
                  </a:lnTo>
                  <a:lnTo>
                    <a:pt x="57" y="947"/>
                  </a:lnTo>
                  <a:lnTo>
                    <a:pt x="57" y="955"/>
                  </a:lnTo>
                  <a:lnTo>
                    <a:pt x="58" y="962"/>
                  </a:lnTo>
                  <a:lnTo>
                    <a:pt x="59" y="969"/>
                  </a:lnTo>
                  <a:lnTo>
                    <a:pt x="59" y="975"/>
                  </a:lnTo>
                  <a:lnTo>
                    <a:pt x="60" y="981"/>
                  </a:lnTo>
                  <a:lnTo>
                    <a:pt x="61" y="986"/>
                  </a:lnTo>
                  <a:lnTo>
                    <a:pt x="61" y="990"/>
                  </a:lnTo>
                  <a:lnTo>
                    <a:pt x="62" y="993"/>
                  </a:lnTo>
                  <a:lnTo>
                    <a:pt x="63" y="995"/>
                  </a:lnTo>
                  <a:lnTo>
                    <a:pt x="63" y="997"/>
                  </a:lnTo>
                  <a:lnTo>
                    <a:pt x="64" y="998"/>
                  </a:lnTo>
                  <a:lnTo>
                    <a:pt x="65" y="998"/>
                  </a:lnTo>
                  <a:lnTo>
                    <a:pt x="65" y="998"/>
                  </a:lnTo>
                  <a:lnTo>
                    <a:pt x="66" y="996"/>
                  </a:lnTo>
                  <a:lnTo>
                    <a:pt x="66" y="995"/>
                  </a:lnTo>
                  <a:lnTo>
                    <a:pt x="67" y="992"/>
                  </a:lnTo>
                  <a:lnTo>
                    <a:pt x="68" y="988"/>
                  </a:lnTo>
                  <a:lnTo>
                    <a:pt x="68" y="984"/>
                  </a:lnTo>
                  <a:lnTo>
                    <a:pt x="69" y="979"/>
                  </a:lnTo>
                  <a:lnTo>
                    <a:pt x="70" y="973"/>
                  </a:lnTo>
                  <a:lnTo>
                    <a:pt x="70" y="967"/>
                  </a:lnTo>
                  <a:lnTo>
                    <a:pt x="71" y="960"/>
                  </a:lnTo>
                  <a:lnTo>
                    <a:pt x="72" y="952"/>
                  </a:lnTo>
                  <a:lnTo>
                    <a:pt x="72" y="944"/>
                  </a:lnTo>
                  <a:lnTo>
                    <a:pt x="73" y="935"/>
                  </a:lnTo>
                  <a:lnTo>
                    <a:pt x="74" y="925"/>
                  </a:lnTo>
                  <a:lnTo>
                    <a:pt x="75" y="904"/>
                  </a:lnTo>
                  <a:lnTo>
                    <a:pt x="75" y="893"/>
                  </a:lnTo>
                  <a:lnTo>
                    <a:pt x="76" y="880"/>
                  </a:lnTo>
                  <a:lnTo>
                    <a:pt x="77" y="855"/>
                  </a:lnTo>
                  <a:lnTo>
                    <a:pt x="80" y="797"/>
                  </a:lnTo>
                  <a:lnTo>
                    <a:pt x="80" y="782"/>
                  </a:lnTo>
                  <a:lnTo>
                    <a:pt x="81" y="766"/>
                  </a:lnTo>
                  <a:lnTo>
                    <a:pt x="82" y="733"/>
                  </a:lnTo>
                  <a:lnTo>
                    <a:pt x="85" y="663"/>
                  </a:lnTo>
                  <a:lnTo>
                    <a:pt x="90" y="513"/>
                  </a:lnTo>
                  <a:lnTo>
                    <a:pt x="90" y="494"/>
                  </a:lnTo>
                  <a:lnTo>
                    <a:pt x="91" y="475"/>
                  </a:lnTo>
                  <a:lnTo>
                    <a:pt x="92" y="437"/>
                  </a:lnTo>
                  <a:lnTo>
                    <a:pt x="95" y="362"/>
                  </a:lnTo>
                  <a:lnTo>
                    <a:pt x="95" y="344"/>
                  </a:lnTo>
                  <a:lnTo>
                    <a:pt x="96" y="326"/>
                  </a:lnTo>
                  <a:lnTo>
                    <a:pt x="97" y="291"/>
                  </a:lnTo>
                  <a:lnTo>
                    <a:pt x="100" y="224"/>
                  </a:lnTo>
                  <a:lnTo>
                    <a:pt x="101" y="208"/>
                  </a:lnTo>
                  <a:lnTo>
                    <a:pt x="101" y="193"/>
                  </a:lnTo>
                  <a:lnTo>
                    <a:pt x="102" y="164"/>
                  </a:lnTo>
                  <a:lnTo>
                    <a:pt x="103" y="150"/>
                  </a:lnTo>
                  <a:lnTo>
                    <a:pt x="104" y="136"/>
                  </a:lnTo>
                  <a:lnTo>
                    <a:pt x="105" y="111"/>
                  </a:lnTo>
                  <a:lnTo>
                    <a:pt x="105" y="100"/>
                  </a:lnTo>
                  <a:lnTo>
                    <a:pt x="106" y="88"/>
                  </a:lnTo>
                  <a:lnTo>
                    <a:pt x="107" y="78"/>
                  </a:lnTo>
                  <a:lnTo>
                    <a:pt x="107" y="68"/>
                  </a:lnTo>
                  <a:lnTo>
                    <a:pt x="108" y="58"/>
                  </a:lnTo>
                  <a:lnTo>
                    <a:pt x="109" y="50"/>
                  </a:lnTo>
                  <a:lnTo>
                    <a:pt x="109" y="42"/>
                  </a:lnTo>
                  <a:lnTo>
                    <a:pt x="110" y="34"/>
                  </a:lnTo>
                  <a:lnTo>
                    <a:pt x="111" y="27"/>
                  </a:lnTo>
                  <a:lnTo>
                    <a:pt x="111" y="21"/>
                  </a:lnTo>
                  <a:lnTo>
                    <a:pt x="112" y="15"/>
                  </a:lnTo>
                  <a:lnTo>
                    <a:pt x="113" y="10"/>
                  </a:lnTo>
                  <a:lnTo>
                    <a:pt x="113" y="7"/>
                  </a:lnTo>
                  <a:lnTo>
                    <a:pt x="114" y="4"/>
                  </a:lnTo>
                  <a:lnTo>
                    <a:pt x="115" y="1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1"/>
                  </a:lnTo>
                  <a:lnTo>
                    <a:pt x="118" y="3"/>
                  </a:lnTo>
                  <a:lnTo>
                    <a:pt x="119" y="6"/>
                  </a:lnTo>
                  <a:lnTo>
                    <a:pt x="119" y="10"/>
                  </a:lnTo>
                  <a:lnTo>
                    <a:pt x="120" y="15"/>
                  </a:lnTo>
                  <a:lnTo>
                    <a:pt x="121" y="20"/>
                  </a:lnTo>
                  <a:lnTo>
                    <a:pt x="122" y="26"/>
                  </a:lnTo>
                  <a:lnTo>
                    <a:pt x="122" y="33"/>
                  </a:lnTo>
                  <a:lnTo>
                    <a:pt x="123" y="41"/>
                  </a:lnTo>
                  <a:lnTo>
                    <a:pt x="123" y="50"/>
                  </a:lnTo>
                  <a:lnTo>
                    <a:pt x="124" y="59"/>
                  </a:lnTo>
                  <a:lnTo>
                    <a:pt x="125" y="69"/>
                  </a:lnTo>
                  <a:lnTo>
                    <a:pt x="126" y="92"/>
                  </a:lnTo>
                  <a:lnTo>
                    <a:pt x="127" y="104"/>
                  </a:lnTo>
                  <a:lnTo>
                    <a:pt x="128" y="117"/>
                  </a:lnTo>
                  <a:lnTo>
                    <a:pt x="129" y="145"/>
                  </a:lnTo>
                  <a:lnTo>
                    <a:pt x="132" y="208"/>
                  </a:lnTo>
                  <a:lnTo>
                    <a:pt x="132" y="225"/>
                  </a:lnTo>
                  <a:lnTo>
                    <a:pt x="133" y="243"/>
                  </a:lnTo>
                  <a:lnTo>
                    <a:pt x="134" y="279"/>
                  </a:lnTo>
                  <a:lnTo>
                    <a:pt x="137" y="356"/>
                  </a:lnTo>
                  <a:lnTo>
                    <a:pt x="143" y="520"/>
                  </a:lnTo>
                  <a:lnTo>
                    <a:pt x="143" y="540"/>
                  </a:lnTo>
                  <a:lnTo>
                    <a:pt x="144" y="561"/>
                  </a:lnTo>
                  <a:lnTo>
                    <a:pt x="145" y="602"/>
                  </a:lnTo>
                  <a:lnTo>
                    <a:pt x="148" y="681"/>
                  </a:lnTo>
                  <a:lnTo>
                    <a:pt x="149" y="700"/>
                  </a:lnTo>
                  <a:lnTo>
                    <a:pt x="149" y="719"/>
                  </a:lnTo>
                  <a:lnTo>
                    <a:pt x="151" y="755"/>
                  </a:lnTo>
                  <a:lnTo>
                    <a:pt x="153" y="823"/>
                  </a:lnTo>
                  <a:lnTo>
                    <a:pt x="154" y="837"/>
                  </a:lnTo>
                  <a:lnTo>
                    <a:pt x="155" y="851"/>
                  </a:lnTo>
                  <a:lnTo>
                    <a:pt x="156" y="877"/>
                  </a:lnTo>
                  <a:lnTo>
                    <a:pt x="157" y="890"/>
                  </a:lnTo>
                  <a:lnTo>
                    <a:pt x="157" y="902"/>
                  </a:lnTo>
                  <a:lnTo>
                    <a:pt x="159" y="923"/>
                  </a:lnTo>
                  <a:lnTo>
                    <a:pt x="159" y="933"/>
                  </a:lnTo>
                  <a:lnTo>
                    <a:pt x="160" y="942"/>
                  </a:lnTo>
                  <a:lnTo>
                    <a:pt x="161" y="951"/>
                  </a:lnTo>
                  <a:lnTo>
                    <a:pt x="161" y="959"/>
                  </a:lnTo>
                  <a:lnTo>
                    <a:pt x="162" y="966"/>
                  </a:lnTo>
                  <a:lnTo>
                    <a:pt x="162" y="972"/>
                  </a:lnTo>
                  <a:lnTo>
                    <a:pt x="163" y="978"/>
                  </a:lnTo>
                  <a:lnTo>
                    <a:pt x="164" y="983"/>
                  </a:lnTo>
                  <a:lnTo>
                    <a:pt x="164" y="987"/>
                  </a:lnTo>
                  <a:lnTo>
                    <a:pt x="165" y="991"/>
                  </a:lnTo>
                  <a:lnTo>
                    <a:pt x="166" y="994"/>
                  </a:lnTo>
                  <a:lnTo>
                    <a:pt x="166" y="996"/>
                  </a:lnTo>
                  <a:lnTo>
                    <a:pt x="167" y="998"/>
                  </a:lnTo>
                  <a:lnTo>
                    <a:pt x="168" y="998"/>
                  </a:lnTo>
                  <a:lnTo>
                    <a:pt x="168" y="998"/>
                  </a:lnTo>
                  <a:lnTo>
                    <a:pt x="169" y="997"/>
                  </a:lnTo>
                  <a:lnTo>
                    <a:pt x="170" y="996"/>
                  </a:lnTo>
                  <a:lnTo>
                    <a:pt x="170" y="993"/>
                  </a:lnTo>
                  <a:lnTo>
                    <a:pt x="171" y="990"/>
                  </a:lnTo>
                  <a:lnTo>
                    <a:pt x="171" y="987"/>
                  </a:lnTo>
                  <a:lnTo>
                    <a:pt x="172" y="982"/>
                  </a:lnTo>
                  <a:lnTo>
                    <a:pt x="173" y="977"/>
                  </a:lnTo>
                  <a:lnTo>
                    <a:pt x="173" y="971"/>
                  </a:lnTo>
                  <a:lnTo>
                    <a:pt x="174" y="964"/>
                  </a:lnTo>
                  <a:lnTo>
                    <a:pt x="174" y="957"/>
                  </a:lnTo>
                  <a:lnTo>
                    <a:pt x="175" y="949"/>
                  </a:lnTo>
                  <a:lnTo>
                    <a:pt x="176" y="940"/>
                  </a:lnTo>
                  <a:lnTo>
                    <a:pt x="176" y="931"/>
                  </a:lnTo>
                  <a:lnTo>
                    <a:pt x="177" y="921"/>
                  </a:lnTo>
                  <a:lnTo>
                    <a:pt x="178" y="910"/>
                  </a:lnTo>
                  <a:lnTo>
                    <a:pt x="179" y="887"/>
                  </a:lnTo>
                  <a:lnTo>
                    <a:pt x="180" y="874"/>
                  </a:lnTo>
                  <a:lnTo>
                    <a:pt x="180" y="861"/>
                  </a:lnTo>
                  <a:lnTo>
                    <a:pt x="182" y="834"/>
                  </a:lnTo>
                  <a:lnTo>
                    <a:pt x="184" y="773"/>
                  </a:lnTo>
                  <a:lnTo>
                    <a:pt x="185" y="756"/>
                  </a:lnTo>
                  <a:lnTo>
                    <a:pt x="185" y="740"/>
                  </a:lnTo>
                  <a:lnTo>
                    <a:pt x="187" y="705"/>
                  </a:lnTo>
                  <a:lnTo>
                    <a:pt x="189" y="632"/>
                  </a:lnTo>
                  <a:lnTo>
                    <a:pt x="194" y="480"/>
                  </a:lnTo>
                  <a:lnTo>
                    <a:pt x="195" y="459"/>
                  </a:lnTo>
                  <a:lnTo>
                    <a:pt x="196" y="438"/>
                  </a:lnTo>
                  <a:lnTo>
                    <a:pt x="197" y="396"/>
                  </a:lnTo>
                  <a:lnTo>
                    <a:pt x="200" y="316"/>
                  </a:lnTo>
                  <a:lnTo>
                    <a:pt x="200" y="297"/>
                  </a:lnTo>
                  <a:lnTo>
                    <a:pt x="201" y="278"/>
                  </a:lnTo>
                  <a:lnTo>
                    <a:pt x="203" y="241"/>
                  </a:lnTo>
                  <a:lnTo>
                    <a:pt x="205" y="174"/>
                  </a:lnTo>
                  <a:lnTo>
                    <a:pt x="206" y="158"/>
                  </a:lnTo>
                  <a:lnTo>
                    <a:pt x="207" y="143"/>
                  </a:lnTo>
                  <a:lnTo>
                    <a:pt x="208" y="115"/>
                  </a:lnTo>
                  <a:lnTo>
                    <a:pt x="209" y="102"/>
                  </a:lnTo>
                  <a:lnTo>
                    <a:pt x="209" y="90"/>
                  </a:lnTo>
                  <a:lnTo>
                    <a:pt x="211" y="67"/>
                  </a:lnTo>
                  <a:lnTo>
                    <a:pt x="212" y="57"/>
                  </a:lnTo>
                  <a:lnTo>
                    <a:pt x="212" y="48"/>
                  </a:lnTo>
                  <a:lnTo>
                    <a:pt x="213" y="39"/>
                  </a:lnTo>
                  <a:lnTo>
                    <a:pt x="213" y="31"/>
                  </a:lnTo>
                  <a:lnTo>
                    <a:pt x="214" y="24"/>
                  </a:lnTo>
                  <a:lnTo>
                    <a:pt x="215" y="18"/>
                  </a:lnTo>
                  <a:lnTo>
                    <a:pt x="216" y="13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8" y="2"/>
                  </a:lnTo>
                  <a:lnTo>
                    <a:pt x="218" y="1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2"/>
                  </a:lnTo>
                  <a:lnTo>
                    <a:pt x="222" y="5"/>
                  </a:lnTo>
                  <a:lnTo>
                    <a:pt x="222" y="8"/>
                  </a:lnTo>
                  <a:lnTo>
                    <a:pt x="223" y="13"/>
                  </a:lnTo>
                  <a:lnTo>
                    <a:pt x="224" y="18"/>
                  </a:lnTo>
                  <a:lnTo>
                    <a:pt x="225" y="24"/>
                  </a:lnTo>
                  <a:lnTo>
                    <a:pt x="225" y="31"/>
                  </a:lnTo>
                  <a:lnTo>
                    <a:pt x="226" y="38"/>
                  </a:lnTo>
                  <a:lnTo>
                    <a:pt x="227" y="47"/>
                  </a:lnTo>
                  <a:lnTo>
                    <a:pt x="227" y="56"/>
                  </a:lnTo>
                  <a:lnTo>
                    <a:pt x="228" y="66"/>
                  </a:lnTo>
                  <a:lnTo>
                    <a:pt x="229" y="77"/>
                  </a:lnTo>
                  <a:lnTo>
                    <a:pt x="230" y="101"/>
                  </a:lnTo>
                  <a:lnTo>
                    <a:pt x="231" y="114"/>
                  </a:lnTo>
                  <a:lnTo>
                    <a:pt x="231" y="127"/>
                  </a:lnTo>
                  <a:lnTo>
                    <a:pt x="233" y="157"/>
                  </a:lnTo>
                  <a:lnTo>
                    <a:pt x="234" y="172"/>
                  </a:lnTo>
                  <a:lnTo>
                    <a:pt x="234" y="188"/>
                  </a:lnTo>
                  <a:lnTo>
                    <a:pt x="236" y="222"/>
                  </a:lnTo>
                  <a:lnTo>
                    <a:pt x="239" y="295"/>
                  </a:lnTo>
                  <a:lnTo>
                    <a:pt x="239" y="314"/>
                  </a:lnTo>
                  <a:lnTo>
                    <a:pt x="240" y="334"/>
                  </a:lnTo>
                  <a:lnTo>
                    <a:pt x="241" y="373"/>
                  </a:lnTo>
                  <a:lnTo>
                    <a:pt x="244" y="454"/>
                  </a:lnTo>
                  <a:lnTo>
                    <a:pt x="245" y="474"/>
                  </a:lnTo>
                  <a:lnTo>
                    <a:pt x="245" y="495"/>
                  </a:lnTo>
                  <a:lnTo>
                    <a:pt x="246" y="536"/>
                  </a:lnTo>
                  <a:lnTo>
                    <a:pt x="249" y="617"/>
                  </a:lnTo>
                  <a:lnTo>
                    <a:pt x="250" y="637"/>
                  </a:lnTo>
                  <a:lnTo>
                    <a:pt x="251" y="657"/>
                  </a:lnTo>
                  <a:lnTo>
                    <a:pt x="252" y="695"/>
                  </a:lnTo>
                  <a:lnTo>
                    <a:pt x="253" y="714"/>
                  </a:lnTo>
                  <a:lnTo>
                    <a:pt x="253" y="732"/>
                  </a:lnTo>
                  <a:lnTo>
                    <a:pt x="255" y="768"/>
                  </a:lnTo>
                  <a:lnTo>
                    <a:pt x="255" y="785"/>
                  </a:lnTo>
                  <a:lnTo>
                    <a:pt x="256" y="801"/>
                  </a:lnTo>
                  <a:lnTo>
                    <a:pt x="257" y="833"/>
                  </a:lnTo>
                  <a:lnTo>
                    <a:pt x="258" y="848"/>
                  </a:lnTo>
                  <a:lnTo>
                    <a:pt x="259" y="862"/>
                  </a:lnTo>
                  <a:lnTo>
                    <a:pt x="260" y="889"/>
                  </a:lnTo>
                  <a:lnTo>
                    <a:pt x="261" y="902"/>
                  </a:lnTo>
                  <a:lnTo>
                    <a:pt x="261" y="914"/>
                  </a:lnTo>
                  <a:lnTo>
                    <a:pt x="262" y="925"/>
                  </a:lnTo>
                  <a:lnTo>
                    <a:pt x="263" y="935"/>
                  </a:lnTo>
                  <a:lnTo>
                    <a:pt x="263" y="945"/>
                  </a:lnTo>
                  <a:lnTo>
                    <a:pt x="264" y="954"/>
                  </a:lnTo>
                  <a:lnTo>
                    <a:pt x="265" y="962"/>
                  </a:lnTo>
                  <a:lnTo>
                    <a:pt x="266" y="969"/>
                  </a:lnTo>
                  <a:lnTo>
                    <a:pt x="266" y="975"/>
                  </a:lnTo>
                  <a:lnTo>
                    <a:pt x="267" y="981"/>
                  </a:lnTo>
                  <a:lnTo>
                    <a:pt x="267" y="986"/>
                  </a:lnTo>
                  <a:lnTo>
                    <a:pt x="268" y="990"/>
                  </a:lnTo>
                  <a:lnTo>
                    <a:pt x="269" y="993"/>
                  </a:lnTo>
                  <a:lnTo>
                    <a:pt x="270" y="996"/>
                  </a:lnTo>
                  <a:lnTo>
                    <a:pt x="270" y="998"/>
                  </a:lnTo>
                  <a:lnTo>
                    <a:pt x="271" y="998"/>
                  </a:lnTo>
                  <a:lnTo>
                    <a:pt x="272" y="998"/>
                  </a:lnTo>
                  <a:lnTo>
                    <a:pt x="272" y="997"/>
                  </a:lnTo>
                  <a:lnTo>
                    <a:pt x="273" y="995"/>
                  </a:lnTo>
                  <a:lnTo>
                    <a:pt x="274" y="993"/>
                  </a:lnTo>
                  <a:lnTo>
                    <a:pt x="274" y="989"/>
                  </a:lnTo>
                  <a:lnTo>
                    <a:pt x="275" y="985"/>
                  </a:lnTo>
                  <a:lnTo>
                    <a:pt x="276" y="980"/>
                  </a:lnTo>
                  <a:lnTo>
                    <a:pt x="276" y="974"/>
                  </a:lnTo>
                  <a:lnTo>
                    <a:pt x="277" y="967"/>
                  </a:lnTo>
                  <a:lnTo>
                    <a:pt x="278" y="960"/>
                  </a:lnTo>
                  <a:lnTo>
                    <a:pt x="278" y="951"/>
                  </a:lnTo>
                  <a:lnTo>
                    <a:pt x="279" y="942"/>
                  </a:lnTo>
                  <a:lnTo>
                    <a:pt x="280" y="932"/>
                  </a:lnTo>
                  <a:lnTo>
                    <a:pt x="281" y="922"/>
                  </a:lnTo>
                  <a:lnTo>
                    <a:pt x="282" y="899"/>
                  </a:lnTo>
                  <a:lnTo>
                    <a:pt x="282" y="887"/>
                  </a:lnTo>
                  <a:lnTo>
                    <a:pt x="283" y="874"/>
                  </a:lnTo>
                  <a:lnTo>
                    <a:pt x="284" y="848"/>
                  </a:lnTo>
                  <a:lnTo>
                    <a:pt x="287" y="789"/>
                  </a:lnTo>
                  <a:lnTo>
                    <a:pt x="287" y="773"/>
                  </a:lnTo>
                  <a:lnTo>
                    <a:pt x="288" y="757"/>
                  </a:lnTo>
                  <a:lnTo>
                    <a:pt x="289" y="724"/>
                  </a:lnTo>
                  <a:lnTo>
                    <a:pt x="292" y="653"/>
                  </a:lnTo>
                  <a:lnTo>
                    <a:pt x="293" y="635"/>
                  </a:lnTo>
                  <a:lnTo>
                    <a:pt x="293" y="616"/>
                  </a:lnTo>
                  <a:lnTo>
                    <a:pt x="294" y="578"/>
                  </a:lnTo>
                  <a:lnTo>
                    <a:pt x="297" y="502"/>
                  </a:lnTo>
                  <a:lnTo>
                    <a:pt x="302" y="351"/>
                  </a:lnTo>
                  <a:lnTo>
                    <a:pt x="303" y="333"/>
                  </a:lnTo>
                  <a:lnTo>
                    <a:pt x="303" y="315"/>
                  </a:lnTo>
                  <a:lnTo>
                    <a:pt x="305" y="280"/>
                  </a:lnTo>
                  <a:lnTo>
                    <a:pt x="305" y="262"/>
                  </a:lnTo>
                  <a:lnTo>
                    <a:pt x="306" y="246"/>
                  </a:lnTo>
                  <a:lnTo>
                    <a:pt x="307" y="214"/>
                  </a:lnTo>
                  <a:lnTo>
                    <a:pt x="308" y="198"/>
                  </a:lnTo>
                  <a:lnTo>
                    <a:pt x="308" y="183"/>
                  </a:lnTo>
                  <a:lnTo>
                    <a:pt x="309" y="154"/>
                  </a:lnTo>
                  <a:lnTo>
                    <a:pt x="310" y="141"/>
                  </a:lnTo>
                  <a:lnTo>
                    <a:pt x="311" y="127"/>
                  </a:lnTo>
                  <a:lnTo>
                    <a:pt x="312" y="103"/>
                  </a:lnTo>
                  <a:lnTo>
                    <a:pt x="313" y="92"/>
                  </a:lnTo>
                  <a:lnTo>
                    <a:pt x="313" y="81"/>
                  </a:lnTo>
                  <a:lnTo>
                    <a:pt x="314" y="71"/>
                  </a:lnTo>
                  <a:lnTo>
                    <a:pt x="315" y="61"/>
                  </a:lnTo>
                  <a:lnTo>
                    <a:pt x="315" y="52"/>
                  </a:lnTo>
                  <a:lnTo>
                    <a:pt x="316" y="44"/>
                  </a:lnTo>
                  <a:lnTo>
                    <a:pt x="317" y="36"/>
                  </a:lnTo>
                  <a:lnTo>
                    <a:pt x="317" y="30"/>
                  </a:lnTo>
                  <a:lnTo>
                    <a:pt x="318" y="23"/>
                  </a:lnTo>
                  <a:lnTo>
                    <a:pt x="318" y="18"/>
                  </a:lnTo>
                  <a:lnTo>
                    <a:pt x="319" y="13"/>
                  </a:lnTo>
                  <a:lnTo>
                    <a:pt x="320" y="9"/>
                  </a:lnTo>
                  <a:lnTo>
                    <a:pt x="320" y="6"/>
                  </a:lnTo>
                  <a:lnTo>
                    <a:pt x="321" y="3"/>
                  </a:lnTo>
                  <a:lnTo>
                    <a:pt x="321" y="1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1"/>
                  </a:lnTo>
                  <a:lnTo>
                    <a:pt x="325" y="3"/>
                  </a:lnTo>
                  <a:lnTo>
                    <a:pt x="326" y="6"/>
                  </a:lnTo>
                  <a:lnTo>
                    <a:pt x="326" y="10"/>
                  </a:lnTo>
                  <a:lnTo>
                    <a:pt x="327" y="15"/>
                  </a:lnTo>
                  <a:lnTo>
                    <a:pt x="328" y="21"/>
                  </a:lnTo>
                  <a:lnTo>
                    <a:pt x="328" y="27"/>
                  </a:lnTo>
                  <a:lnTo>
                    <a:pt x="329" y="34"/>
                  </a:lnTo>
                  <a:lnTo>
                    <a:pt x="330" y="42"/>
                  </a:lnTo>
                  <a:lnTo>
                    <a:pt x="330" y="51"/>
                  </a:lnTo>
                  <a:lnTo>
                    <a:pt x="331" y="61"/>
                  </a:lnTo>
                  <a:lnTo>
                    <a:pt x="332" y="71"/>
                  </a:lnTo>
                  <a:lnTo>
                    <a:pt x="333" y="94"/>
                  </a:lnTo>
                  <a:lnTo>
                    <a:pt x="334" y="106"/>
                  </a:lnTo>
                  <a:lnTo>
                    <a:pt x="335" y="120"/>
                  </a:lnTo>
                  <a:lnTo>
                    <a:pt x="336" y="148"/>
                  </a:lnTo>
                  <a:lnTo>
                    <a:pt x="339" y="211"/>
                  </a:lnTo>
                  <a:lnTo>
                    <a:pt x="339" y="229"/>
                  </a:lnTo>
                  <a:lnTo>
                    <a:pt x="340" y="246"/>
                  </a:lnTo>
                  <a:lnTo>
                    <a:pt x="341" y="283"/>
                  </a:lnTo>
                  <a:lnTo>
                    <a:pt x="344" y="361"/>
                  </a:lnTo>
                  <a:lnTo>
                    <a:pt x="345" y="381"/>
                  </a:lnTo>
                  <a:lnTo>
                    <a:pt x="345" y="401"/>
                  </a:lnTo>
                  <a:lnTo>
                    <a:pt x="347" y="442"/>
                  </a:lnTo>
                  <a:lnTo>
                    <a:pt x="350" y="525"/>
                  </a:lnTo>
                  <a:lnTo>
                    <a:pt x="350" y="546"/>
                  </a:lnTo>
                  <a:lnTo>
                    <a:pt x="351" y="567"/>
                  </a:lnTo>
                  <a:lnTo>
                    <a:pt x="352" y="608"/>
                  </a:lnTo>
                  <a:lnTo>
                    <a:pt x="355" y="687"/>
                  </a:lnTo>
                  <a:lnTo>
                    <a:pt x="356" y="706"/>
                  </a:lnTo>
                  <a:lnTo>
                    <a:pt x="356" y="725"/>
                  </a:lnTo>
                  <a:lnTo>
                    <a:pt x="358" y="761"/>
                  </a:lnTo>
                  <a:lnTo>
                    <a:pt x="359" y="779"/>
                  </a:lnTo>
                  <a:lnTo>
                    <a:pt x="359" y="795"/>
                  </a:lnTo>
                  <a:lnTo>
                    <a:pt x="360" y="828"/>
                  </a:lnTo>
                  <a:lnTo>
                    <a:pt x="361" y="843"/>
                  </a:lnTo>
                  <a:lnTo>
                    <a:pt x="362" y="858"/>
                  </a:lnTo>
                  <a:lnTo>
                    <a:pt x="363" y="885"/>
                  </a:lnTo>
                  <a:lnTo>
                    <a:pt x="364" y="899"/>
                  </a:lnTo>
                  <a:lnTo>
                    <a:pt x="365" y="911"/>
                  </a:lnTo>
                  <a:lnTo>
                    <a:pt x="366" y="933"/>
                  </a:lnTo>
                  <a:lnTo>
                    <a:pt x="367" y="942"/>
                  </a:lnTo>
                  <a:lnTo>
                    <a:pt x="367" y="951"/>
                  </a:lnTo>
                  <a:lnTo>
                    <a:pt x="368" y="959"/>
                  </a:lnTo>
                  <a:lnTo>
                    <a:pt x="369" y="966"/>
                  </a:lnTo>
                  <a:lnTo>
                    <a:pt x="369" y="972"/>
                  </a:lnTo>
                  <a:lnTo>
                    <a:pt x="370" y="978"/>
                  </a:lnTo>
                  <a:lnTo>
                    <a:pt x="371" y="983"/>
                  </a:lnTo>
                  <a:lnTo>
                    <a:pt x="371" y="987"/>
                  </a:lnTo>
                  <a:lnTo>
                    <a:pt x="372" y="991"/>
                  </a:lnTo>
                  <a:lnTo>
                    <a:pt x="372" y="994"/>
                  </a:lnTo>
                  <a:lnTo>
                    <a:pt x="373" y="996"/>
                  </a:lnTo>
                  <a:lnTo>
                    <a:pt x="374" y="998"/>
                  </a:lnTo>
                  <a:lnTo>
                    <a:pt x="374" y="998"/>
                  </a:lnTo>
                  <a:lnTo>
                    <a:pt x="375" y="998"/>
                  </a:lnTo>
                  <a:lnTo>
                    <a:pt x="375" y="997"/>
                  </a:lnTo>
                  <a:lnTo>
                    <a:pt x="376" y="996"/>
                  </a:lnTo>
                  <a:lnTo>
                    <a:pt x="377" y="993"/>
                  </a:lnTo>
                  <a:lnTo>
                    <a:pt x="378" y="990"/>
                  </a:lnTo>
                  <a:lnTo>
                    <a:pt x="378" y="986"/>
                  </a:lnTo>
                  <a:lnTo>
                    <a:pt x="379" y="982"/>
                  </a:lnTo>
                  <a:lnTo>
                    <a:pt x="380" y="977"/>
                  </a:lnTo>
                  <a:lnTo>
                    <a:pt x="380" y="971"/>
                  </a:lnTo>
                  <a:lnTo>
                    <a:pt x="381" y="964"/>
                  </a:lnTo>
                  <a:lnTo>
                    <a:pt x="381" y="956"/>
                  </a:lnTo>
                  <a:lnTo>
                    <a:pt x="382" y="948"/>
                  </a:lnTo>
                  <a:lnTo>
                    <a:pt x="383" y="939"/>
                  </a:lnTo>
                  <a:lnTo>
                    <a:pt x="384" y="920"/>
                  </a:lnTo>
                  <a:lnTo>
                    <a:pt x="384" y="909"/>
                  </a:lnTo>
                  <a:lnTo>
                    <a:pt x="385" y="897"/>
                  </a:lnTo>
                  <a:lnTo>
                    <a:pt x="386" y="873"/>
                  </a:lnTo>
                  <a:lnTo>
                    <a:pt x="387" y="860"/>
                  </a:lnTo>
                  <a:lnTo>
                    <a:pt x="388" y="846"/>
                  </a:lnTo>
                  <a:lnTo>
                    <a:pt x="389" y="817"/>
                  </a:lnTo>
                  <a:lnTo>
                    <a:pt x="392" y="754"/>
                  </a:lnTo>
                  <a:lnTo>
                    <a:pt x="392" y="737"/>
                  </a:lnTo>
                  <a:lnTo>
                    <a:pt x="393" y="720"/>
                  </a:lnTo>
                  <a:lnTo>
                    <a:pt x="394" y="684"/>
                  </a:lnTo>
                  <a:lnTo>
                    <a:pt x="397" y="610"/>
                  </a:lnTo>
                  <a:lnTo>
                    <a:pt x="397" y="591"/>
                  </a:lnTo>
                  <a:lnTo>
                    <a:pt x="398" y="572"/>
                  </a:lnTo>
                  <a:lnTo>
                    <a:pt x="399" y="533"/>
                  </a:lnTo>
                  <a:lnTo>
                    <a:pt x="402" y="456"/>
                  </a:lnTo>
                  <a:lnTo>
                    <a:pt x="407" y="306"/>
                  </a:lnTo>
                  <a:lnTo>
                    <a:pt x="408" y="288"/>
                  </a:lnTo>
                  <a:lnTo>
                    <a:pt x="408" y="271"/>
                  </a:lnTo>
                  <a:lnTo>
                    <a:pt x="410" y="238"/>
                  </a:lnTo>
                  <a:lnTo>
                    <a:pt x="410" y="222"/>
                  </a:lnTo>
                  <a:lnTo>
                    <a:pt x="411" y="206"/>
                  </a:lnTo>
                  <a:lnTo>
                    <a:pt x="412" y="176"/>
                  </a:lnTo>
                  <a:lnTo>
                    <a:pt x="413" y="162"/>
                  </a:lnTo>
                  <a:lnTo>
                    <a:pt x="413" y="148"/>
                  </a:lnTo>
                  <a:lnTo>
                    <a:pt x="414" y="122"/>
                  </a:lnTo>
                  <a:lnTo>
                    <a:pt x="415" y="110"/>
                  </a:lnTo>
                  <a:lnTo>
                    <a:pt x="416" y="98"/>
                  </a:lnTo>
                  <a:lnTo>
                    <a:pt x="417" y="77"/>
                  </a:lnTo>
                  <a:lnTo>
                    <a:pt x="417" y="67"/>
                  </a:lnTo>
                  <a:lnTo>
                    <a:pt x="418" y="58"/>
                  </a:lnTo>
                  <a:lnTo>
                    <a:pt x="419" y="49"/>
                  </a:lnTo>
                  <a:lnTo>
                    <a:pt x="419" y="41"/>
                  </a:lnTo>
                  <a:lnTo>
                    <a:pt x="420" y="34"/>
                  </a:lnTo>
                  <a:lnTo>
                    <a:pt x="421" y="27"/>
                  </a:lnTo>
                  <a:lnTo>
                    <a:pt x="421" y="21"/>
                  </a:lnTo>
                  <a:lnTo>
                    <a:pt x="422" y="16"/>
                  </a:lnTo>
                  <a:lnTo>
                    <a:pt x="423" y="12"/>
                  </a:lnTo>
                  <a:lnTo>
                    <a:pt x="423" y="8"/>
                  </a:lnTo>
                  <a:lnTo>
                    <a:pt x="424" y="5"/>
                  </a:lnTo>
                  <a:lnTo>
                    <a:pt x="425" y="2"/>
                  </a:lnTo>
                  <a:lnTo>
                    <a:pt x="425" y="1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8" y="1"/>
                  </a:lnTo>
                  <a:lnTo>
                    <a:pt x="428" y="3"/>
                  </a:lnTo>
                  <a:lnTo>
                    <a:pt x="429" y="6"/>
                  </a:lnTo>
                  <a:lnTo>
                    <a:pt x="429" y="9"/>
                  </a:lnTo>
                  <a:lnTo>
                    <a:pt x="430" y="13"/>
                  </a:lnTo>
                  <a:lnTo>
                    <a:pt x="431" y="18"/>
                  </a:lnTo>
                  <a:lnTo>
                    <a:pt x="431" y="24"/>
                  </a:lnTo>
                  <a:lnTo>
                    <a:pt x="432" y="30"/>
                  </a:lnTo>
                  <a:lnTo>
                    <a:pt x="433" y="37"/>
                  </a:lnTo>
                  <a:lnTo>
                    <a:pt x="433" y="44"/>
                  </a:lnTo>
                  <a:lnTo>
                    <a:pt x="434" y="52"/>
                  </a:lnTo>
                  <a:lnTo>
                    <a:pt x="435" y="61"/>
                  </a:lnTo>
                  <a:lnTo>
                    <a:pt x="435" y="71"/>
                  </a:lnTo>
                  <a:lnTo>
                    <a:pt x="436" y="81"/>
                  </a:lnTo>
                  <a:lnTo>
                    <a:pt x="437" y="103"/>
                  </a:lnTo>
                  <a:lnTo>
                    <a:pt x="438" y="115"/>
                  </a:lnTo>
                  <a:lnTo>
                    <a:pt x="438" y="127"/>
                  </a:lnTo>
                  <a:lnTo>
                    <a:pt x="440" y="154"/>
                  </a:lnTo>
                  <a:lnTo>
                    <a:pt x="442" y="213"/>
                  </a:lnTo>
                  <a:lnTo>
                    <a:pt x="443" y="228"/>
                  </a:lnTo>
                  <a:lnTo>
                    <a:pt x="443" y="244"/>
                  </a:lnTo>
                  <a:lnTo>
                    <a:pt x="444" y="278"/>
                  </a:lnTo>
                  <a:lnTo>
                    <a:pt x="447" y="348"/>
                  </a:lnTo>
                  <a:lnTo>
                    <a:pt x="448" y="368"/>
                  </a:lnTo>
                  <a:lnTo>
                    <a:pt x="449" y="388"/>
                  </a:lnTo>
                  <a:lnTo>
                    <a:pt x="450" y="429"/>
                  </a:lnTo>
                  <a:lnTo>
                    <a:pt x="453" y="511"/>
                  </a:lnTo>
                  <a:lnTo>
                    <a:pt x="453" y="532"/>
                  </a:lnTo>
                  <a:lnTo>
                    <a:pt x="454" y="552"/>
                  </a:lnTo>
                  <a:lnTo>
                    <a:pt x="455" y="593"/>
                  </a:lnTo>
                  <a:lnTo>
                    <a:pt x="458" y="673"/>
                  </a:lnTo>
                  <a:lnTo>
                    <a:pt x="459" y="692"/>
                  </a:lnTo>
                  <a:lnTo>
                    <a:pt x="459" y="711"/>
                  </a:lnTo>
                  <a:lnTo>
                    <a:pt x="461" y="747"/>
                  </a:lnTo>
                  <a:lnTo>
                    <a:pt x="461" y="765"/>
                  </a:lnTo>
                  <a:lnTo>
                    <a:pt x="462" y="782"/>
                  </a:lnTo>
                  <a:lnTo>
                    <a:pt x="464" y="815"/>
                  </a:lnTo>
                  <a:lnTo>
                    <a:pt x="464" y="831"/>
                  </a:lnTo>
                  <a:lnTo>
                    <a:pt x="465" y="846"/>
                  </a:lnTo>
                  <a:lnTo>
                    <a:pt x="466" y="875"/>
                  </a:lnTo>
                  <a:lnTo>
                    <a:pt x="467" y="888"/>
                  </a:lnTo>
                  <a:lnTo>
                    <a:pt x="467" y="900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640013" y="2973388"/>
              <a:ext cx="749300" cy="1584325"/>
            </a:xfrm>
            <a:custGeom>
              <a:avLst/>
              <a:gdLst>
                <a:gd name="T0" fmla="*/ 6 w 472"/>
                <a:gd name="T1" fmla="*/ 975 h 998"/>
                <a:gd name="T2" fmla="*/ 11 w 472"/>
                <a:gd name="T3" fmla="*/ 998 h 998"/>
                <a:gd name="T4" fmla="*/ 17 w 472"/>
                <a:gd name="T5" fmla="*/ 967 h 998"/>
                <a:gd name="T6" fmla="*/ 24 w 472"/>
                <a:gd name="T7" fmla="*/ 858 h 998"/>
                <a:gd name="T8" fmla="*/ 36 w 472"/>
                <a:gd name="T9" fmla="*/ 514 h 998"/>
                <a:gd name="T10" fmla="*/ 49 w 472"/>
                <a:gd name="T11" fmla="*/ 162 h 998"/>
                <a:gd name="T12" fmla="*/ 55 w 472"/>
                <a:gd name="T13" fmla="*/ 48 h 998"/>
                <a:gd name="T14" fmla="*/ 60 w 472"/>
                <a:gd name="T15" fmla="*/ 4 h 998"/>
                <a:gd name="T16" fmla="*/ 66 w 472"/>
                <a:gd name="T17" fmla="*/ 7 h 998"/>
                <a:gd name="T18" fmla="*/ 71 w 472"/>
                <a:gd name="T19" fmla="*/ 64 h 998"/>
                <a:gd name="T20" fmla="*/ 81 w 472"/>
                <a:gd name="T21" fmla="*/ 272 h 998"/>
                <a:gd name="T22" fmla="*/ 94 w 472"/>
                <a:gd name="T23" fmla="*/ 677 h 998"/>
                <a:gd name="T24" fmla="*/ 103 w 472"/>
                <a:gd name="T25" fmla="*/ 893 h 998"/>
                <a:gd name="T26" fmla="*/ 109 w 472"/>
                <a:gd name="T27" fmla="*/ 971 h 998"/>
                <a:gd name="T28" fmla="*/ 114 w 472"/>
                <a:gd name="T29" fmla="*/ 998 h 998"/>
                <a:gd name="T30" fmla="*/ 119 w 472"/>
                <a:gd name="T31" fmla="*/ 977 h 998"/>
                <a:gd name="T32" fmla="*/ 125 w 472"/>
                <a:gd name="T33" fmla="*/ 898 h 998"/>
                <a:gd name="T34" fmla="*/ 134 w 472"/>
                <a:gd name="T35" fmla="*/ 684 h 998"/>
                <a:gd name="T36" fmla="*/ 147 w 472"/>
                <a:gd name="T37" fmla="*/ 304 h 998"/>
                <a:gd name="T38" fmla="*/ 155 w 472"/>
                <a:gd name="T39" fmla="*/ 107 h 998"/>
                <a:gd name="T40" fmla="*/ 160 w 472"/>
                <a:gd name="T41" fmla="*/ 32 h 998"/>
                <a:gd name="T42" fmla="*/ 165 w 472"/>
                <a:gd name="T43" fmla="*/ 0 h 998"/>
                <a:gd name="T44" fmla="*/ 170 w 472"/>
                <a:gd name="T45" fmla="*/ 15 h 998"/>
                <a:gd name="T46" fmla="*/ 176 w 472"/>
                <a:gd name="T47" fmla="*/ 85 h 998"/>
                <a:gd name="T48" fmla="*/ 185 w 472"/>
                <a:gd name="T49" fmla="*/ 286 h 998"/>
                <a:gd name="T50" fmla="*/ 198 w 472"/>
                <a:gd name="T51" fmla="*/ 677 h 998"/>
                <a:gd name="T52" fmla="*/ 207 w 472"/>
                <a:gd name="T53" fmla="*/ 891 h 998"/>
                <a:gd name="T54" fmla="*/ 212 w 472"/>
                <a:gd name="T55" fmla="*/ 971 h 998"/>
                <a:gd name="T56" fmla="*/ 218 w 472"/>
                <a:gd name="T57" fmla="*/ 998 h 998"/>
                <a:gd name="T58" fmla="*/ 223 w 472"/>
                <a:gd name="T59" fmla="*/ 972 h 998"/>
                <a:gd name="T60" fmla="*/ 229 w 472"/>
                <a:gd name="T61" fmla="*/ 880 h 998"/>
                <a:gd name="T62" fmla="*/ 244 w 472"/>
                <a:gd name="T63" fmla="*/ 479 h 998"/>
                <a:gd name="T64" fmla="*/ 255 w 472"/>
                <a:gd name="T65" fmla="*/ 193 h 998"/>
                <a:gd name="T66" fmla="*/ 261 w 472"/>
                <a:gd name="T67" fmla="*/ 67 h 998"/>
                <a:gd name="T68" fmla="*/ 266 w 472"/>
                <a:gd name="T69" fmla="*/ 11 h 998"/>
                <a:gd name="T70" fmla="*/ 271 w 472"/>
                <a:gd name="T71" fmla="*/ 2 h 998"/>
                <a:gd name="T72" fmla="*/ 276 w 472"/>
                <a:gd name="T73" fmla="*/ 42 h 998"/>
                <a:gd name="T74" fmla="*/ 285 w 472"/>
                <a:gd name="T75" fmla="*/ 213 h 998"/>
                <a:gd name="T76" fmla="*/ 299 w 472"/>
                <a:gd name="T77" fmla="*/ 613 h 998"/>
                <a:gd name="T78" fmla="*/ 310 w 472"/>
                <a:gd name="T79" fmla="*/ 891 h 998"/>
                <a:gd name="T80" fmla="*/ 316 w 472"/>
                <a:gd name="T81" fmla="*/ 977 h 998"/>
                <a:gd name="T82" fmla="*/ 322 w 472"/>
                <a:gd name="T83" fmla="*/ 998 h 998"/>
                <a:gd name="T84" fmla="*/ 327 w 472"/>
                <a:gd name="T85" fmla="*/ 964 h 998"/>
                <a:gd name="T86" fmla="*/ 333 w 472"/>
                <a:gd name="T87" fmla="*/ 867 h 998"/>
                <a:gd name="T88" fmla="*/ 343 w 472"/>
                <a:gd name="T89" fmla="*/ 623 h 998"/>
                <a:gd name="T90" fmla="*/ 354 w 472"/>
                <a:gd name="T91" fmla="*/ 301 h 998"/>
                <a:gd name="T92" fmla="*/ 360 w 472"/>
                <a:gd name="T93" fmla="*/ 133 h 998"/>
                <a:gd name="T94" fmla="*/ 366 w 472"/>
                <a:gd name="T95" fmla="*/ 39 h 998"/>
                <a:gd name="T96" fmla="*/ 371 w 472"/>
                <a:gd name="T97" fmla="*/ 1 h 998"/>
                <a:gd name="T98" fmla="*/ 376 w 472"/>
                <a:gd name="T99" fmla="*/ 11 h 998"/>
                <a:gd name="T100" fmla="*/ 382 w 472"/>
                <a:gd name="T101" fmla="*/ 76 h 998"/>
                <a:gd name="T102" fmla="*/ 388 w 472"/>
                <a:gd name="T103" fmla="*/ 207 h 998"/>
                <a:gd name="T104" fmla="*/ 403 w 472"/>
                <a:gd name="T105" fmla="*/ 629 h 998"/>
                <a:gd name="T106" fmla="*/ 412 w 472"/>
                <a:gd name="T107" fmla="*/ 860 h 998"/>
                <a:gd name="T108" fmla="*/ 418 w 472"/>
                <a:gd name="T109" fmla="*/ 961 h 998"/>
                <a:gd name="T110" fmla="*/ 424 w 472"/>
                <a:gd name="T111" fmla="*/ 998 h 998"/>
                <a:gd name="T112" fmla="*/ 429 w 472"/>
                <a:gd name="T113" fmla="*/ 979 h 998"/>
                <a:gd name="T114" fmla="*/ 435 w 472"/>
                <a:gd name="T115" fmla="*/ 896 h 998"/>
                <a:gd name="T116" fmla="*/ 446 w 472"/>
                <a:gd name="T117" fmla="*/ 623 h 998"/>
                <a:gd name="T118" fmla="*/ 457 w 472"/>
                <a:gd name="T119" fmla="*/ 317 h 998"/>
                <a:gd name="T120" fmla="*/ 463 w 472"/>
                <a:gd name="T121" fmla="*/ 154 h 998"/>
                <a:gd name="T122" fmla="*/ 469 w 472"/>
                <a:gd name="T123" fmla="*/ 43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998">
                  <a:moveTo>
                    <a:pt x="0" y="900"/>
                  </a:moveTo>
                  <a:lnTo>
                    <a:pt x="2" y="924"/>
                  </a:lnTo>
                  <a:lnTo>
                    <a:pt x="3" y="934"/>
                  </a:lnTo>
                  <a:lnTo>
                    <a:pt x="3" y="944"/>
                  </a:lnTo>
                  <a:lnTo>
                    <a:pt x="4" y="953"/>
                  </a:lnTo>
                  <a:lnTo>
                    <a:pt x="4" y="961"/>
                  </a:lnTo>
                  <a:lnTo>
                    <a:pt x="5" y="968"/>
                  </a:lnTo>
                  <a:lnTo>
                    <a:pt x="6" y="975"/>
                  </a:lnTo>
                  <a:lnTo>
                    <a:pt x="7" y="981"/>
                  </a:lnTo>
                  <a:lnTo>
                    <a:pt x="7" y="986"/>
                  </a:lnTo>
                  <a:lnTo>
                    <a:pt x="8" y="990"/>
                  </a:lnTo>
                  <a:lnTo>
                    <a:pt x="9" y="993"/>
                  </a:lnTo>
                  <a:lnTo>
                    <a:pt x="9" y="996"/>
                  </a:lnTo>
                  <a:lnTo>
                    <a:pt x="10" y="998"/>
                  </a:lnTo>
                  <a:lnTo>
                    <a:pt x="11" y="998"/>
                  </a:lnTo>
                  <a:lnTo>
                    <a:pt x="11" y="998"/>
                  </a:lnTo>
                  <a:lnTo>
                    <a:pt x="12" y="997"/>
                  </a:lnTo>
                  <a:lnTo>
                    <a:pt x="13" y="995"/>
                  </a:lnTo>
                  <a:lnTo>
                    <a:pt x="13" y="993"/>
                  </a:lnTo>
                  <a:lnTo>
                    <a:pt x="14" y="989"/>
                  </a:lnTo>
                  <a:lnTo>
                    <a:pt x="15" y="985"/>
                  </a:lnTo>
                  <a:lnTo>
                    <a:pt x="15" y="980"/>
                  </a:lnTo>
                  <a:lnTo>
                    <a:pt x="16" y="974"/>
                  </a:lnTo>
                  <a:lnTo>
                    <a:pt x="17" y="967"/>
                  </a:lnTo>
                  <a:lnTo>
                    <a:pt x="18" y="960"/>
                  </a:lnTo>
                  <a:lnTo>
                    <a:pt x="18" y="951"/>
                  </a:lnTo>
                  <a:lnTo>
                    <a:pt x="19" y="942"/>
                  </a:lnTo>
                  <a:lnTo>
                    <a:pt x="19" y="932"/>
                  </a:lnTo>
                  <a:lnTo>
                    <a:pt x="21" y="910"/>
                  </a:lnTo>
                  <a:lnTo>
                    <a:pt x="22" y="898"/>
                  </a:lnTo>
                  <a:lnTo>
                    <a:pt x="22" y="885"/>
                  </a:lnTo>
                  <a:lnTo>
                    <a:pt x="24" y="858"/>
                  </a:lnTo>
                  <a:lnTo>
                    <a:pt x="24" y="844"/>
                  </a:lnTo>
                  <a:lnTo>
                    <a:pt x="25" y="830"/>
                  </a:lnTo>
                  <a:lnTo>
                    <a:pt x="26" y="800"/>
                  </a:lnTo>
                  <a:lnTo>
                    <a:pt x="29" y="736"/>
                  </a:lnTo>
                  <a:lnTo>
                    <a:pt x="34" y="591"/>
                  </a:lnTo>
                  <a:lnTo>
                    <a:pt x="34" y="572"/>
                  </a:lnTo>
                  <a:lnTo>
                    <a:pt x="35" y="553"/>
                  </a:lnTo>
                  <a:lnTo>
                    <a:pt x="36" y="514"/>
                  </a:lnTo>
                  <a:lnTo>
                    <a:pt x="39" y="438"/>
                  </a:lnTo>
                  <a:lnTo>
                    <a:pt x="44" y="290"/>
                  </a:lnTo>
                  <a:lnTo>
                    <a:pt x="45" y="273"/>
                  </a:lnTo>
                  <a:lnTo>
                    <a:pt x="45" y="256"/>
                  </a:lnTo>
                  <a:lnTo>
                    <a:pt x="46" y="223"/>
                  </a:lnTo>
                  <a:lnTo>
                    <a:pt x="47" y="207"/>
                  </a:lnTo>
                  <a:lnTo>
                    <a:pt x="48" y="192"/>
                  </a:lnTo>
                  <a:lnTo>
                    <a:pt x="49" y="162"/>
                  </a:lnTo>
                  <a:lnTo>
                    <a:pt x="49" y="148"/>
                  </a:lnTo>
                  <a:lnTo>
                    <a:pt x="50" y="135"/>
                  </a:lnTo>
                  <a:lnTo>
                    <a:pt x="52" y="109"/>
                  </a:lnTo>
                  <a:lnTo>
                    <a:pt x="52" y="97"/>
                  </a:lnTo>
                  <a:lnTo>
                    <a:pt x="53" y="87"/>
                  </a:lnTo>
                  <a:lnTo>
                    <a:pt x="54" y="66"/>
                  </a:lnTo>
                  <a:lnTo>
                    <a:pt x="55" y="57"/>
                  </a:lnTo>
                  <a:lnTo>
                    <a:pt x="55" y="48"/>
                  </a:lnTo>
                  <a:lnTo>
                    <a:pt x="56" y="40"/>
                  </a:lnTo>
                  <a:lnTo>
                    <a:pt x="57" y="33"/>
                  </a:lnTo>
                  <a:lnTo>
                    <a:pt x="57" y="26"/>
                  </a:lnTo>
                  <a:lnTo>
                    <a:pt x="58" y="21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0" y="7"/>
                  </a:lnTo>
                  <a:lnTo>
                    <a:pt x="60" y="4"/>
                  </a:lnTo>
                  <a:lnTo>
                    <a:pt x="61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5" y="4"/>
                  </a:lnTo>
                  <a:lnTo>
                    <a:pt x="66" y="7"/>
                  </a:lnTo>
                  <a:lnTo>
                    <a:pt x="66" y="12"/>
                  </a:lnTo>
                  <a:lnTo>
                    <a:pt x="67" y="16"/>
                  </a:lnTo>
                  <a:lnTo>
                    <a:pt x="68" y="22"/>
                  </a:lnTo>
                  <a:lnTo>
                    <a:pt x="68" y="29"/>
                  </a:lnTo>
                  <a:lnTo>
                    <a:pt x="69" y="37"/>
                  </a:lnTo>
                  <a:lnTo>
                    <a:pt x="70" y="45"/>
                  </a:lnTo>
                  <a:lnTo>
                    <a:pt x="70" y="54"/>
                  </a:lnTo>
                  <a:lnTo>
                    <a:pt x="71" y="64"/>
                  </a:lnTo>
                  <a:lnTo>
                    <a:pt x="72" y="86"/>
                  </a:lnTo>
                  <a:lnTo>
                    <a:pt x="73" y="98"/>
                  </a:lnTo>
                  <a:lnTo>
                    <a:pt x="74" y="111"/>
                  </a:lnTo>
                  <a:lnTo>
                    <a:pt x="75" y="138"/>
                  </a:lnTo>
                  <a:lnTo>
                    <a:pt x="76" y="153"/>
                  </a:lnTo>
                  <a:lnTo>
                    <a:pt x="76" y="168"/>
                  </a:lnTo>
                  <a:lnTo>
                    <a:pt x="78" y="201"/>
                  </a:lnTo>
                  <a:lnTo>
                    <a:pt x="81" y="272"/>
                  </a:lnTo>
                  <a:lnTo>
                    <a:pt x="86" y="430"/>
                  </a:lnTo>
                  <a:lnTo>
                    <a:pt x="87" y="451"/>
                  </a:lnTo>
                  <a:lnTo>
                    <a:pt x="88" y="472"/>
                  </a:lnTo>
                  <a:lnTo>
                    <a:pt x="89" y="514"/>
                  </a:lnTo>
                  <a:lnTo>
                    <a:pt x="92" y="597"/>
                  </a:lnTo>
                  <a:lnTo>
                    <a:pt x="93" y="617"/>
                  </a:lnTo>
                  <a:lnTo>
                    <a:pt x="93" y="637"/>
                  </a:lnTo>
                  <a:lnTo>
                    <a:pt x="94" y="677"/>
                  </a:lnTo>
                  <a:lnTo>
                    <a:pt x="97" y="752"/>
                  </a:lnTo>
                  <a:lnTo>
                    <a:pt x="98" y="770"/>
                  </a:lnTo>
                  <a:lnTo>
                    <a:pt x="99" y="787"/>
                  </a:lnTo>
                  <a:lnTo>
                    <a:pt x="100" y="820"/>
                  </a:lnTo>
                  <a:lnTo>
                    <a:pt x="101" y="836"/>
                  </a:lnTo>
                  <a:lnTo>
                    <a:pt x="101" y="851"/>
                  </a:lnTo>
                  <a:lnTo>
                    <a:pt x="103" y="879"/>
                  </a:lnTo>
                  <a:lnTo>
                    <a:pt x="103" y="893"/>
                  </a:lnTo>
                  <a:lnTo>
                    <a:pt x="104" y="905"/>
                  </a:lnTo>
                  <a:lnTo>
                    <a:pt x="105" y="917"/>
                  </a:lnTo>
                  <a:lnTo>
                    <a:pt x="106" y="928"/>
                  </a:lnTo>
                  <a:lnTo>
                    <a:pt x="106" y="938"/>
                  </a:lnTo>
                  <a:lnTo>
                    <a:pt x="107" y="948"/>
                  </a:lnTo>
                  <a:lnTo>
                    <a:pt x="108" y="956"/>
                  </a:lnTo>
                  <a:lnTo>
                    <a:pt x="108" y="965"/>
                  </a:lnTo>
                  <a:lnTo>
                    <a:pt x="109" y="971"/>
                  </a:lnTo>
                  <a:lnTo>
                    <a:pt x="109" y="977"/>
                  </a:lnTo>
                  <a:lnTo>
                    <a:pt x="110" y="983"/>
                  </a:lnTo>
                  <a:lnTo>
                    <a:pt x="111" y="987"/>
                  </a:lnTo>
                  <a:lnTo>
                    <a:pt x="111" y="991"/>
                  </a:lnTo>
                  <a:lnTo>
                    <a:pt x="112" y="994"/>
                  </a:lnTo>
                  <a:lnTo>
                    <a:pt x="113" y="996"/>
                  </a:lnTo>
                  <a:lnTo>
                    <a:pt x="114" y="998"/>
                  </a:lnTo>
                  <a:lnTo>
                    <a:pt x="114" y="998"/>
                  </a:lnTo>
                  <a:lnTo>
                    <a:pt x="115" y="998"/>
                  </a:lnTo>
                  <a:lnTo>
                    <a:pt x="115" y="998"/>
                  </a:lnTo>
                  <a:lnTo>
                    <a:pt x="116" y="996"/>
                  </a:lnTo>
                  <a:lnTo>
                    <a:pt x="117" y="994"/>
                  </a:lnTo>
                  <a:lnTo>
                    <a:pt x="117" y="991"/>
                  </a:lnTo>
                  <a:lnTo>
                    <a:pt x="118" y="987"/>
                  </a:lnTo>
                  <a:lnTo>
                    <a:pt x="118" y="982"/>
                  </a:lnTo>
                  <a:lnTo>
                    <a:pt x="119" y="977"/>
                  </a:lnTo>
                  <a:lnTo>
                    <a:pt x="120" y="971"/>
                  </a:lnTo>
                  <a:lnTo>
                    <a:pt x="120" y="964"/>
                  </a:lnTo>
                  <a:lnTo>
                    <a:pt x="121" y="957"/>
                  </a:lnTo>
                  <a:lnTo>
                    <a:pt x="122" y="949"/>
                  </a:lnTo>
                  <a:lnTo>
                    <a:pt x="123" y="940"/>
                  </a:lnTo>
                  <a:lnTo>
                    <a:pt x="124" y="920"/>
                  </a:lnTo>
                  <a:lnTo>
                    <a:pt x="124" y="909"/>
                  </a:lnTo>
                  <a:lnTo>
                    <a:pt x="125" y="898"/>
                  </a:lnTo>
                  <a:lnTo>
                    <a:pt x="126" y="873"/>
                  </a:lnTo>
                  <a:lnTo>
                    <a:pt x="127" y="860"/>
                  </a:lnTo>
                  <a:lnTo>
                    <a:pt x="127" y="847"/>
                  </a:lnTo>
                  <a:lnTo>
                    <a:pt x="129" y="818"/>
                  </a:lnTo>
                  <a:lnTo>
                    <a:pt x="129" y="803"/>
                  </a:lnTo>
                  <a:lnTo>
                    <a:pt x="130" y="787"/>
                  </a:lnTo>
                  <a:lnTo>
                    <a:pt x="132" y="754"/>
                  </a:lnTo>
                  <a:lnTo>
                    <a:pt x="134" y="684"/>
                  </a:lnTo>
                  <a:lnTo>
                    <a:pt x="139" y="532"/>
                  </a:lnTo>
                  <a:lnTo>
                    <a:pt x="140" y="513"/>
                  </a:lnTo>
                  <a:lnTo>
                    <a:pt x="140" y="493"/>
                  </a:lnTo>
                  <a:lnTo>
                    <a:pt x="142" y="455"/>
                  </a:lnTo>
                  <a:lnTo>
                    <a:pt x="144" y="378"/>
                  </a:lnTo>
                  <a:lnTo>
                    <a:pt x="145" y="359"/>
                  </a:lnTo>
                  <a:lnTo>
                    <a:pt x="145" y="340"/>
                  </a:lnTo>
                  <a:lnTo>
                    <a:pt x="147" y="304"/>
                  </a:lnTo>
                  <a:lnTo>
                    <a:pt x="149" y="235"/>
                  </a:lnTo>
                  <a:lnTo>
                    <a:pt x="150" y="219"/>
                  </a:lnTo>
                  <a:lnTo>
                    <a:pt x="151" y="203"/>
                  </a:lnTo>
                  <a:lnTo>
                    <a:pt x="152" y="173"/>
                  </a:lnTo>
                  <a:lnTo>
                    <a:pt x="153" y="159"/>
                  </a:lnTo>
                  <a:lnTo>
                    <a:pt x="153" y="145"/>
                  </a:lnTo>
                  <a:lnTo>
                    <a:pt x="154" y="119"/>
                  </a:lnTo>
                  <a:lnTo>
                    <a:pt x="155" y="107"/>
                  </a:lnTo>
                  <a:lnTo>
                    <a:pt x="156" y="96"/>
                  </a:lnTo>
                  <a:lnTo>
                    <a:pt x="156" y="85"/>
                  </a:lnTo>
                  <a:lnTo>
                    <a:pt x="157" y="74"/>
                  </a:lnTo>
                  <a:lnTo>
                    <a:pt x="157" y="64"/>
                  </a:lnTo>
                  <a:lnTo>
                    <a:pt x="158" y="55"/>
                  </a:lnTo>
                  <a:lnTo>
                    <a:pt x="159" y="47"/>
                  </a:lnTo>
                  <a:lnTo>
                    <a:pt x="159" y="39"/>
                  </a:lnTo>
                  <a:lnTo>
                    <a:pt x="160" y="32"/>
                  </a:lnTo>
                  <a:lnTo>
                    <a:pt x="161" y="25"/>
                  </a:lnTo>
                  <a:lnTo>
                    <a:pt x="161" y="20"/>
                  </a:lnTo>
                  <a:lnTo>
                    <a:pt x="162" y="15"/>
                  </a:lnTo>
                  <a:lnTo>
                    <a:pt x="163" y="10"/>
                  </a:lnTo>
                  <a:lnTo>
                    <a:pt x="163" y="7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8" y="2"/>
                  </a:lnTo>
                  <a:lnTo>
                    <a:pt x="168" y="4"/>
                  </a:lnTo>
                  <a:lnTo>
                    <a:pt x="169" y="7"/>
                  </a:lnTo>
                  <a:lnTo>
                    <a:pt x="169" y="10"/>
                  </a:lnTo>
                  <a:lnTo>
                    <a:pt x="170" y="15"/>
                  </a:lnTo>
                  <a:lnTo>
                    <a:pt x="171" y="20"/>
                  </a:lnTo>
                  <a:lnTo>
                    <a:pt x="171" y="26"/>
                  </a:lnTo>
                  <a:lnTo>
                    <a:pt x="172" y="32"/>
                  </a:lnTo>
                  <a:lnTo>
                    <a:pt x="173" y="39"/>
                  </a:lnTo>
                  <a:lnTo>
                    <a:pt x="173" y="47"/>
                  </a:lnTo>
                  <a:lnTo>
                    <a:pt x="175" y="65"/>
                  </a:lnTo>
                  <a:lnTo>
                    <a:pt x="175" y="75"/>
                  </a:lnTo>
                  <a:lnTo>
                    <a:pt x="176" y="85"/>
                  </a:lnTo>
                  <a:lnTo>
                    <a:pt x="177" y="108"/>
                  </a:lnTo>
                  <a:lnTo>
                    <a:pt x="178" y="120"/>
                  </a:lnTo>
                  <a:lnTo>
                    <a:pt x="178" y="132"/>
                  </a:lnTo>
                  <a:lnTo>
                    <a:pt x="180" y="159"/>
                  </a:lnTo>
                  <a:lnTo>
                    <a:pt x="180" y="174"/>
                  </a:lnTo>
                  <a:lnTo>
                    <a:pt x="181" y="189"/>
                  </a:lnTo>
                  <a:lnTo>
                    <a:pt x="182" y="219"/>
                  </a:lnTo>
                  <a:lnTo>
                    <a:pt x="185" y="286"/>
                  </a:lnTo>
                  <a:lnTo>
                    <a:pt x="190" y="432"/>
                  </a:lnTo>
                  <a:lnTo>
                    <a:pt x="190" y="452"/>
                  </a:lnTo>
                  <a:lnTo>
                    <a:pt x="191" y="473"/>
                  </a:lnTo>
                  <a:lnTo>
                    <a:pt x="192" y="514"/>
                  </a:lnTo>
                  <a:lnTo>
                    <a:pt x="195" y="597"/>
                  </a:lnTo>
                  <a:lnTo>
                    <a:pt x="196" y="617"/>
                  </a:lnTo>
                  <a:lnTo>
                    <a:pt x="196" y="637"/>
                  </a:lnTo>
                  <a:lnTo>
                    <a:pt x="198" y="677"/>
                  </a:lnTo>
                  <a:lnTo>
                    <a:pt x="201" y="751"/>
                  </a:lnTo>
                  <a:lnTo>
                    <a:pt x="201" y="769"/>
                  </a:lnTo>
                  <a:lnTo>
                    <a:pt x="202" y="786"/>
                  </a:lnTo>
                  <a:lnTo>
                    <a:pt x="203" y="819"/>
                  </a:lnTo>
                  <a:lnTo>
                    <a:pt x="204" y="834"/>
                  </a:lnTo>
                  <a:lnTo>
                    <a:pt x="205" y="850"/>
                  </a:lnTo>
                  <a:lnTo>
                    <a:pt x="206" y="878"/>
                  </a:lnTo>
                  <a:lnTo>
                    <a:pt x="207" y="891"/>
                  </a:lnTo>
                  <a:lnTo>
                    <a:pt x="207" y="903"/>
                  </a:lnTo>
                  <a:lnTo>
                    <a:pt x="208" y="915"/>
                  </a:lnTo>
                  <a:lnTo>
                    <a:pt x="209" y="926"/>
                  </a:lnTo>
                  <a:lnTo>
                    <a:pt x="210" y="937"/>
                  </a:lnTo>
                  <a:lnTo>
                    <a:pt x="210" y="947"/>
                  </a:lnTo>
                  <a:lnTo>
                    <a:pt x="211" y="955"/>
                  </a:lnTo>
                  <a:lnTo>
                    <a:pt x="211" y="963"/>
                  </a:lnTo>
                  <a:lnTo>
                    <a:pt x="212" y="971"/>
                  </a:lnTo>
                  <a:lnTo>
                    <a:pt x="213" y="977"/>
                  </a:lnTo>
                  <a:lnTo>
                    <a:pt x="214" y="983"/>
                  </a:lnTo>
                  <a:lnTo>
                    <a:pt x="214" y="987"/>
                  </a:lnTo>
                  <a:lnTo>
                    <a:pt x="215" y="991"/>
                  </a:lnTo>
                  <a:lnTo>
                    <a:pt x="216" y="994"/>
                  </a:lnTo>
                  <a:lnTo>
                    <a:pt x="216" y="996"/>
                  </a:lnTo>
                  <a:lnTo>
                    <a:pt x="217" y="998"/>
                  </a:lnTo>
                  <a:lnTo>
                    <a:pt x="218" y="998"/>
                  </a:lnTo>
                  <a:lnTo>
                    <a:pt x="218" y="998"/>
                  </a:lnTo>
                  <a:lnTo>
                    <a:pt x="219" y="997"/>
                  </a:lnTo>
                  <a:lnTo>
                    <a:pt x="220" y="995"/>
                  </a:lnTo>
                  <a:lnTo>
                    <a:pt x="220" y="992"/>
                  </a:lnTo>
                  <a:lnTo>
                    <a:pt x="221" y="988"/>
                  </a:lnTo>
                  <a:lnTo>
                    <a:pt x="222" y="983"/>
                  </a:lnTo>
                  <a:lnTo>
                    <a:pt x="222" y="978"/>
                  </a:lnTo>
                  <a:lnTo>
                    <a:pt x="223" y="972"/>
                  </a:lnTo>
                  <a:lnTo>
                    <a:pt x="224" y="965"/>
                  </a:lnTo>
                  <a:lnTo>
                    <a:pt x="225" y="957"/>
                  </a:lnTo>
                  <a:lnTo>
                    <a:pt x="225" y="948"/>
                  </a:lnTo>
                  <a:lnTo>
                    <a:pt x="226" y="938"/>
                  </a:lnTo>
                  <a:lnTo>
                    <a:pt x="226" y="928"/>
                  </a:lnTo>
                  <a:lnTo>
                    <a:pt x="228" y="906"/>
                  </a:lnTo>
                  <a:lnTo>
                    <a:pt x="229" y="893"/>
                  </a:lnTo>
                  <a:lnTo>
                    <a:pt x="229" y="880"/>
                  </a:lnTo>
                  <a:lnTo>
                    <a:pt x="231" y="852"/>
                  </a:lnTo>
                  <a:lnTo>
                    <a:pt x="234" y="789"/>
                  </a:lnTo>
                  <a:lnTo>
                    <a:pt x="234" y="773"/>
                  </a:lnTo>
                  <a:lnTo>
                    <a:pt x="235" y="756"/>
                  </a:lnTo>
                  <a:lnTo>
                    <a:pt x="236" y="723"/>
                  </a:lnTo>
                  <a:lnTo>
                    <a:pt x="238" y="651"/>
                  </a:lnTo>
                  <a:lnTo>
                    <a:pt x="244" y="499"/>
                  </a:lnTo>
                  <a:lnTo>
                    <a:pt x="244" y="479"/>
                  </a:lnTo>
                  <a:lnTo>
                    <a:pt x="245" y="460"/>
                  </a:lnTo>
                  <a:lnTo>
                    <a:pt x="246" y="421"/>
                  </a:lnTo>
                  <a:lnTo>
                    <a:pt x="249" y="346"/>
                  </a:lnTo>
                  <a:lnTo>
                    <a:pt x="249" y="328"/>
                  </a:lnTo>
                  <a:lnTo>
                    <a:pt x="250" y="310"/>
                  </a:lnTo>
                  <a:lnTo>
                    <a:pt x="251" y="275"/>
                  </a:lnTo>
                  <a:lnTo>
                    <a:pt x="254" y="208"/>
                  </a:lnTo>
                  <a:lnTo>
                    <a:pt x="255" y="193"/>
                  </a:lnTo>
                  <a:lnTo>
                    <a:pt x="255" y="178"/>
                  </a:lnTo>
                  <a:lnTo>
                    <a:pt x="256" y="149"/>
                  </a:lnTo>
                  <a:lnTo>
                    <a:pt x="257" y="136"/>
                  </a:lnTo>
                  <a:lnTo>
                    <a:pt x="258" y="123"/>
                  </a:lnTo>
                  <a:lnTo>
                    <a:pt x="259" y="99"/>
                  </a:lnTo>
                  <a:lnTo>
                    <a:pt x="259" y="87"/>
                  </a:lnTo>
                  <a:lnTo>
                    <a:pt x="260" y="76"/>
                  </a:lnTo>
                  <a:lnTo>
                    <a:pt x="261" y="67"/>
                  </a:lnTo>
                  <a:lnTo>
                    <a:pt x="261" y="57"/>
                  </a:lnTo>
                  <a:lnTo>
                    <a:pt x="262" y="48"/>
                  </a:lnTo>
                  <a:lnTo>
                    <a:pt x="263" y="40"/>
                  </a:lnTo>
                  <a:lnTo>
                    <a:pt x="263" y="33"/>
                  </a:lnTo>
                  <a:lnTo>
                    <a:pt x="264" y="27"/>
                  </a:lnTo>
                  <a:lnTo>
                    <a:pt x="265" y="21"/>
                  </a:lnTo>
                  <a:lnTo>
                    <a:pt x="265" y="15"/>
                  </a:lnTo>
                  <a:lnTo>
                    <a:pt x="266" y="11"/>
                  </a:lnTo>
                  <a:lnTo>
                    <a:pt x="267" y="7"/>
                  </a:lnTo>
                  <a:lnTo>
                    <a:pt x="267" y="4"/>
                  </a:lnTo>
                  <a:lnTo>
                    <a:pt x="268" y="2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2"/>
                  </a:lnTo>
                  <a:lnTo>
                    <a:pt x="272" y="4"/>
                  </a:lnTo>
                  <a:lnTo>
                    <a:pt x="272" y="7"/>
                  </a:lnTo>
                  <a:lnTo>
                    <a:pt x="273" y="11"/>
                  </a:lnTo>
                  <a:lnTo>
                    <a:pt x="274" y="15"/>
                  </a:lnTo>
                  <a:lnTo>
                    <a:pt x="274" y="20"/>
                  </a:lnTo>
                  <a:lnTo>
                    <a:pt x="275" y="27"/>
                  </a:lnTo>
                  <a:lnTo>
                    <a:pt x="276" y="34"/>
                  </a:lnTo>
                  <a:lnTo>
                    <a:pt x="276" y="42"/>
                  </a:lnTo>
                  <a:lnTo>
                    <a:pt x="277" y="51"/>
                  </a:lnTo>
                  <a:lnTo>
                    <a:pt x="278" y="61"/>
                  </a:lnTo>
                  <a:lnTo>
                    <a:pt x="278" y="71"/>
                  </a:lnTo>
                  <a:lnTo>
                    <a:pt x="280" y="94"/>
                  </a:lnTo>
                  <a:lnTo>
                    <a:pt x="280" y="107"/>
                  </a:lnTo>
                  <a:lnTo>
                    <a:pt x="281" y="120"/>
                  </a:lnTo>
                  <a:lnTo>
                    <a:pt x="282" y="149"/>
                  </a:lnTo>
                  <a:lnTo>
                    <a:pt x="285" y="213"/>
                  </a:lnTo>
                  <a:lnTo>
                    <a:pt x="286" y="231"/>
                  </a:lnTo>
                  <a:lnTo>
                    <a:pt x="287" y="249"/>
                  </a:lnTo>
                  <a:lnTo>
                    <a:pt x="288" y="286"/>
                  </a:lnTo>
                  <a:lnTo>
                    <a:pt x="291" y="364"/>
                  </a:lnTo>
                  <a:lnTo>
                    <a:pt x="296" y="530"/>
                  </a:lnTo>
                  <a:lnTo>
                    <a:pt x="297" y="551"/>
                  </a:lnTo>
                  <a:lnTo>
                    <a:pt x="298" y="572"/>
                  </a:lnTo>
                  <a:lnTo>
                    <a:pt x="299" y="613"/>
                  </a:lnTo>
                  <a:lnTo>
                    <a:pt x="302" y="693"/>
                  </a:lnTo>
                  <a:lnTo>
                    <a:pt x="303" y="712"/>
                  </a:lnTo>
                  <a:lnTo>
                    <a:pt x="303" y="731"/>
                  </a:lnTo>
                  <a:lnTo>
                    <a:pt x="304" y="767"/>
                  </a:lnTo>
                  <a:lnTo>
                    <a:pt x="307" y="834"/>
                  </a:lnTo>
                  <a:lnTo>
                    <a:pt x="308" y="849"/>
                  </a:lnTo>
                  <a:lnTo>
                    <a:pt x="309" y="864"/>
                  </a:lnTo>
                  <a:lnTo>
                    <a:pt x="310" y="891"/>
                  </a:lnTo>
                  <a:lnTo>
                    <a:pt x="311" y="903"/>
                  </a:lnTo>
                  <a:lnTo>
                    <a:pt x="312" y="915"/>
                  </a:lnTo>
                  <a:lnTo>
                    <a:pt x="313" y="937"/>
                  </a:lnTo>
                  <a:lnTo>
                    <a:pt x="313" y="947"/>
                  </a:lnTo>
                  <a:lnTo>
                    <a:pt x="314" y="956"/>
                  </a:lnTo>
                  <a:lnTo>
                    <a:pt x="315" y="964"/>
                  </a:lnTo>
                  <a:lnTo>
                    <a:pt x="316" y="971"/>
                  </a:lnTo>
                  <a:lnTo>
                    <a:pt x="316" y="977"/>
                  </a:lnTo>
                  <a:lnTo>
                    <a:pt x="317" y="983"/>
                  </a:lnTo>
                  <a:lnTo>
                    <a:pt x="318" y="988"/>
                  </a:lnTo>
                  <a:lnTo>
                    <a:pt x="318" y="992"/>
                  </a:lnTo>
                  <a:lnTo>
                    <a:pt x="319" y="995"/>
                  </a:lnTo>
                  <a:lnTo>
                    <a:pt x="320" y="997"/>
                  </a:lnTo>
                  <a:lnTo>
                    <a:pt x="321" y="998"/>
                  </a:lnTo>
                  <a:lnTo>
                    <a:pt x="321" y="998"/>
                  </a:lnTo>
                  <a:lnTo>
                    <a:pt x="322" y="998"/>
                  </a:lnTo>
                  <a:lnTo>
                    <a:pt x="322" y="997"/>
                  </a:lnTo>
                  <a:lnTo>
                    <a:pt x="323" y="995"/>
                  </a:lnTo>
                  <a:lnTo>
                    <a:pt x="324" y="992"/>
                  </a:lnTo>
                  <a:lnTo>
                    <a:pt x="325" y="988"/>
                  </a:lnTo>
                  <a:lnTo>
                    <a:pt x="325" y="983"/>
                  </a:lnTo>
                  <a:lnTo>
                    <a:pt x="326" y="978"/>
                  </a:lnTo>
                  <a:lnTo>
                    <a:pt x="327" y="971"/>
                  </a:lnTo>
                  <a:lnTo>
                    <a:pt x="327" y="964"/>
                  </a:lnTo>
                  <a:lnTo>
                    <a:pt x="328" y="956"/>
                  </a:lnTo>
                  <a:lnTo>
                    <a:pt x="328" y="948"/>
                  </a:lnTo>
                  <a:lnTo>
                    <a:pt x="329" y="938"/>
                  </a:lnTo>
                  <a:lnTo>
                    <a:pt x="330" y="928"/>
                  </a:lnTo>
                  <a:lnTo>
                    <a:pt x="331" y="917"/>
                  </a:lnTo>
                  <a:lnTo>
                    <a:pt x="332" y="894"/>
                  </a:lnTo>
                  <a:lnTo>
                    <a:pt x="333" y="881"/>
                  </a:lnTo>
                  <a:lnTo>
                    <a:pt x="333" y="867"/>
                  </a:lnTo>
                  <a:lnTo>
                    <a:pt x="335" y="838"/>
                  </a:lnTo>
                  <a:lnTo>
                    <a:pt x="336" y="822"/>
                  </a:lnTo>
                  <a:lnTo>
                    <a:pt x="336" y="807"/>
                  </a:lnTo>
                  <a:lnTo>
                    <a:pt x="337" y="773"/>
                  </a:lnTo>
                  <a:lnTo>
                    <a:pt x="340" y="701"/>
                  </a:lnTo>
                  <a:lnTo>
                    <a:pt x="341" y="682"/>
                  </a:lnTo>
                  <a:lnTo>
                    <a:pt x="342" y="663"/>
                  </a:lnTo>
                  <a:lnTo>
                    <a:pt x="343" y="623"/>
                  </a:lnTo>
                  <a:lnTo>
                    <a:pt x="346" y="542"/>
                  </a:lnTo>
                  <a:lnTo>
                    <a:pt x="346" y="522"/>
                  </a:lnTo>
                  <a:lnTo>
                    <a:pt x="347" y="501"/>
                  </a:lnTo>
                  <a:lnTo>
                    <a:pt x="348" y="460"/>
                  </a:lnTo>
                  <a:lnTo>
                    <a:pt x="351" y="379"/>
                  </a:lnTo>
                  <a:lnTo>
                    <a:pt x="352" y="359"/>
                  </a:lnTo>
                  <a:lnTo>
                    <a:pt x="352" y="339"/>
                  </a:lnTo>
                  <a:lnTo>
                    <a:pt x="354" y="301"/>
                  </a:lnTo>
                  <a:lnTo>
                    <a:pt x="354" y="282"/>
                  </a:lnTo>
                  <a:lnTo>
                    <a:pt x="355" y="264"/>
                  </a:lnTo>
                  <a:lnTo>
                    <a:pt x="357" y="228"/>
                  </a:lnTo>
                  <a:lnTo>
                    <a:pt x="357" y="211"/>
                  </a:lnTo>
                  <a:lnTo>
                    <a:pt x="358" y="195"/>
                  </a:lnTo>
                  <a:lnTo>
                    <a:pt x="359" y="163"/>
                  </a:lnTo>
                  <a:lnTo>
                    <a:pt x="360" y="148"/>
                  </a:lnTo>
                  <a:lnTo>
                    <a:pt x="360" y="133"/>
                  </a:lnTo>
                  <a:lnTo>
                    <a:pt x="362" y="107"/>
                  </a:lnTo>
                  <a:lnTo>
                    <a:pt x="363" y="95"/>
                  </a:lnTo>
                  <a:lnTo>
                    <a:pt x="363" y="84"/>
                  </a:lnTo>
                  <a:lnTo>
                    <a:pt x="364" y="74"/>
                  </a:lnTo>
                  <a:lnTo>
                    <a:pt x="364" y="64"/>
                  </a:lnTo>
                  <a:lnTo>
                    <a:pt x="365" y="55"/>
                  </a:lnTo>
                  <a:lnTo>
                    <a:pt x="366" y="46"/>
                  </a:lnTo>
                  <a:lnTo>
                    <a:pt x="366" y="39"/>
                  </a:lnTo>
                  <a:lnTo>
                    <a:pt x="367" y="31"/>
                  </a:lnTo>
                  <a:lnTo>
                    <a:pt x="367" y="25"/>
                  </a:lnTo>
                  <a:lnTo>
                    <a:pt x="368" y="19"/>
                  </a:lnTo>
                  <a:lnTo>
                    <a:pt x="369" y="15"/>
                  </a:lnTo>
                  <a:lnTo>
                    <a:pt x="369" y="10"/>
                  </a:lnTo>
                  <a:lnTo>
                    <a:pt x="370" y="7"/>
                  </a:lnTo>
                  <a:lnTo>
                    <a:pt x="371" y="4"/>
                  </a:lnTo>
                  <a:lnTo>
                    <a:pt x="371" y="1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5" y="2"/>
                  </a:lnTo>
                  <a:lnTo>
                    <a:pt x="375" y="4"/>
                  </a:lnTo>
                  <a:lnTo>
                    <a:pt x="376" y="7"/>
                  </a:lnTo>
                  <a:lnTo>
                    <a:pt x="376" y="11"/>
                  </a:lnTo>
                  <a:lnTo>
                    <a:pt x="377" y="16"/>
                  </a:lnTo>
                  <a:lnTo>
                    <a:pt x="378" y="21"/>
                  </a:lnTo>
                  <a:lnTo>
                    <a:pt x="378" y="27"/>
                  </a:lnTo>
                  <a:lnTo>
                    <a:pt x="379" y="33"/>
                  </a:lnTo>
                  <a:lnTo>
                    <a:pt x="379" y="41"/>
                  </a:lnTo>
                  <a:lnTo>
                    <a:pt x="380" y="49"/>
                  </a:lnTo>
                  <a:lnTo>
                    <a:pt x="381" y="57"/>
                  </a:lnTo>
                  <a:lnTo>
                    <a:pt x="382" y="76"/>
                  </a:lnTo>
                  <a:lnTo>
                    <a:pt x="383" y="87"/>
                  </a:lnTo>
                  <a:lnTo>
                    <a:pt x="383" y="98"/>
                  </a:lnTo>
                  <a:lnTo>
                    <a:pt x="385" y="122"/>
                  </a:lnTo>
                  <a:lnTo>
                    <a:pt x="385" y="135"/>
                  </a:lnTo>
                  <a:lnTo>
                    <a:pt x="386" y="149"/>
                  </a:lnTo>
                  <a:lnTo>
                    <a:pt x="387" y="177"/>
                  </a:lnTo>
                  <a:lnTo>
                    <a:pt x="388" y="192"/>
                  </a:lnTo>
                  <a:lnTo>
                    <a:pt x="388" y="207"/>
                  </a:lnTo>
                  <a:lnTo>
                    <a:pt x="390" y="239"/>
                  </a:lnTo>
                  <a:lnTo>
                    <a:pt x="392" y="308"/>
                  </a:lnTo>
                  <a:lnTo>
                    <a:pt x="393" y="326"/>
                  </a:lnTo>
                  <a:lnTo>
                    <a:pt x="393" y="344"/>
                  </a:lnTo>
                  <a:lnTo>
                    <a:pt x="395" y="381"/>
                  </a:lnTo>
                  <a:lnTo>
                    <a:pt x="397" y="456"/>
                  </a:lnTo>
                  <a:lnTo>
                    <a:pt x="402" y="609"/>
                  </a:lnTo>
                  <a:lnTo>
                    <a:pt x="403" y="629"/>
                  </a:lnTo>
                  <a:lnTo>
                    <a:pt x="404" y="650"/>
                  </a:lnTo>
                  <a:lnTo>
                    <a:pt x="405" y="689"/>
                  </a:lnTo>
                  <a:lnTo>
                    <a:pt x="408" y="762"/>
                  </a:lnTo>
                  <a:lnTo>
                    <a:pt x="409" y="780"/>
                  </a:lnTo>
                  <a:lnTo>
                    <a:pt x="409" y="797"/>
                  </a:lnTo>
                  <a:lnTo>
                    <a:pt x="411" y="829"/>
                  </a:lnTo>
                  <a:lnTo>
                    <a:pt x="411" y="845"/>
                  </a:lnTo>
                  <a:lnTo>
                    <a:pt x="412" y="860"/>
                  </a:lnTo>
                  <a:lnTo>
                    <a:pt x="413" y="887"/>
                  </a:lnTo>
                  <a:lnTo>
                    <a:pt x="414" y="900"/>
                  </a:lnTo>
                  <a:lnTo>
                    <a:pt x="415" y="912"/>
                  </a:lnTo>
                  <a:lnTo>
                    <a:pt x="415" y="923"/>
                  </a:lnTo>
                  <a:lnTo>
                    <a:pt x="416" y="934"/>
                  </a:lnTo>
                  <a:lnTo>
                    <a:pt x="417" y="944"/>
                  </a:lnTo>
                  <a:lnTo>
                    <a:pt x="417" y="953"/>
                  </a:lnTo>
                  <a:lnTo>
                    <a:pt x="418" y="961"/>
                  </a:lnTo>
                  <a:lnTo>
                    <a:pt x="419" y="968"/>
                  </a:lnTo>
                  <a:lnTo>
                    <a:pt x="420" y="975"/>
                  </a:lnTo>
                  <a:lnTo>
                    <a:pt x="420" y="981"/>
                  </a:lnTo>
                  <a:lnTo>
                    <a:pt x="421" y="986"/>
                  </a:lnTo>
                  <a:lnTo>
                    <a:pt x="421" y="990"/>
                  </a:lnTo>
                  <a:lnTo>
                    <a:pt x="422" y="993"/>
                  </a:lnTo>
                  <a:lnTo>
                    <a:pt x="423" y="996"/>
                  </a:lnTo>
                  <a:lnTo>
                    <a:pt x="424" y="998"/>
                  </a:lnTo>
                  <a:lnTo>
                    <a:pt x="424" y="998"/>
                  </a:lnTo>
                  <a:lnTo>
                    <a:pt x="425" y="998"/>
                  </a:lnTo>
                  <a:lnTo>
                    <a:pt x="426" y="997"/>
                  </a:lnTo>
                  <a:lnTo>
                    <a:pt x="426" y="995"/>
                  </a:lnTo>
                  <a:lnTo>
                    <a:pt x="427" y="993"/>
                  </a:lnTo>
                  <a:lnTo>
                    <a:pt x="428" y="989"/>
                  </a:lnTo>
                  <a:lnTo>
                    <a:pt x="429" y="984"/>
                  </a:lnTo>
                  <a:lnTo>
                    <a:pt x="429" y="979"/>
                  </a:lnTo>
                  <a:lnTo>
                    <a:pt x="430" y="973"/>
                  </a:lnTo>
                  <a:lnTo>
                    <a:pt x="430" y="966"/>
                  </a:lnTo>
                  <a:lnTo>
                    <a:pt x="431" y="958"/>
                  </a:lnTo>
                  <a:lnTo>
                    <a:pt x="432" y="950"/>
                  </a:lnTo>
                  <a:lnTo>
                    <a:pt x="433" y="941"/>
                  </a:lnTo>
                  <a:lnTo>
                    <a:pt x="433" y="930"/>
                  </a:lnTo>
                  <a:lnTo>
                    <a:pt x="434" y="920"/>
                  </a:lnTo>
                  <a:lnTo>
                    <a:pt x="435" y="896"/>
                  </a:lnTo>
                  <a:lnTo>
                    <a:pt x="436" y="882"/>
                  </a:lnTo>
                  <a:lnTo>
                    <a:pt x="437" y="869"/>
                  </a:lnTo>
                  <a:lnTo>
                    <a:pt x="438" y="840"/>
                  </a:lnTo>
                  <a:lnTo>
                    <a:pt x="441" y="774"/>
                  </a:lnTo>
                  <a:lnTo>
                    <a:pt x="441" y="757"/>
                  </a:lnTo>
                  <a:lnTo>
                    <a:pt x="442" y="739"/>
                  </a:lnTo>
                  <a:lnTo>
                    <a:pt x="444" y="701"/>
                  </a:lnTo>
                  <a:lnTo>
                    <a:pt x="446" y="623"/>
                  </a:lnTo>
                  <a:lnTo>
                    <a:pt x="447" y="604"/>
                  </a:lnTo>
                  <a:lnTo>
                    <a:pt x="448" y="585"/>
                  </a:lnTo>
                  <a:lnTo>
                    <a:pt x="449" y="546"/>
                  </a:lnTo>
                  <a:lnTo>
                    <a:pt x="451" y="468"/>
                  </a:lnTo>
                  <a:lnTo>
                    <a:pt x="452" y="449"/>
                  </a:lnTo>
                  <a:lnTo>
                    <a:pt x="453" y="430"/>
                  </a:lnTo>
                  <a:lnTo>
                    <a:pt x="454" y="391"/>
                  </a:lnTo>
                  <a:lnTo>
                    <a:pt x="457" y="317"/>
                  </a:lnTo>
                  <a:lnTo>
                    <a:pt x="457" y="299"/>
                  </a:lnTo>
                  <a:lnTo>
                    <a:pt x="458" y="282"/>
                  </a:lnTo>
                  <a:lnTo>
                    <a:pt x="459" y="247"/>
                  </a:lnTo>
                  <a:lnTo>
                    <a:pt x="460" y="231"/>
                  </a:lnTo>
                  <a:lnTo>
                    <a:pt x="460" y="214"/>
                  </a:lnTo>
                  <a:lnTo>
                    <a:pt x="462" y="183"/>
                  </a:lnTo>
                  <a:lnTo>
                    <a:pt x="462" y="169"/>
                  </a:lnTo>
                  <a:lnTo>
                    <a:pt x="463" y="154"/>
                  </a:lnTo>
                  <a:lnTo>
                    <a:pt x="464" y="127"/>
                  </a:lnTo>
                  <a:lnTo>
                    <a:pt x="465" y="114"/>
                  </a:lnTo>
                  <a:lnTo>
                    <a:pt x="465" y="102"/>
                  </a:lnTo>
                  <a:lnTo>
                    <a:pt x="467" y="80"/>
                  </a:lnTo>
                  <a:lnTo>
                    <a:pt x="468" y="70"/>
                  </a:lnTo>
                  <a:lnTo>
                    <a:pt x="468" y="60"/>
                  </a:lnTo>
                  <a:lnTo>
                    <a:pt x="469" y="51"/>
                  </a:lnTo>
                  <a:lnTo>
                    <a:pt x="469" y="43"/>
                  </a:lnTo>
                  <a:lnTo>
                    <a:pt x="470" y="35"/>
                  </a:lnTo>
                  <a:lnTo>
                    <a:pt x="471" y="28"/>
                  </a:lnTo>
                  <a:lnTo>
                    <a:pt x="471" y="22"/>
                  </a:lnTo>
                  <a:lnTo>
                    <a:pt x="472" y="17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3389313" y="2973388"/>
              <a:ext cx="293688" cy="1584325"/>
            </a:xfrm>
            <a:custGeom>
              <a:avLst/>
              <a:gdLst>
                <a:gd name="T0" fmla="*/ 2 w 185"/>
                <a:gd name="T1" fmla="*/ 5 h 998"/>
                <a:gd name="T2" fmla="*/ 4 w 185"/>
                <a:gd name="T3" fmla="*/ 0 h 998"/>
                <a:gd name="T4" fmla="*/ 7 w 185"/>
                <a:gd name="T5" fmla="*/ 6 h 998"/>
                <a:gd name="T6" fmla="*/ 9 w 185"/>
                <a:gd name="T7" fmla="*/ 25 h 998"/>
                <a:gd name="T8" fmla="*/ 12 w 185"/>
                <a:gd name="T9" fmla="*/ 55 h 998"/>
                <a:gd name="T10" fmla="*/ 15 w 185"/>
                <a:gd name="T11" fmla="*/ 108 h 998"/>
                <a:gd name="T12" fmla="*/ 20 w 185"/>
                <a:gd name="T13" fmla="*/ 219 h 998"/>
                <a:gd name="T14" fmla="*/ 25 w 185"/>
                <a:gd name="T15" fmla="*/ 356 h 998"/>
                <a:gd name="T16" fmla="*/ 30 w 185"/>
                <a:gd name="T17" fmla="*/ 507 h 998"/>
                <a:gd name="T18" fmla="*/ 38 w 185"/>
                <a:gd name="T19" fmla="*/ 726 h 998"/>
                <a:gd name="T20" fmla="*/ 41 w 185"/>
                <a:gd name="T21" fmla="*/ 807 h 998"/>
                <a:gd name="T22" fmla="*/ 44 w 185"/>
                <a:gd name="T23" fmla="*/ 876 h 998"/>
                <a:gd name="T24" fmla="*/ 47 w 185"/>
                <a:gd name="T25" fmla="*/ 931 h 998"/>
                <a:gd name="T26" fmla="*/ 50 w 185"/>
                <a:gd name="T27" fmla="*/ 964 h 998"/>
                <a:gd name="T28" fmla="*/ 52 w 185"/>
                <a:gd name="T29" fmla="*/ 986 h 998"/>
                <a:gd name="T30" fmla="*/ 55 w 185"/>
                <a:gd name="T31" fmla="*/ 997 h 998"/>
                <a:gd name="T32" fmla="*/ 57 w 185"/>
                <a:gd name="T33" fmla="*/ 996 h 998"/>
                <a:gd name="T34" fmla="*/ 60 w 185"/>
                <a:gd name="T35" fmla="*/ 981 h 998"/>
                <a:gd name="T36" fmla="*/ 63 w 185"/>
                <a:gd name="T37" fmla="*/ 954 h 998"/>
                <a:gd name="T38" fmla="*/ 66 w 185"/>
                <a:gd name="T39" fmla="*/ 902 h 998"/>
                <a:gd name="T40" fmla="*/ 72 w 185"/>
                <a:gd name="T41" fmla="*/ 783 h 998"/>
                <a:gd name="T42" fmla="*/ 77 w 185"/>
                <a:gd name="T43" fmla="*/ 635 h 998"/>
                <a:gd name="T44" fmla="*/ 83 w 185"/>
                <a:gd name="T45" fmla="*/ 471 h 998"/>
                <a:gd name="T46" fmla="*/ 88 w 185"/>
                <a:gd name="T47" fmla="*/ 310 h 998"/>
                <a:gd name="T48" fmla="*/ 92 w 185"/>
                <a:gd name="T49" fmla="*/ 219 h 998"/>
                <a:gd name="T50" fmla="*/ 95 w 185"/>
                <a:gd name="T51" fmla="*/ 140 h 998"/>
                <a:gd name="T52" fmla="*/ 99 w 185"/>
                <a:gd name="T53" fmla="*/ 66 h 998"/>
                <a:gd name="T54" fmla="*/ 102 w 185"/>
                <a:gd name="T55" fmla="*/ 33 h 998"/>
                <a:gd name="T56" fmla="*/ 104 w 185"/>
                <a:gd name="T57" fmla="*/ 11 h 998"/>
                <a:gd name="T58" fmla="*/ 107 w 185"/>
                <a:gd name="T59" fmla="*/ 0 h 998"/>
                <a:gd name="T60" fmla="*/ 109 w 185"/>
                <a:gd name="T61" fmla="*/ 2 h 998"/>
                <a:gd name="T62" fmla="*/ 112 w 185"/>
                <a:gd name="T63" fmla="*/ 15 h 998"/>
                <a:gd name="T64" fmla="*/ 114 w 185"/>
                <a:gd name="T65" fmla="*/ 40 h 998"/>
                <a:gd name="T66" fmla="*/ 117 w 185"/>
                <a:gd name="T67" fmla="*/ 87 h 998"/>
                <a:gd name="T68" fmla="*/ 121 w 185"/>
                <a:gd name="T69" fmla="*/ 148 h 998"/>
                <a:gd name="T70" fmla="*/ 126 w 185"/>
                <a:gd name="T71" fmla="*/ 273 h 998"/>
                <a:gd name="T72" fmla="*/ 131 w 185"/>
                <a:gd name="T73" fmla="*/ 420 h 998"/>
                <a:gd name="T74" fmla="*/ 140 w 185"/>
                <a:gd name="T75" fmla="*/ 705 h 998"/>
                <a:gd name="T76" fmla="*/ 144 w 185"/>
                <a:gd name="T77" fmla="*/ 797 h 998"/>
                <a:gd name="T78" fmla="*/ 148 w 185"/>
                <a:gd name="T79" fmla="*/ 890 h 998"/>
                <a:gd name="T80" fmla="*/ 152 w 185"/>
                <a:gd name="T81" fmla="*/ 947 h 998"/>
                <a:gd name="T82" fmla="*/ 155 w 185"/>
                <a:gd name="T83" fmla="*/ 978 h 998"/>
                <a:gd name="T84" fmla="*/ 158 w 185"/>
                <a:gd name="T85" fmla="*/ 995 h 998"/>
                <a:gd name="T86" fmla="*/ 160 w 185"/>
                <a:gd name="T87" fmla="*/ 998 h 998"/>
                <a:gd name="T88" fmla="*/ 163 w 185"/>
                <a:gd name="T89" fmla="*/ 985 h 998"/>
                <a:gd name="T90" fmla="*/ 166 w 185"/>
                <a:gd name="T91" fmla="*/ 958 h 998"/>
                <a:gd name="T92" fmla="*/ 169 w 185"/>
                <a:gd name="T93" fmla="*/ 917 h 998"/>
                <a:gd name="T94" fmla="*/ 173 w 185"/>
                <a:gd name="T95" fmla="*/ 849 h 998"/>
                <a:gd name="T96" fmla="*/ 177 w 185"/>
                <a:gd name="T97" fmla="*/ 746 h 998"/>
                <a:gd name="T98" fmla="*/ 182 w 185"/>
                <a:gd name="T99" fmla="*/ 585 h 998"/>
                <a:gd name="T100" fmla="*/ 185 w 185"/>
                <a:gd name="T101" fmla="*/ 49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" h="998">
                  <a:moveTo>
                    <a:pt x="0" y="17"/>
                  </a:moveTo>
                  <a:lnTo>
                    <a:pt x="0" y="12"/>
                  </a:lnTo>
                  <a:lnTo>
                    <a:pt x="1" y="8"/>
                  </a:lnTo>
                  <a:lnTo>
                    <a:pt x="2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7" y="6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9" y="19"/>
                  </a:lnTo>
                  <a:lnTo>
                    <a:pt x="9" y="25"/>
                  </a:lnTo>
                  <a:lnTo>
                    <a:pt x="10" y="31"/>
                  </a:lnTo>
                  <a:lnTo>
                    <a:pt x="11" y="39"/>
                  </a:lnTo>
                  <a:lnTo>
                    <a:pt x="11" y="46"/>
                  </a:lnTo>
                  <a:lnTo>
                    <a:pt x="12" y="55"/>
                  </a:lnTo>
                  <a:lnTo>
                    <a:pt x="13" y="64"/>
                  </a:lnTo>
                  <a:lnTo>
                    <a:pt x="13" y="74"/>
                  </a:lnTo>
                  <a:lnTo>
                    <a:pt x="14" y="85"/>
                  </a:lnTo>
                  <a:lnTo>
                    <a:pt x="15" y="108"/>
                  </a:lnTo>
                  <a:lnTo>
                    <a:pt x="16" y="120"/>
                  </a:lnTo>
                  <a:lnTo>
                    <a:pt x="17" y="132"/>
                  </a:lnTo>
                  <a:lnTo>
                    <a:pt x="18" y="159"/>
                  </a:lnTo>
                  <a:lnTo>
                    <a:pt x="20" y="219"/>
                  </a:lnTo>
                  <a:lnTo>
                    <a:pt x="21" y="235"/>
                  </a:lnTo>
                  <a:lnTo>
                    <a:pt x="21" y="251"/>
                  </a:lnTo>
                  <a:lnTo>
                    <a:pt x="23" y="285"/>
                  </a:lnTo>
                  <a:lnTo>
                    <a:pt x="25" y="356"/>
                  </a:lnTo>
                  <a:lnTo>
                    <a:pt x="26" y="375"/>
                  </a:lnTo>
                  <a:lnTo>
                    <a:pt x="27" y="393"/>
                  </a:lnTo>
                  <a:lnTo>
                    <a:pt x="28" y="430"/>
                  </a:lnTo>
                  <a:lnTo>
                    <a:pt x="30" y="507"/>
                  </a:lnTo>
                  <a:lnTo>
                    <a:pt x="35" y="656"/>
                  </a:lnTo>
                  <a:lnTo>
                    <a:pt x="36" y="674"/>
                  </a:lnTo>
                  <a:lnTo>
                    <a:pt x="36" y="692"/>
                  </a:lnTo>
                  <a:lnTo>
                    <a:pt x="38" y="726"/>
                  </a:lnTo>
                  <a:lnTo>
                    <a:pt x="38" y="743"/>
                  </a:lnTo>
                  <a:lnTo>
                    <a:pt x="39" y="760"/>
                  </a:lnTo>
                  <a:lnTo>
                    <a:pt x="40" y="792"/>
                  </a:lnTo>
                  <a:lnTo>
                    <a:pt x="41" y="807"/>
                  </a:lnTo>
                  <a:lnTo>
                    <a:pt x="42" y="822"/>
                  </a:lnTo>
                  <a:lnTo>
                    <a:pt x="43" y="850"/>
                  </a:lnTo>
                  <a:lnTo>
                    <a:pt x="44" y="863"/>
                  </a:lnTo>
                  <a:lnTo>
                    <a:pt x="44" y="876"/>
                  </a:lnTo>
                  <a:lnTo>
                    <a:pt x="45" y="900"/>
                  </a:lnTo>
                  <a:lnTo>
                    <a:pt x="46" y="911"/>
                  </a:lnTo>
                  <a:lnTo>
                    <a:pt x="47" y="921"/>
                  </a:lnTo>
                  <a:lnTo>
                    <a:pt x="47" y="931"/>
                  </a:lnTo>
                  <a:lnTo>
                    <a:pt x="48" y="940"/>
                  </a:lnTo>
                  <a:lnTo>
                    <a:pt x="48" y="949"/>
                  </a:lnTo>
                  <a:lnTo>
                    <a:pt x="49" y="957"/>
                  </a:lnTo>
                  <a:lnTo>
                    <a:pt x="50" y="964"/>
                  </a:lnTo>
                  <a:lnTo>
                    <a:pt x="50" y="971"/>
                  </a:lnTo>
                  <a:lnTo>
                    <a:pt x="51" y="977"/>
                  </a:lnTo>
                  <a:lnTo>
                    <a:pt x="52" y="982"/>
                  </a:lnTo>
                  <a:lnTo>
                    <a:pt x="52" y="986"/>
                  </a:lnTo>
                  <a:lnTo>
                    <a:pt x="53" y="990"/>
                  </a:lnTo>
                  <a:lnTo>
                    <a:pt x="54" y="993"/>
                  </a:lnTo>
                  <a:lnTo>
                    <a:pt x="54" y="996"/>
                  </a:lnTo>
                  <a:lnTo>
                    <a:pt x="55" y="997"/>
                  </a:lnTo>
                  <a:lnTo>
                    <a:pt x="56" y="998"/>
                  </a:lnTo>
                  <a:lnTo>
                    <a:pt x="56" y="998"/>
                  </a:lnTo>
                  <a:lnTo>
                    <a:pt x="57" y="998"/>
                  </a:lnTo>
                  <a:lnTo>
                    <a:pt x="57" y="996"/>
                  </a:lnTo>
                  <a:lnTo>
                    <a:pt x="58" y="994"/>
                  </a:lnTo>
                  <a:lnTo>
                    <a:pt x="59" y="990"/>
                  </a:lnTo>
                  <a:lnTo>
                    <a:pt x="60" y="986"/>
                  </a:lnTo>
                  <a:lnTo>
                    <a:pt x="60" y="981"/>
                  </a:lnTo>
                  <a:lnTo>
                    <a:pt x="61" y="976"/>
                  </a:lnTo>
                  <a:lnTo>
                    <a:pt x="62" y="969"/>
                  </a:lnTo>
                  <a:lnTo>
                    <a:pt x="62" y="962"/>
                  </a:lnTo>
                  <a:lnTo>
                    <a:pt x="63" y="954"/>
                  </a:lnTo>
                  <a:lnTo>
                    <a:pt x="63" y="945"/>
                  </a:lnTo>
                  <a:lnTo>
                    <a:pt x="64" y="935"/>
                  </a:lnTo>
                  <a:lnTo>
                    <a:pt x="65" y="924"/>
                  </a:lnTo>
                  <a:lnTo>
                    <a:pt x="66" y="902"/>
                  </a:lnTo>
                  <a:lnTo>
                    <a:pt x="67" y="889"/>
                  </a:lnTo>
                  <a:lnTo>
                    <a:pt x="68" y="876"/>
                  </a:lnTo>
                  <a:lnTo>
                    <a:pt x="69" y="847"/>
                  </a:lnTo>
                  <a:lnTo>
                    <a:pt x="72" y="783"/>
                  </a:lnTo>
                  <a:lnTo>
                    <a:pt x="72" y="766"/>
                  </a:lnTo>
                  <a:lnTo>
                    <a:pt x="73" y="749"/>
                  </a:lnTo>
                  <a:lnTo>
                    <a:pt x="75" y="712"/>
                  </a:lnTo>
                  <a:lnTo>
                    <a:pt x="77" y="635"/>
                  </a:lnTo>
                  <a:lnTo>
                    <a:pt x="78" y="614"/>
                  </a:lnTo>
                  <a:lnTo>
                    <a:pt x="78" y="594"/>
                  </a:lnTo>
                  <a:lnTo>
                    <a:pt x="80" y="553"/>
                  </a:lnTo>
                  <a:lnTo>
                    <a:pt x="83" y="471"/>
                  </a:lnTo>
                  <a:lnTo>
                    <a:pt x="83" y="450"/>
                  </a:lnTo>
                  <a:lnTo>
                    <a:pt x="84" y="430"/>
                  </a:lnTo>
                  <a:lnTo>
                    <a:pt x="86" y="389"/>
                  </a:lnTo>
                  <a:lnTo>
                    <a:pt x="88" y="310"/>
                  </a:lnTo>
                  <a:lnTo>
                    <a:pt x="89" y="291"/>
                  </a:lnTo>
                  <a:lnTo>
                    <a:pt x="90" y="273"/>
                  </a:lnTo>
                  <a:lnTo>
                    <a:pt x="91" y="237"/>
                  </a:lnTo>
                  <a:lnTo>
                    <a:pt x="92" y="219"/>
                  </a:lnTo>
                  <a:lnTo>
                    <a:pt x="92" y="202"/>
                  </a:lnTo>
                  <a:lnTo>
                    <a:pt x="93" y="170"/>
                  </a:lnTo>
                  <a:lnTo>
                    <a:pt x="94" y="155"/>
                  </a:lnTo>
                  <a:lnTo>
                    <a:pt x="95" y="140"/>
                  </a:lnTo>
                  <a:lnTo>
                    <a:pt x="96" y="112"/>
                  </a:lnTo>
                  <a:lnTo>
                    <a:pt x="97" y="100"/>
                  </a:lnTo>
                  <a:lnTo>
                    <a:pt x="98" y="88"/>
                  </a:lnTo>
                  <a:lnTo>
                    <a:pt x="99" y="66"/>
                  </a:lnTo>
                  <a:lnTo>
                    <a:pt x="100" y="57"/>
                  </a:lnTo>
                  <a:lnTo>
                    <a:pt x="100" y="48"/>
                  </a:lnTo>
                  <a:lnTo>
                    <a:pt x="101" y="40"/>
                  </a:lnTo>
                  <a:lnTo>
                    <a:pt x="102" y="33"/>
                  </a:lnTo>
                  <a:lnTo>
                    <a:pt x="102" y="26"/>
                  </a:lnTo>
                  <a:lnTo>
                    <a:pt x="103" y="20"/>
                  </a:lnTo>
                  <a:lnTo>
                    <a:pt x="104" y="15"/>
                  </a:lnTo>
                  <a:lnTo>
                    <a:pt x="104" y="11"/>
                  </a:lnTo>
                  <a:lnTo>
                    <a:pt x="105" y="7"/>
                  </a:lnTo>
                  <a:lnTo>
                    <a:pt x="105" y="4"/>
                  </a:lnTo>
                  <a:lnTo>
                    <a:pt x="106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2"/>
                  </a:lnTo>
                  <a:lnTo>
                    <a:pt x="110" y="4"/>
                  </a:lnTo>
                  <a:lnTo>
                    <a:pt x="110" y="7"/>
                  </a:lnTo>
                  <a:lnTo>
                    <a:pt x="111" y="11"/>
                  </a:lnTo>
                  <a:lnTo>
                    <a:pt x="112" y="15"/>
                  </a:lnTo>
                  <a:lnTo>
                    <a:pt x="113" y="21"/>
                  </a:lnTo>
                  <a:lnTo>
                    <a:pt x="113" y="26"/>
                  </a:lnTo>
                  <a:lnTo>
                    <a:pt x="114" y="33"/>
                  </a:lnTo>
                  <a:lnTo>
                    <a:pt x="114" y="40"/>
                  </a:lnTo>
                  <a:lnTo>
                    <a:pt x="115" y="48"/>
                  </a:lnTo>
                  <a:lnTo>
                    <a:pt x="116" y="57"/>
                  </a:lnTo>
                  <a:lnTo>
                    <a:pt x="117" y="76"/>
                  </a:lnTo>
                  <a:lnTo>
                    <a:pt x="117" y="87"/>
                  </a:lnTo>
                  <a:lnTo>
                    <a:pt x="118" y="98"/>
                  </a:lnTo>
                  <a:lnTo>
                    <a:pt x="119" y="122"/>
                  </a:lnTo>
                  <a:lnTo>
                    <a:pt x="120" y="135"/>
                  </a:lnTo>
                  <a:lnTo>
                    <a:pt x="121" y="148"/>
                  </a:lnTo>
                  <a:lnTo>
                    <a:pt x="122" y="177"/>
                  </a:lnTo>
                  <a:lnTo>
                    <a:pt x="125" y="240"/>
                  </a:lnTo>
                  <a:lnTo>
                    <a:pt x="125" y="256"/>
                  </a:lnTo>
                  <a:lnTo>
                    <a:pt x="126" y="273"/>
                  </a:lnTo>
                  <a:lnTo>
                    <a:pt x="127" y="308"/>
                  </a:lnTo>
                  <a:lnTo>
                    <a:pt x="129" y="382"/>
                  </a:lnTo>
                  <a:lnTo>
                    <a:pt x="130" y="400"/>
                  </a:lnTo>
                  <a:lnTo>
                    <a:pt x="131" y="420"/>
                  </a:lnTo>
                  <a:lnTo>
                    <a:pt x="132" y="458"/>
                  </a:lnTo>
                  <a:lnTo>
                    <a:pt x="135" y="535"/>
                  </a:lnTo>
                  <a:lnTo>
                    <a:pt x="140" y="685"/>
                  </a:lnTo>
                  <a:lnTo>
                    <a:pt x="140" y="705"/>
                  </a:lnTo>
                  <a:lnTo>
                    <a:pt x="141" y="724"/>
                  </a:lnTo>
                  <a:lnTo>
                    <a:pt x="143" y="762"/>
                  </a:lnTo>
                  <a:lnTo>
                    <a:pt x="143" y="780"/>
                  </a:lnTo>
                  <a:lnTo>
                    <a:pt x="144" y="797"/>
                  </a:lnTo>
                  <a:lnTo>
                    <a:pt x="146" y="831"/>
                  </a:lnTo>
                  <a:lnTo>
                    <a:pt x="146" y="846"/>
                  </a:lnTo>
                  <a:lnTo>
                    <a:pt x="147" y="861"/>
                  </a:lnTo>
                  <a:lnTo>
                    <a:pt x="148" y="890"/>
                  </a:lnTo>
                  <a:lnTo>
                    <a:pt x="149" y="903"/>
                  </a:lnTo>
                  <a:lnTo>
                    <a:pt x="150" y="915"/>
                  </a:lnTo>
                  <a:lnTo>
                    <a:pt x="151" y="937"/>
                  </a:lnTo>
                  <a:lnTo>
                    <a:pt x="152" y="947"/>
                  </a:lnTo>
                  <a:lnTo>
                    <a:pt x="153" y="956"/>
                  </a:lnTo>
                  <a:lnTo>
                    <a:pt x="153" y="965"/>
                  </a:lnTo>
                  <a:lnTo>
                    <a:pt x="154" y="972"/>
                  </a:lnTo>
                  <a:lnTo>
                    <a:pt x="155" y="978"/>
                  </a:lnTo>
                  <a:lnTo>
                    <a:pt x="155" y="984"/>
                  </a:lnTo>
                  <a:lnTo>
                    <a:pt x="156" y="989"/>
                  </a:lnTo>
                  <a:lnTo>
                    <a:pt x="157" y="992"/>
                  </a:lnTo>
                  <a:lnTo>
                    <a:pt x="158" y="995"/>
                  </a:lnTo>
                  <a:lnTo>
                    <a:pt x="158" y="997"/>
                  </a:lnTo>
                  <a:lnTo>
                    <a:pt x="159" y="998"/>
                  </a:lnTo>
                  <a:lnTo>
                    <a:pt x="159" y="998"/>
                  </a:lnTo>
                  <a:lnTo>
                    <a:pt x="160" y="998"/>
                  </a:lnTo>
                  <a:lnTo>
                    <a:pt x="161" y="996"/>
                  </a:lnTo>
                  <a:lnTo>
                    <a:pt x="162" y="993"/>
                  </a:lnTo>
                  <a:lnTo>
                    <a:pt x="162" y="989"/>
                  </a:lnTo>
                  <a:lnTo>
                    <a:pt x="163" y="985"/>
                  </a:lnTo>
                  <a:lnTo>
                    <a:pt x="164" y="979"/>
                  </a:lnTo>
                  <a:lnTo>
                    <a:pt x="165" y="973"/>
                  </a:lnTo>
                  <a:lnTo>
                    <a:pt x="165" y="966"/>
                  </a:lnTo>
                  <a:lnTo>
                    <a:pt x="166" y="958"/>
                  </a:lnTo>
                  <a:lnTo>
                    <a:pt x="167" y="949"/>
                  </a:lnTo>
                  <a:lnTo>
                    <a:pt x="167" y="939"/>
                  </a:lnTo>
                  <a:lnTo>
                    <a:pt x="168" y="929"/>
                  </a:lnTo>
                  <a:lnTo>
                    <a:pt x="169" y="917"/>
                  </a:lnTo>
                  <a:lnTo>
                    <a:pt x="170" y="905"/>
                  </a:lnTo>
                  <a:lnTo>
                    <a:pt x="171" y="878"/>
                  </a:lnTo>
                  <a:lnTo>
                    <a:pt x="172" y="864"/>
                  </a:lnTo>
                  <a:lnTo>
                    <a:pt x="173" y="849"/>
                  </a:lnTo>
                  <a:lnTo>
                    <a:pt x="174" y="817"/>
                  </a:lnTo>
                  <a:lnTo>
                    <a:pt x="174" y="800"/>
                  </a:lnTo>
                  <a:lnTo>
                    <a:pt x="175" y="783"/>
                  </a:lnTo>
                  <a:lnTo>
                    <a:pt x="177" y="746"/>
                  </a:lnTo>
                  <a:lnTo>
                    <a:pt x="179" y="668"/>
                  </a:lnTo>
                  <a:lnTo>
                    <a:pt x="180" y="647"/>
                  </a:lnTo>
                  <a:lnTo>
                    <a:pt x="181" y="627"/>
                  </a:lnTo>
                  <a:lnTo>
                    <a:pt x="182" y="585"/>
                  </a:lnTo>
                  <a:lnTo>
                    <a:pt x="183" y="563"/>
                  </a:lnTo>
                  <a:lnTo>
                    <a:pt x="184" y="542"/>
                  </a:lnTo>
                  <a:lnTo>
                    <a:pt x="185" y="520"/>
                  </a:lnTo>
                  <a:lnTo>
                    <a:pt x="185" y="499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5" name="Groupe 23"/>
          <p:cNvGrpSpPr/>
          <p:nvPr/>
        </p:nvGrpSpPr>
        <p:grpSpPr>
          <a:xfrm>
            <a:off x="2300066" y="1422069"/>
            <a:ext cx="1265862" cy="216024"/>
            <a:chOff x="400051" y="2774950"/>
            <a:chExt cx="3282950" cy="1981200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400051" y="2774950"/>
              <a:ext cx="746125" cy="1981200"/>
            </a:xfrm>
            <a:custGeom>
              <a:avLst/>
              <a:gdLst>
                <a:gd name="T0" fmla="*/ 5 w 470"/>
                <a:gd name="T1" fmla="*/ 620 h 1248"/>
                <a:gd name="T2" fmla="*/ 10 w 470"/>
                <a:gd name="T3" fmla="*/ 606 h 1248"/>
                <a:gd name="T4" fmla="*/ 23 w 470"/>
                <a:gd name="T5" fmla="*/ 556 h 1248"/>
                <a:gd name="T6" fmla="*/ 29 w 470"/>
                <a:gd name="T7" fmla="*/ 539 h 1248"/>
                <a:gd name="T8" fmla="*/ 34 w 470"/>
                <a:gd name="T9" fmla="*/ 533 h 1248"/>
                <a:gd name="T10" fmla="*/ 39 w 470"/>
                <a:gd name="T11" fmla="*/ 541 h 1248"/>
                <a:gd name="T12" fmla="*/ 44 w 470"/>
                <a:gd name="T13" fmla="*/ 564 h 1248"/>
                <a:gd name="T14" fmla="*/ 53 w 470"/>
                <a:gd name="T15" fmla="*/ 636 h 1248"/>
                <a:gd name="T16" fmla="*/ 67 w 470"/>
                <a:gd name="T17" fmla="*/ 783 h 1248"/>
                <a:gd name="T18" fmla="*/ 74 w 470"/>
                <a:gd name="T19" fmla="*/ 844 h 1248"/>
                <a:gd name="T20" fmla="*/ 80 w 470"/>
                <a:gd name="T21" fmla="*/ 863 h 1248"/>
                <a:gd name="T22" fmla="*/ 86 w 470"/>
                <a:gd name="T23" fmla="*/ 854 h 1248"/>
                <a:gd name="T24" fmla="*/ 91 w 470"/>
                <a:gd name="T25" fmla="*/ 812 h 1248"/>
                <a:gd name="T26" fmla="*/ 100 w 470"/>
                <a:gd name="T27" fmla="*/ 686 h 1248"/>
                <a:gd name="T28" fmla="*/ 110 w 470"/>
                <a:gd name="T29" fmla="*/ 489 h 1248"/>
                <a:gd name="T30" fmla="*/ 119 w 470"/>
                <a:gd name="T31" fmla="*/ 338 h 1248"/>
                <a:gd name="T32" fmla="*/ 125 w 470"/>
                <a:gd name="T33" fmla="*/ 264 h 1248"/>
                <a:gd name="T34" fmla="*/ 130 w 470"/>
                <a:gd name="T35" fmla="*/ 233 h 1248"/>
                <a:gd name="T36" fmla="*/ 135 w 470"/>
                <a:gd name="T37" fmla="*/ 239 h 1248"/>
                <a:gd name="T38" fmla="*/ 140 w 470"/>
                <a:gd name="T39" fmla="*/ 282 h 1248"/>
                <a:gd name="T40" fmla="*/ 147 w 470"/>
                <a:gd name="T41" fmla="*/ 402 h 1248"/>
                <a:gd name="T42" fmla="*/ 161 w 470"/>
                <a:gd name="T43" fmla="*/ 793 h 1248"/>
                <a:gd name="T44" fmla="*/ 170 w 470"/>
                <a:gd name="T45" fmla="*/ 1014 h 1248"/>
                <a:gd name="T46" fmla="*/ 176 w 470"/>
                <a:gd name="T47" fmla="*/ 1125 h 1248"/>
                <a:gd name="T48" fmla="*/ 181 w 470"/>
                <a:gd name="T49" fmla="*/ 1170 h 1248"/>
                <a:gd name="T50" fmla="*/ 187 w 470"/>
                <a:gd name="T51" fmla="*/ 1156 h 1248"/>
                <a:gd name="T52" fmla="*/ 192 w 470"/>
                <a:gd name="T53" fmla="*/ 1079 h 1248"/>
                <a:gd name="T54" fmla="*/ 202 w 470"/>
                <a:gd name="T55" fmla="*/ 817 h 1248"/>
                <a:gd name="T56" fmla="*/ 216 w 470"/>
                <a:gd name="T57" fmla="*/ 291 h 1248"/>
                <a:gd name="T58" fmla="*/ 225 w 470"/>
                <a:gd name="T59" fmla="*/ 66 h 1248"/>
                <a:gd name="T60" fmla="*/ 230 w 470"/>
                <a:gd name="T61" fmla="*/ 7 h 1248"/>
                <a:gd name="T62" fmla="*/ 235 w 470"/>
                <a:gd name="T63" fmla="*/ 7 h 1248"/>
                <a:gd name="T64" fmla="*/ 241 w 470"/>
                <a:gd name="T65" fmla="*/ 65 h 1248"/>
                <a:gd name="T66" fmla="*/ 247 w 470"/>
                <a:gd name="T67" fmla="*/ 212 h 1248"/>
                <a:gd name="T68" fmla="*/ 262 w 470"/>
                <a:gd name="T69" fmla="*/ 763 h 1248"/>
                <a:gd name="T70" fmla="*/ 271 w 470"/>
                <a:gd name="T71" fmla="*/ 1058 h 1248"/>
                <a:gd name="T72" fmla="*/ 278 w 470"/>
                <a:gd name="T73" fmla="*/ 1193 h 1248"/>
                <a:gd name="T74" fmla="*/ 283 w 470"/>
                <a:gd name="T75" fmla="*/ 1246 h 1248"/>
                <a:gd name="T76" fmla="*/ 289 w 470"/>
                <a:gd name="T77" fmla="*/ 1229 h 1248"/>
                <a:gd name="T78" fmla="*/ 295 w 470"/>
                <a:gd name="T79" fmla="*/ 1130 h 1248"/>
                <a:gd name="T80" fmla="*/ 306 w 470"/>
                <a:gd name="T81" fmla="*/ 800 h 1248"/>
                <a:gd name="T82" fmla="*/ 319 w 470"/>
                <a:gd name="T83" fmla="*/ 304 h 1248"/>
                <a:gd name="T84" fmla="*/ 326 w 470"/>
                <a:gd name="T85" fmla="*/ 116 h 1248"/>
                <a:gd name="T86" fmla="*/ 332 w 470"/>
                <a:gd name="T87" fmla="*/ 19 h 1248"/>
                <a:gd name="T88" fmla="*/ 338 w 470"/>
                <a:gd name="T89" fmla="*/ 2 h 1248"/>
                <a:gd name="T90" fmla="*/ 343 w 470"/>
                <a:gd name="T91" fmla="*/ 47 h 1248"/>
                <a:gd name="T92" fmla="*/ 349 w 470"/>
                <a:gd name="T93" fmla="*/ 177 h 1248"/>
                <a:gd name="T94" fmla="*/ 359 w 470"/>
                <a:gd name="T95" fmla="*/ 511 h 1248"/>
                <a:gd name="T96" fmla="*/ 369 w 470"/>
                <a:gd name="T97" fmla="*/ 886 h 1248"/>
                <a:gd name="T98" fmla="*/ 376 w 470"/>
                <a:gd name="T99" fmla="*/ 1095 h 1248"/>
                <a:gd name="T100" fmla="*/ 382 w 470"/>
                <a:gd name="T101" fmla="*/ 1210 h 1248"/>
                <a:gd name="T102" fmla="*/ 388 w 470"/>
                <a:gd name="T103" fmla="*/ 1248 h 1248"/>
                <a:gd name="T104" fmla="*/ 393 w 470"/>
                <a:gd name="T105" fmla="*/ 1218 h 1248"/>
                <a:gd name="T106" fmla="*/ 400 w 470"/>
                <a:gd name="T107" fmla="*/ 1106 h 1248"/>
                <a:gd name="T108" fmla="*/ 413 w 470"/>
                <a:gd name="T109" fmla="*/ 654 h 1248"/>
                <a:gd name="T110" fmla="*/ 424 w 470"/>
                <a:gd name="T111" fmla="*/ 265 h 1248"/>
                <a:gd name="T112" fmla="*/ 430 w 470"/>
                <a:gd name="T113" fmla="*/ 98 h 1248"/>
                <a:gd name="T114" fmla="*/ 436 w 470"/>
                <a:gd name="T115" fmla="*/ 20 h 1248"/>
                <a:gd name="T116" fmla="*/ 440 w 470"/>
                <a:gd name="T117" fmla="*/ 0 h 1248"/>
                <a:gd name="T118" fmla="*/ 446 w 470"/>
                <a:gd name="T119" fmla="*/ 41 h 1248"/>
                <a:gd name="T120" fmla="*/ 452 w 470"/>
                <a:gd name="T121" fmla="*/ 169 h 1248"/>
                <a:gd name="T122" fmla="*/ 465 w 470"/>
                <a:gd name="T123" fmla="*/ 59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0" h="1248">
                  <a:moveTo>
                    <a:pt x="0" y="624"/>
                  </a:moveTo>
                  <a:lnTo>
                    <a:pt x="1" y="624"/>
                  </a:lnTo>
                  <a:lnTo>
                    <a:pt x="2" y="624"/>
                  </a:lnTo>
                  <a:lnTo>
                    <a:pt x="2" y="623"/>
                  </a:lnTo>
                  <a:lnTo>
                    <a:pt x="3" y="623"/>
                  </a:lnTo>
                  <a:lnTo>
                    <a:pt x="4" y="622"/>
                  </a:lnTo>
                  <a:lnTo>
                    <a:pt x="4" y="621"/>
                  </a:lnTo>
                  <a:lnTo>
                    <a:pt x="5" y="620"/>
                  </a:lnTo>
                  <a:lnTo>
                    <a:pt x="5" y="619"/>
                  </a:lnTo>
                  <a:lnTo>
                    <a:pt x="6" y="618"/>
                  </a:lnTo>
                  <a:lnTo>
                    <a:pt x="7" y="617"/>
                  </a:lnTo>
                  <a:lnTo>
                    <a:pt x="7" y="615"/>
                  </a:lnTo>
                  <a:lnTo>
                    <a:pt x="8" y="614"/>
                  </a:lnTo>
                  <a:lnTo>
                    <a:pt x="8" y="612"/>
                  </a:lnTo>
                  <a:lnTo>
                    <a:pt x="9" y="610"/>
                  </a:lnTo>
                  <a:lnTo>
                    <a:pt x="10" y="606"/>
                  </a:lnTo>
                  <a:lnTo>
                    <a:pt x="11" y="604"/>
                  </a:lnTo>
                  <a:lnTo>
                    <a:pt x="12" y="602"/>
                  </a:lnTo>
                  <a:lnTo>
                    <a:pt x="13" y="597"/>
                  </a:lnTo>
                  <a:lnTo>
                    <a:pt x="16" y="587"/>
                  </a:lnTo>
                  <a:lnTo>
                    <a:pt x="20" y="566"/>
                  </a:lnTo>
                  <a:lnTo>
                    <a:pt x="21" y="563"/>
                  </a:lnTo>
                  <a:lnTo>
                    <a:pt x="22" y="561"/>
                  </a:lnTo>
                  <a:lnTo>
                    <a:pt x="23" y="556"/>
                  </a:lnTo>
                  <a:lnTo>
                    <a:pt x="24" y="554"/>
                  </a:lnTo>
                  <a:lnTo>
                    <a:pt x="25" y="552"/>
                  </a:lnTo>
                  <a:lnTo>
                    <a:pt x="26" y="547"/>
                  </a:lnTo>
                  <a:lnTo>
                    <a:pt x="26" y="545"/>
                  </a:lnTo>
                  <a:lnTo>
                    <a:pt x="27" y="543"/>
                  </a:lnTo>
                  <a:lnTo>
                    <a:pt x="28" y="542"/>
                  </a:lnTo>
                  <a:lnTo>
                    <a:pt x="28" y="540"/>
                  </a:lnTo>
                  <a:lnTo>
                    <a:pt x="29" y="539"/>
                  </a:lnTo>
                  <a:lnTo>
                    <a:pt x="29" y="537"/>
                  </a:lnTo>
                  <a:lnTo>
                    <a:pt x="30" y="536"/>
                  </a:lnTo>
                  <a:lnTo>
                    <a:pt x="31" y="536"/>
                  </a:lnTo>
                  <a:lnTo>
                    <a:pt x="31" y="535"/>
                  </a:lnTo>
                  <a:lnTo>
                    <a:pt x="32" y="534"/>
                  </a:lnTo>
                  <a:lnTo>
                    <a:pt x="33" y="534"/>
                  </a:lnTo>
                  <a:lnTo>
                    <a:pt x="33" y="534"/>
                  </a:lnTo>
                  <a:lnTo>
                    <a:pt x="34" y="533"/>
                  </a:lnTo>
                  <a:lnTo>
                    <a:pt x="35" y="534"/>
                  </a:lnTo>
                  <a:lnTo>
                    <a:pt x="35" y="534"/>
                  </a:lnTo>
                  <a:lnTo>
                    <a:pt x="36" y="535"/>
                  </a:lnTo>
                  <a:lnTo>
                    <a:pt x="37" y="536"/>
                  </a:lnTo>
                  <a:lnTo>
                    <a:pt x="37" y="536"/>
                  </a:lnTo>
                  <a:lnTo>
                    <a:pt x="38" y="538"/>
                  </a:lnTo>
                  <a:lnTo>
                    <a:pt x="38" y="539"/>
                  </a:lnTo>
                  <a:lnTo>
                    <a:pt x="39" y="541"/>
                  </a:lnTo>
                  <a:lnTo>
                    <a:pt x="40" y="543"/>
                  </a:lnTo>
                  <a:lnTo>
                    <a:pt x="40" y="545"/>
                  </a:lnTo>
                  <a:lnTo>
                    <a:pt x="41" y="547"/>
                  </a:lnTo>
                  <a:lnTo>
                    <a:pt x="41" y="550"/>
                  </a:lnTo>
                  <a:lnTo>
                    <a:pt x="42" y="553"/>
                  </a:lnTo>
                  <a:lnTo>
                    <a:pt x="43" y="557"/>
                  </a:lnTo>
                  <a:lnTo>
                    <a:pt x="44" y="560"/>
                  </a:lnTo>
                  <a:lnTo>
                    <a:pt x="44" y="564"/>
                  </a:lnTo>
                  <a:lnTo>
                    <a:pt x="45" y="568"/>
                  </a:lnTo>
                  <a:lnTo>
                    <a:pt x="46" y="577"/>
                  </a:lnTo>
                  <a:lnTo>
                    <a:pt x="47" y="582"/>
                  </a:lnTo>
                  <a:lnTo>
                    <a:pt x="48" y="587"/>
                  </a:lnTo>
                  <a:lnTo>
                    <a:pt x="49" y="599"/>
                  </a:lnTo>
                  <a:lnTo>
                    <a:pt x="52" y="623"/>
                  </a:lnTo>
                  <a:lnTo>
                    <a:pt x="53" y="629"/>
                  </a:lnTo>
                  <a:lnTo>
                    <a:pt x="53" y="636"/>
                  </a:lnTo>
                  <a:lnTo>
                    <a:pt x="55" y="650"/>
                  </a:lnTo>
                  <a:lnTo>
                    <a:pt x="58" y="679"/>
                  </a:lnTo>
                  <a:lnTo>
                    <a:pt x="63" y="740"/>
                  </a:lnTo>
                  <a:lnTo>
                    <a:pt x="64" y="748"/>
                  </a:lnTo>
                  <a:lnTo>
                    <a:pt x="64" y="755"/>
                  </a:lnTo>
                  <a:lnTo>
                    <a:pt x="66" y="769"/>
                  </a:lnTo>
                  <a:lnTo>
                    <a:pt x="66" y="776"/>
                  </a:lnTo>
                  <a:lnTo>
                    <a:pt x="67" y="783"/>
                  </a:lnTo>
                  <a:lnTo>
                    <a:pt x="68" y="797"/>
                  </a:lnTo>
                  <a:lnTo>
                    <a:pt x="69" y="803"/>
                  </a:lnTo>
                  <a:lnTo>
                    <a:pt x="70" y="809"/>
                  </a:lnTo>
                  <a:lnTo>
                    <a:pt x="71" y="820"/>
                  </a:lnTo>
                  <a:lnTo>
                    <a:pt x="72" y="826"/>
                  </a:lnTo>
                  <a:lnTo>
                    <a:pt x="73" y="831"/>
                  </a:lnTo>
                  <a:lnTo>
                    <a:pt x="74" y="840"/>
                  </a:lnTo>
                  <a:lnTo>
                    <a:pt x="74" y="844"/>
                  </a:lnTo>
                  <a:lnTo>
                    <a:pt x="75" y="848"/>
                  </a:lnTo>
                  <a:lnTo>
                    <a:pt x="76" y="851"/>
                  </a:lnTo>
                  <a:lnTo>
                    <a:pt x="77" y="854"/>
                  </a:lnTo>
                  <a:lnTo>
                    <a:pt x="77" y="856"/>
                  </a:lnTo>
                  <a:lnTo>
                    <a:pt x="78" y="859"/>
                  </a:lnTo>
                  <a:lnTo>
                    <a:pt x="79" y="860"/>
                  </a:lnTo>
                  <a:lnTo>
                    <a:pt x="79" y="862"/>
                  </a:lnTo>
                  <a:lnTo>
                    <a:pt x="80" y="863"/>
                  </a:lnTo>
                  <a:lnTo>
                    <a:pt x="81" y="863"/>
                  </a:lnTo>
                  <a:lnTo>
                    <a:pt x="82" y="863"/>
                  </a:lnTo>
                  <a:lnTo>
                    <a:pt x="82" y="863"/>
                  </a:lnTo>
                  <a:lnTo>
                    <a:pt x="83" y="862"/>
                  </a:lnTo>
                  <a:lnTo>
                    <a:pt x="83" y="860"/>
                  </a:lnTo>
                  <a:lnTo>
                    <a:pt x="84" y="859"/>
                  </a:lnTo>
                  <a:lnTo>
                    <a:pt x="85" y="856"/>
                  </a:lnTo>
                  <a:lnTo>
                    <a:pt x="86" y="854"/>
                  </a:lnTo>
                  <a:lnTo>
                    <a:pt x="86" y="851"/>
                  </a:lnTo>
                  <a:lnTo>
                    <a:pt x="87" y="847"/>
                  </a:lnTo>
                  <a:lnTo>
                    <a:pt x="88" y="844"/>
                  </a:lnTo>
                  <a:lnTo>
                    <a:pt x="88" y="839"/>
                  </a:lnTo>
                  <a:lnTo>
                    <a:pt x="89" y="835"/>
                  </a:lnTo>
                  <a:lnTo>
                    <a:pt x="90" y="824"/>
                  </a:lnTo>
                  <a:lnTo>
                    <a:pt x="91" y="818"/>
                  </a:lnTo>
                  <a:lnTo>
                    <a:pt x="91" y="812"/>
                  </a:lnTo>
                  <a:lnTo>
                    <a:pt x="92" y="798"/>
                  </a:lnTo>
                  <a:lnTo>
                    <a:pt x="93" y="790"/>
                  </a:lnTo>
                  <a:lnTo>
                    <a:pt x="94" y="782"/>
                  </a:lnTo>
                  <a:lnTo>
                    <a:pt x="95" y="766"/>
                  </a:lnTo>
                  <a:lnTo>
                    <a:pt x="96" y="757"/>
                  </a:lnTo>
                  <a:lnTo>
                    <a:pt x="97" y="748"/>
                  </a:lnTo>
                  <a:lnTo>
                    <a:pt x="98" y="728"/>
                  </a:lnTo>
                  <a:lnTo>
                    <a:pt x="100" y="686"/>
                  </a:lnTo>
                  <a:lnTo>
                    <a:pt x="101" y="674"/>
                  </a:lnTo>
                  <a:lnTo>
                    <a:pt x="101" y="663"/>
                  </a:lnTo>
                  <a:lnTo>
                    <a:pt x="103" y="639"/>
                  </a:lnTo>
                  <a:lnTo>
                    <a:pt x="106" y="590"/>
                  </a:lnTo>
                  <a:lnTo>
                    <a:pt x="106" y="578"/>
                  </a:lnTo>
                  <a:lnTo>
                    <a:pt x="107" y="565"/>
                  </a:lnTo>
                  <a:lnTo>
                    <a:pt x="108" y="540"/>
                  </a:lnTo>
                  <a:lnTo>
                    <a:pt x="110" y="489"/>
                  </a:lnTo>
                  <a:lnTo>
                    <a:pt x="111" y="476"/>
                  </a:lnTo>
                  <a:lnTo>
                    <a:pt x="112" y="464"/>
                  </a:lnTo>
                  <a:lnTo>
                    <a:pt x="113" y="439"/>
                  </a:lnTo>
                  <a:lnTo>
                    <a:pt x="116" y="392"/>
                  </a:lnTo>
                  <a:lnTo>
                    <a:pt x="116" y="380"/>
                  </a:lnTo>
                  <a:lnTo>
                    <a:pt x="117" y="369"/>
                  </a:lnTo>
                  <a:lnTo>
                    <a:pt x="118" y="348"/>
                  </a:lnTo>
                  <a:lnTo>
                    <a:pt x="119" y="338"/>
                  </a:lnTo>
                  <a:lnTo>
                    <a:pt x="119" y="328"/>
                  </a:lnTo>
                  <a:lnTo>
                    <a:pt x="121" y="310"/>
                  </a:lnTo>
                  <a:lnTo>
                    <a:pt x="122" y="301"/>
                  </a:lnTo>
                  <a:lnTo>
                    <a:pt x="122" y="293"/>
                  </a:lnTo>
                  <a:lnTo>
                    <a:pt x="123" y="285"/>
                  </a:lnTo>
                  <a:lnTo>
                    <a:pt x="124" y="278"/>
                  </a:lnTo>
                  <a:lnTo>
                    <a:pt x="124" y="271"/>
                  </a:lnTo>
                  <a:lnTo>
                    <a:pt x="125" y="264"/>
                  </a:lnTo>
                  <a:lnTo>
                    <a:pt x="125" y="259"/>
                  </a:lnTo>
                  <a:lnTo>
                    <a:pt x="126" y="253"/>
                  </a:lnTo>
                  <a:lnTo>
                    <a:pt x="127" y="249"/>
                  </a:lnTo>
                  <a:lnTo>
                    <a:pt x="127" y="245"/>
                  </a:lnTo>
                  <a:lnTo>
                    <a:pt x="128" y="241"/>
                  </a:lnTo>
                  <a:lnTo>
                    <a:pt x="128" y="238"/>
                  </a:lnTo>
                  <a:lnTo>
                    <a:pt x="129" y="235"/>
                  </a:lnTo>
                  <a:lnTo>
                    <a:pt x="130" y="233"/>
                  </a:lnTo>
                  <a:lnTo>
                    <a:pt x="130" y="232"/>
                  </a:lnTo>
                  <a:lnTo>
                    <a:pt x="131" y="231"/>
                  </a:lnTo>
                  <a:lnTo>
                    <a:pt x="132" y="231"/>
                  </a:lnTo>
                  <a:lnTo>
                    <a:pt x="132" y="231"/>
                  </a:lnTo>
                  <a:lnTo>
                    <a:pt x="133" y="232"/>
                  </a:lnTo>
                  <a:lnTo>
                    <a:pt x="134" y="233"/>
                  </a:lnTo>
                  <a:lnTo>
                    <a:pt x="134" y="236"/>
                  </a:lnTo>
                  <a:lnTo>
                    <a:pt x="135" y="239"/>
                  </a:lnTo>
                  <a:lnTo>
                    <a:pt x="136" y="242"/>
                  </a:lnTo>
                  <a:lnTo>
                    <a:pt x="136" y="246"/>
                  </a:lnTo>
                  <a:lnTo>
                    <a:pt x="137" y="250"/>
                  </a:lnTo>
                  <a:lnTo>
                    <a:pt x="137" y="255"/>
                  </a:lnTo>
                  <a:lnTo>
                    <a:pt x="138" y="261"/>
                  </a:lnTo>
                  <a:lnTo>
                    <a:pt x="139" y="268"/>
                  </a:lnTo>
                  <a:lnTo>
                    <a:pt x="139" y="275"/>
                  </a:lnTo>
                  <a:lnTo>
                    <a:pt x="140" y="282"/>
                  </a:lnTo>
                  <a:lnTo>
                    <a:pt x="141" y="299"/>
                  </a:lnTo>
                  <a:lnTo>
                    <a:pt x="142" y="309"/>
                  </a:lnTo>
                  <a:lnTo>
                    <a:pt x="142" y="318"/>
                  </a:lnTo>
                  <a:lnTo>
                    <a:pt x="143" y="340"/>
                  </a:lnTo>
                  <a:lnTo>
                    <a:pt x="144" y="351"/>
                  </a:lnTo>
                  <a:lnTo>
                    <a:pt x="145" y="363"/>
                  </a:lnTo>
                  <a:lnTo>
                    <a:pt x="146" y="389"/>
                  </a:lnTo>
                  <a:lnTo>
                    <a:pt x="147" y="402"/>
                  </a:lnTo>
                  <a:lnTo>
                    <a:pt x="148" y="416"/>
                  </a:lnTo>
                  <a:lnTo>
                    <a:pt x="149" y="445"/>
                  </a:lnTo>
                  <a:lnTo>
                    <a:pt x="151" y="508"/>
                  </a:lnTo>
                  <a:lnTo>
                    <a:pt x="156" y="647"/>
                  </a:lnTo>
                  <a:lnTo>
                    <a:pt x="157" y="665"/>
                  </a:lnTo>
                  <a:lnTo>
                    <a:pt x="157" y="683"/>
                  </a:lnTo>
                  <a:lnTo>
                    <a:pt x="159" y="720"/>
                  </a:lnTo>
                  <a:lnTo>
                    <a:pt x="161" y="793"/>
                  </a:lnTo>
                  <a:lnTo>
                    <a:pt x="162" y="811"/>
                  </a:lnTo>
                  <a:lnTo>
                    <a:pt x="163" y="829"/>
                  </a:lnTo>
                  <a:lnTo>
                    <a:pt x="164" y="864"/>
                  </a:lnTo>
                  <a:lnTo>
                    <a:pt x="166" y="931"/>
                  </a:lnTo>
                  <a:lnTo>
                    <a:pt x="167" y="949"/>
                  </a:lnTo>
                  <a:lnTo>
                    <a:pt x="168" y="966"/>
                  </a:lnTo>
                  <a:lnTo>
                    <a:pt x="169" y="998"/>
                  </a:lnTo>
                  <a:lnTo>
                    <a:pt x="170" y="1014"/>
                  </a:lnTo>
                  <a:lnTo>
                    <a:pt x="170" y="1029"/>
                  </a:lnTo>
                  <a:lnTo>
                    <a:pt x="172" y="1057"/>
                  </a:lnTo>
                  <a:lnTo>
                    <a:pt x="172" y="1070"/>
                  </a:lnTo>
                  <a:lnTo>
                    <a:pt x="173" y="1083"/>
                  </a:lnTo>
                  <a:lnTo>
                    <a:pt x="174" y="1095"/>
                  </a:lnTo>
                  <a:lnTo>
                    <a:pt x="175" y="1106"/>
                  </a:lnTo>
                  <a:lnTo>
                    <a:pt x="175" y="1116"/>
                  </a:lnTo>
                  <a:lnTo>
                    <a:pt x="176" y="1125"/>
                  </a:lnTo>
                  <a:lnTo>
                    <a:pt x="176" y="1134"/>
                  </a:lnTo>
                  <a:lnTo>
                    <a:pt x="177" y="1142"/>
                  </a:lnTo>
                  <a:lnTo>
                    <a:pt x="178" y="1149"/>
                  </a:lnTo>
                  <a:lnTo>
                    <a:pt x="179" y="1155"/>
                  </a:lnTo>
                  <a:lnTo>
                    <a:pt x="179" y="1160"/>
                  </a:lnTo>
                  <a:lnTo>
                    <a:pt x="180" y="1165"/>
                  </a:lnTo>
                  <a:lnTo>
                    <a:pt x="181" y="1168"/>
                  </a:lnTo>
                  <a:lnTo>
                    <a:pt x="181" y="1170"/>
                  </a:lnTo>
                  <a:lnTo>
                    <a:pt x="182" y="1172"/>
                  </a:lnTo>
                  <a:lnTo>
                    <a:pt x="183" y="1172"/>
                  </a:lnTo>
                  <a:lnTo>
                    <a:pt x="183" y="1172"/>
                  </a:lnTo>
                  <a:lnTo>
                    <a:pt x="184" y="1171"/>
                  </a:lnTo>
                  <a:lnTo>
                    <a:pt x="185" y="1168"/>
                  </a:lnTo>
                  <a:lnTo>
                    <a:pt x="185" y="1165"/>
                  </a:lnTo>
                  <a:lnTo>
                    <a:pt x="186" y="1161"/>
                  </a:lnTo>
                  <a:lnTo>
                    <a:pt x="187" y="1156"/>
                  </a:lnTo>
                  <a:lnTo>
                    <a:pt x="187" y="1149"/>
                  </a:lnTo>
                  <a:lnTo>
                    <a:pt x="188" y="1142"/>
                  </a:lnTo>
                  <a:lnTo>
                    <a:pt x="189" y="1134"/>
                  </a:lnTo>
                  <a:lnTo>
                    <a:pt x="190" y="1125"/>
                  </a:lnTo>
                  <a:lnTo>
                    <a:pt x="190" y="1115"/>
                  </a:lnTo>
                  <a:lnTo>
                    <a:pt x="191" y="1104"/>
                  </a:lnTo>
                  <a:lnTo>
                    <a:pt x="191" y="1092"/>
                  </a:lnTo>
                  <a:lnTo>
                    <a:pt x="192" y="1079"/>
                  </a:lnTo>
                  <a:lnTo>
                    <a:pt x="194" y="1051"/>
                  </a:lnTo>
                  <a:lnTo>
                    <a:pt x="194" y="1036"/>
                  </a:lnTo>
                  <a:lnTo>
                    <a:pt x="195" y="1019"/>
                  </a:lnTo>
                  <a:lnTo>
                    <a:pt x="196" y="985"/>
                  </a:lnTo>
                  <a:lnTo>
                    <a:pt x="199" y="906"/>
                  </a:lnTo>
                  <a:lnTo>
                    <a:pt x="200" y="885"/>
                  </a:lnTo>
                  <a:lnTo>
                    <a:pt x="200" y="863"/>
                  </a:lnTo>
                  <a:lnTo>
                    <a:pt x="202" y="817"/>
                  </a:lnTo>
                  <a:lnTo>
                    <a:pt x="205" y="721"/>
                  </a:lnTo>
                  <a:lnTo>
                    <a:pt x="210" y="516"/>
                  </a:lnTo>
                  <a:lnTo>
                    <a:pt x="211" y="492"/>
                  </a:lnTo>
                  <a:lnTo>
                    <a:pt x="211" y="468"/>
                  </a:lnTo>
                  <a:lnTo>
                    <a:pt x="212" y="422"/>
                  </a:lnTo>
                  <a:lnTo>
                    <a:pt x="215" y="333"/>
                  </a:lnTo>
                  <a:lnTo>
                    <a:pt x="216" y="312"/>
                  </a:lnTo>
                  <a:lnTo>
                    <a:pt x="216" y="291"/>
                  </a:lnTo>
                  <a:lnTo>
                    <a:pt x="218" y="252"/>
                  </a:lnTo>
                  <a:lnTo>
                    <a:pt x="220" y="179"/>
                  </a:lnTo>
                  <a:lnTo>
                    <a:pt x="221" y="162"/>
                  </a:lnTo>
                  <a:lnTo>
                    <a:pt x="221" y="146"/>
                  </a:lnTo>
                  <a:lnTo>
                    <a:pt x="223" y="117"/>
                  </a:lnTo>
                  <a:lnTo>
                    <a:pt x="223" y="103"/>
                  </a:lnTo>
                  <a:lnTo>
                    <a:pt x="224" y="90"/>
                  </a:lnTo>
                  <a:lnTo>
                    <a:pt x="225" y="66"/>
                  </a:lnTo>
                  <a:lnTo>
                    <a:pt x="226" y="56"/>
                  </a:lnTo>
                  <a:lnTo>
                    <a:pt x="227" y="47"/>
                  </a:lnTo>
                  <a:lnTo>
                    <a:pt x="227" y="38"/>
                  </a:lnTo>
                  <a:lnTo>
                    <a:pt x="228" y="30"/>
                  </a:lnTo>
                  <a:lnTo>
                    <a:pt x="229" y="23"/>
                  </a:lnTo>
                  <a:lnTo>
                    <a:pt x="229" y="17"/>
                  </a:lnTo>
                  <a:lnTo>
                    <a:pt x="230" y="12"/>
                  </a:lnTo>
                  <a:lnTo>
                    <a:pt x="230" y="7"/>
                  </a:lnTo>
                  <a:lnTo>
                    <a:pt x="231" y="4"/>
                  </a:lnTo>
                  <a:lnTo>
                    <a:pt x="232" y="2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5" y="4"/>
                  </a:lnTo>
                  <a:lnTo>
                    <a:pt x="235" y="7"/>
                  </a:lnTo>
                  <a:lnTo>
                    <a:pt x="236" y="11"/>
                  </a:lnTo>
                  <a:lnTo>
                    <a:pt x="237" y="16"/>
                  </a:lnTo>
                  <a:lnTo>
                    <a:pt x="237" y="22"/>
                  </a:lnTo>
                  <a:lnTo>
                    <a:pt x="238" y="29"/>
                  </a:lnTo>
                  <a:lnTo>
                    <a:pt x="239" y="37"/>
                  </a:lnTo>
                  <a:lnTo>
                    <a:pt x="239" y="45"/>
                  </a:lnTo>
                  <a:lnTo>
                    <a:pt x="240" y="55"/>
                  </a:lnTo>
                  <a:lnTo>
                    <a:pt x="241" y="65"/>
                  </a:lnTo>
                  <a:lnTo>
                    <a:pt x="241" y="77"/>
                  </a:lnTo>
                  <a:lnTo>
                    <a:pt x="242" y="89"/>
                  </a:lnTo>
                  <a:lnTo>
                    <a:pt x="243" y="115"/>
                  </a:lnTo>
                  <a:lnTo>
                    <a:pt x="244" y="129"/>
                  </a:lnTo>
                  <a:lnTo>
                    <a:pt x="244" y="144"/>
                  </a:lnTo>
                  <a:lnTo>
                    <a:pt x="246" y="177"/>
                  </a:lnTo>
                  <a:lnTo>
                    <a:pt x="246" y="194"/>
                  </a:lnTo>
                  <a:lnTo>
                    <a:pt x="247" y="212"/>
                  </a:lnTo>
                  <a:lnTo>
                    <a:pt x="248" y="249"/>
                  </a:lnTo>
                  <a:lnTo>
                    <a:pt x="251" y="331"/>
                  </a:lnTo>
                  <a:lnTo>
                    <a:pt x="251" y="354"/>
                  </a:lnTo>
                  <a:lnTo>
                    <a:pt x="252" y="378"/>
                  </a:lnTo>
                  <a:lnTo>
                    <a:pt x="254" y="427"/>
                  </a:lnTo>
                  <a:lnTo>
                    <a:pt x="256" y="528"/>
                  </a:lnTo>
                  <a:lnTo>
                    <a:pt x="262" y="737"/>
                  </a:lnTo>
                  <a:lnTo>
                    <a:pt x="262" y="763"/>
                  </a:lnTo>
                  <a:lnTo>
                    <a:pt x="263" y="788"/>
                  </a:lnTo>
                  <a:lnTo>
                    <a:pt x="265" y="838"/>
                  </a:lnTo>
                  <a:lnTo>
                    <a:pt x="267" y="933"/>
                  </a:lnTo>
                  <a:lnTo>
                    <a:pt x="268" y="956"/>
                  </a:lnTo>
                  <a:lnTo>
                    <a:pt x="269" y="977"/>
                  </a:lnTo>
                  <a:lnTo>
                    <a:pt x="270" y="1019"/>
                  </a:lnTo>
                  <a:lnTo>
                    <a:pt x="271" y="1039"/>
                  </a:lnTo>
                  <a:lnTo>
                    <a:pt x="271" y="1058"/>
                  </a:lnTo>
                  <a:lnTo>
                    <a:pt x="273" y="1094"/>
                  </a:lnTo>
                  <a:lnTo>
                    <a:pt x="274" y="1111"/>
                  </a:lnTo>
                  <a:lnTo>
                    <a:pt x="274" y="1127"/>
                  </a:lnTo>
                  <a:lnTo>
                    <a:pt x="275" y="1142"/>
                  </a:lnTo>
                  <a:lnTo>
                    <a:pt x="275" y="1156"/>
                  </a:lnTo>
                  <a:lnTo>
                    <a:pt x="276" y="1170"/>
                  </a:lnTo>
                  <a:lnTo>
                    <a:pt x="277" y="1182"/>
                  </a:lnTo>
                  <a:lnTo>
                    <a:pt x="278" y="1193"/>
                  </a:lnTo>
                  <a:lnTo>
                    <a:pt x="278" y="1204"/>
                  </a:lnTo>
                  <a:lnTo>
                    <a:pt x="279" y="1213"/>
                  </a:lnTo>
                  <a:lnTo>
                    <a:pt x="280" y="1221"/>
                  </a:lnTo>
                  <a:lnTo>
                    <a:pt x="280" y="1228"/>
                  </a:lnTo>
                  <a:lnTo>
                    <a:pt x="281" y="1234"/>
                  </a:lnTo>
                  <a:lnTo>
                    <a:pt x="282" y="1239"/>
                  </a:lnTo>
                  <a:lnTo>
                    <a:pt x="283" y="1243"/>
                  </a:lnTo>
                  <a:lnTo>
                    <a:pt x="283" y="1246"/>
                  </a:lnTo>
                  <a:lnTo>
                    <a:pt x="284" y="1247"/>
                  </a:lnTo>
                  <a:lnTo>
                    <a:pt x="284" y="1248"/>
                  </a:lnTo>
                  <a:lnTo>
                    <a:pt x="285" y="1248"/>
                  </a:lnTo>
                  <a:lnTo>
                    <a:pt x="286" y="1246"/>
                  </a:lnTo>
                  <a:lnTo>
                    <a:pt x="287" y="1244"/>
                  </a:lnTo>
                  <a:lnTo>
                    <a:pt x="287" y="1240"/>
                  </a:lnTo>
                  <a:lnTo>
                    <a:pt x="288" y="1235"/>
                  </a:lnTo>
                  <a:lnTo>
                    <a:pt x="289" y="1229"/>
                  </a:lnTo>
                  <a:lnTo>
                    <a:pt x="289" y="1222"/>
                  </a:lnTo>
                  <a:lnTo>
                    <a:pt x="290" y="1214"/>
                  </a:lnTo>
                  <a:lnTo>
                    <a:pt x="291" y="1205"/>
                  </a:lnTo>
                  <a:lnTo>
                    <a:pt x="292" y="1195"/>
                  </a:lnTo>
                  <a:lnTo>
                    <a:pt x="292" y="1184"/>
                  </a:lnTo>
                  <a:lnTo>
                    <a:pt x="293" y="1172"/>
                  </a:lnTo>
                  <a:lnTo>
                    <a:pt x="293" y="1159"/>
                  </a:lnTo>
                  <a:lnTo>
                    <a:pt x="295" y="1130"/>
                  </a:lnTo>
                  <a:lnTo>
                    <a:pt x="296" y="1114"/>
                  </a:lnTo>
                  <a:lnTo>
                    <a:pt x="296" y="1098"/>
                  </a:lnTo>
                  <a:lnTo>
                    <a:pt x="298" y="1063"/>
                  </a:lnTo>
                  <a:lnTo>
                    <a:pt x="300" y="984"/>
                  </a:lnTo>
                  <a:lnTo>
                    <a:pt x="301" y="963"/>
                  </a:lnTo>
                  <a:lnTo>
                    <a:pt x="302" y="941"/>
                  </a:lnTo>
                  <a:lnTo>
                    <a:pt x="303" y="896"/>
                  </a:lnTo>
                  <a:lnTo>
                    <a:pt x="306" y="800"/>
                  </a:lnTo>
                  <a:lnTo>
                    <a:pt x="307" y="775"/>
                  </a:lnTo>
                  <a:lnTo>
                    <a:pt x="307" y="750"/>
                  </a:lnTo>
                  <a:lnTo>
                    <a:pt x="308" y="699"/>
                  </a:lnTo>
                  <a:lnTo>
                    <a:pt x="311" y="596"/>
                  </a:lnTo>
                  <a:lnTo>
                    <a:pt x="317" y="396"/>
                  </a:lnTo>
                  <a:lnTo>
                    <a:pt x="317" y="372"/>
                  </a:lnTo>
                  <a:lnTo>
                    <a:pt x="318" y="349"/>
                  </a:lnTo>
                  <a:lnTo>
                    <a:pt x="319" y="304"/>
                  </a:lnTo>
                  <a:lnTo>
                    <a:pt x="320" y="282"/>
                  </a:lnTo>
                  <a:lnTo>
                    <a:pt x="321" y="261"/>
                  </a:lnTo>
                  <a:lnTo>
                    <a:pt x="322" y="220"/>
                  </a:lnTo>
                  <a:lnTo>
                    <a:pt x="323" y="201"/>
                  </a:lnTo>
                  <a:lnTo>
                    <a:pt x="323" y="182"/>
                  </a:lnTo>
                  <a:lnTo>
                    <a:pt x="325" y="148"/>
                  </a:lnTo>
                  <a:lnTo>
                    <a:pt x="325" y="131"/>
                  </a:lnTo>
                  <a:lnTo>
                    <a:pt x="326" y="116"/>
                  </a:lnTo>
                  <a:lnTo>
                    <a:pt x="328" y="88"/>
                  </a:lnTo>
                  <a:lnTo>
                    <a:pt x="328" y="75"/>
                  </a:lnTo>
                  <a:lnTo>
                    <a:pt x="329" y="63"/>
                  </a:lnTo>
                  <a:lnTo>
                    <a:pt x="329" y="53"/>
                  </a:lnTo>
                  <a:lnTo>
                    <a:pt x="330" y="43"/>
                  </a:lnTo>
                  <a:lnTo>
                    <a:pt x="331" y="34"/>
                  </a:lnTo>
                  <a:lnTo>
                    <a:pt x="332" y="26"/>
                  </a:lnTo>
                  <a:lnTo>
                    <a:pt x="332" y="19"/>
                  </a:lnTo>
                  <a:lnTo>
                    <a:pt x="333" y="13"/>
                  </a:lnTo>
                  <a:lnTo>
                    <a:pt x="334" y="8"/>
                  </a:lnTo>
                  <a:lnTo>
                    <a:pt x="334" y="5"/>
                  </a:lnTo>
                  <a:lnTo>
                    <a:pt x="335" y="2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8" y="2"/>
                  </a:lnTo>
                  <a:lnTo>
                    <a:pt x="338" y="4"/>
                  </a:lnTo>
                  <a:lnTo>
                    <a:pt x="339" y="8"/>
                  </a:lnTo>
                  <a:lnTo>
                    <a:pt x="340" y="12"/>
                  </a:lnTo>
                  <a:lnTo>
                    <a:pt x="340" y="17"/>
                  </a:lnTo>
                  <a:lnTo>
                    <a:pt x="341" y="23"/>
                  </a:lnTo>
                  <a:lnTo>
                    <a:pt x="341" y="30"/>
                  </a:lnTo>
                  <a:lnTo>
                    <a:pt x="342" y="38"/>
                  </a:lnTo>
                  <a:lnTo>
                    <a:pt x="343" y="47"/>
                  </a:lnTo>
                  <a:lnTo>
                    <a:pt x="343" y="56"/>
                  </a:lnTo>
                  <a:lnTo>
                    <a:pt x="344" y="66"/>
                  </a:lnTo>
                  <a:lnTo>
                    <a:pt x="345" y="78"/>
                  </a:lnTo>
                  <a:lnTo>
                    <a:pt x="346" y="102"/>
                  </a:lnTo>
                  <a:lnTo>
                    <a:pt x="347" y="116"/>
                  </a:lnTo>
                  <a:lnTo>
                    <a:pt x="347" y="130"/>
                  </a:lnTo>
                  <a:lnTo>
                    <a:pt x="349" y="161"/>
                  </a:lnTo>
                  <a:lnTo>
                    <a:pt x="349" y="177"/>
                  </a:lnTo>
                  <a:lnTo>
                    <a:pt x="350" y="195"/>
                  </a:lnTo>
                  <a:lnTo>
                    <a:pt x="351" y="231"/>
                  </a:lnTo>
                  <a:lnTo>
                    <a:pt x="353" y="310"/>
                  </a:lnTo>
                  <a:lnTo>
                    <a:pt x="354" y="330"/>
                  </a:lnTo>
                  <a:lnTo>
                    <a:pt x="355" y="352"/>
                  </a:lnTo>
                  <a:lnTo>
                    <a:pt x="356" y="396"/>
                  </a:lnTo>
                  <a:lnTo>
                    <a:pt x="359" y="488"/>
                  </a:lnTo>
                  <a:lnTo>
                    <a:pt x="359" y="511"/>
                  </a:lnTo>
                  <a:lnTo>
                    <a:pt x="360" y="535"/>
                  </a:lnTo>
                  <a:lnTo>
                    <a:pt x="361" y="582"/>
                  </a:lnTo>
                  <a:lnTo>
                    <a:pt x="364" y="678"/>
                  </a:lnTo>
                  <a:lnTo>
                    <a:pt x="364" y="702"/>
                  </a:lnTo>
                  <a:lnTo>
                    <a:pt x="365" y="726"/>
                  </a:lnTo>
                  <a:lnTo>
                    <a:pt x="366" y="773"/>
                  </a:lnTo>
                  <a:lnTo>
                    <a:pt x="369" y="864"/>
                  </a:lnTo>
                  <a:lnTo>
                    <a:pt x="369" y="886"/>
                  </a:lnTo>
                  <a:lnTo>
                    <a:pt x="370" y="908"/>
                  </a:lnTo>
                  <a:lnTo>
                    <a:pt x="371" y="949"/>
                  </a:lnTo>
                  <a:lnTo>
                    <a:pt x="372" y="970"/>
                  </a:lnTo>
                  <a:lnTo>
                    <a:pt x="373" y="989"/>
                  </a:lnTo>
                  <a:lnTo>
                    <a:pt x="374" y="1027"/>
                  </a:lnTo>
                  <a:lnTo>
                    <a:pt x="374" y="1045"/>
                  </a:lnTo>
                  <a:lnTo>
                    <a:pt x="375" y="1063"/>
                  </a:lnTo>
                  <a:lnTo>
                    <a:pt x="376" y="1095"/>
                  </a:lnTo>
                  <a:lnTo>
                    <a:pt x="377" y="1111"/>
                  </a:lnTo>
                  <a:lnTo>
                    <a:pt x="377" y="1126"/>
                  </a:lnTo>
                  <a:lnTo>
                    <a:pt x="379" y="1153"/>
                  </a:lnTo>
                  <a:lnTo>
                    <a:pt x="379" y="1166"/>
                  </a:lnTo>
                  <a:lnTo>
                    <a:pt x="380" y="1178"/>
                  </a:lnTo>
                  <a:lnTo>
                    <a:pt x="381" y="1190"/>
                  </a:lnTo>
                  <a:lnTo>
                    <a:pt x="382" y="1200"/>
                  </a:lnTo>
                  <a:lnTo>
                    <a:pt x="382" y="1210"/>
                  </a:lnTo>
                  <a:lnTo>
                    <a:pt x="383" y="1218"/>
                  </a:lnTo>
                  <a:lnTo>
                    <a:pt x="383" y="1226"/>
                  </a:lnTo>
                  <a:lnTo>
                    <a:pt x="384" y="1232"/>
                  </a:lnTo>
                  <a:lnTo>
                    <a:pt x="385" y="1237"/>
                  </a:lnTo>
                  <a:lnTo>
                    <a:pt x="386" y="1242"/>
                  </a:lnTo>
                  <a:lnTo>
                    <a:pt x="386" y="1245"/>
                  </a:lnTo>
                  <a:lnTo>
                    <a:pt x="387" y="1247"/>
                  </a:lnTo>
                  <a:lnTo>
                    <a:pt x="388" y="1248"/>
                  </a:lnTo>
                  <a:lnTo>
                    <a:pt x="388" y="1248"/>
                  </a:lnTo>
                  <a:lnTo>
                    <a:pt x="389" y="1247"/>
                  </a:lnTo>
                  <a:lnTo>
                    <a:pt x="390" y="1245"/>
                  </a:lnTo>
                  <a:lnTo>
                    <a:pt x="391" y="1241"/>
                  </a:lnTo>
                  <a:lnTo>
                    <a:pt x="391" y="1237"/>
                  </a:lnTo>
                  <a:lnTo>
                    <a:pt x="392" y="1232"/>
                  </a:lnTo>
                  <a:lnTo>
                    <a:pt x="392" y="1225"/>
                  </a:lnTo>
                  <a:lnTo>
                    <a:pt x="393" y="1218"/>
                  </a:lnTo>
                  <a:lnTo>
                    <a:pt x="394" y="1209"/>
                  </a:lnTo>
                  <a:lnTo>
                    <a:pt x="395" y="1199"/>
                  </a:lnTo>
                  <a:lnTo>
                    <a:pt x="395" y="1189"/>
                  </a:lnTo>
                  <a:lnTo>
                    <a:pt x="396" y="1177"/>
                  </a:lnTo>
                  <a:lnTo>
                    <a:pt x="397" y="1165"/>
                  </a:lnTo>
                  <a:lnTo>
                    <a:pt x="398" y="1137"/>
                  </a:lnTo>
                  <a:lnTo>
                    <a:pt x="399" y="1122"/>
                  </a:lnTo>
                  <a:lnTo>
                    <a:pt x="400" y="1106"/>
                  </a:lnTo>
                  <a:lnTo>
                    <a:pt x="401" y="1071"/>
                  </a:lnTo>
                  <a:lnTo>
                    <a:pt x="401" y="1052"/>
                  </a:lnTo>
                  <a:lnTo>
                    <a:pt x="402" y="1033"/>
                  </a:lnTo>
                  <a:lnTo>
                    <a:pt x="403" y="993"/>
                  </a:lnTo>
                  <a:lnTo>
                    <a:pt x="406" y="904"/>
                  </a:lnTo>
                  <a:lnTo>
                    <a:pt x="412" y="706"/>
                  </a:lnTo>
                  <a:lnTo>
                    <a:pt x="412" y="680"/>
                  </a:lnTo>
                  <a:lnTo>
                    <a:pt x="413" y="654"/>
                  </a:lnTo>
                  <a:lnTo>
                    <a:pt x="415" y="602"/>
                  </a:lnTo>
                  <a:lnTo>
                    <a:pt x="417" y="499"/>
                  </a:lnTo>
                  <a:lnTo>
                    <a:pt x="418" y="473"/>
                  </a:lnTo>
                  <a:lnTo>
                    <a:pt x="419" y="449"/>
                  </a:lnTo>
                  <a:lnTo>
                    <a:pt x="420" y="399"/>
                  </a:lnTo>
                  <a:lnTo>
                    <a:pt x="423" y="306"/>
                  </a:lnTo>
                  <a:lnTo>
                    <a:pt x="423" y="285"/>
                  </a:lnTo>
                  <a:lnTo>
                    <a:pt x="424" y="265"/>
                  </a:lnTo>
                  <a:lnTo>
                    <a:pt x="425" y="226"/>
                  </a:lnTo>
                  <a:lnTo>
                    <a:pt x="426" y="208"/>
                  </a:lnTo>
                  <a:lnTo>
                    <a:pt x="427" y="190"/>
                  </a:lnTo>
                  <a:lnTo>
                    <a:pt x="428" y="156"/>
                  </a:lnTo>
                  <a:lnTo>
                    <a:pt x="428" y="141"/>
                  </a:lnTo>
                  <a:lnTo>
                    <a:pt x="429" y="126"/>
                  </a:lnTo>
                  <a:lnTo>
                    <a:pt x="430" y="111"/>
                  </a:lnTo>
                  <a:lnTo>
                    <a:pt x="430" y="98"/>
                  </a:lnTo>
                  <a:lnTo>
                    <a:pt x="431" y="85"/>
                  </a:lnTo>
                  <a:lnTo>
                    <a:pt x="432" y="74"/>
                  </a:lnTo>
                  <a:lnTo>
                    <a:pt x="432" y="62"/>
                  </a:lnTo>
                  <a:lnTo>
                    <a:pt x="433" y="52"/>
                  </a:lnTo>
                  <a:lnTo>
                    <a:pt x="434" y="43"/>
                  </a:lnTo>
                  <a:lnTo>
                    <a:pt x="434" y="35"/>
                  </a:lnTo>
                  <a:lnTo>
                    <a:pt x="435" y="27"/>
                  </a:lnTo>
                  <a:lnTo>
                    <a:pt x="436" y="20"/>
                  </a:lnTo>
                  <a:lnTo>
                    <a:pt x="436" y="15"/>
                  </a:lnTo>
                  <a:lnTo>
                    <a:pt x="437" y="10"/>
                  </a:lnTo>
                  <a:lnTo>
                    <a:pt x="437" y="6"/>
                  </a:lnTo>
                  <a:lnTo>
                    <a:pt x="438" y="3"/>
                  </a:lnTo>
                  <a:lnTo>
                    <a:pt x="439" y="1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2"/>
                  </a:lnTo>
                  <a:lnTo>
                    <a:pt x="442" y="5"/>
                  </a:lnTo>
                  <a:lnTo>
                    <a:pt x="443" y="9"/>
                  </a:lnTo>
                  <a:lnTo>
                    <a:pt x="443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5" y="32"/>
                  </a:lnTo>
                  <a:lnTo>
                    <a:pt x="446" y="41"/>
                  </a:lnTo>
                  <a:lnTo>
                    <a:pt x="446" y="50"/>
                  </a:lnTo>
                  <a:lnTo>
                    <a:pt x="447" y="60"/>
                  </a:lnTo>
                  <a:lnTo>
                    <a:pt x="448" y="82"/>
                  </a:lnTo>
                  <a:lnTo>
                    <a:pt x="449" y="95"/>
                  </a:lnTo>
                  <a:lnTo>
                    <a:pt x="449" y="108"/>
                  </a:lnTo>
                  <a:lnTo>
                    <a:pt x="451" y="137"/>
                  </a:lnTo>
                  <a:lnTo>
                    <a:pt x="451" y="152"/>
                  </a:lnTo>
                  <a:lnTo>
                    <a:pt x="452" y="169"/>
                  </a:lnTo>
                  <a:lnTo>
                    <a:pt x="454" y="203"/>
                  </a:lnTo>
                  <a:lnTo>
                    <a:pt x="454" y="222"/>
                  </a:lnTo>
                  <a:lnTo>
                    <a:pt x="455" y="240"/>
                  </a:lnTo>
                  <a:lnTo>
                    <a:pt x="456" y="280"/>
                  </a:lnTo>
                  <a:lnTo>
                    <a:pt x="458" y="365"/>
                  </a:lnTo>
                  <a:lnTo>
                    <a:pt x="464" y="551"/>
                  </a:lnTo>
                  <a:lnTo>
                    <a:pt x="464" y="575"/>
                  </a:lnTo>
                  <a:lnTo>
                    <a:pt x="465" y="599"/>
                  </a:lnTo>
                  <a:lnTo>
                    <a:pt x="466" y="646"/>
                  </a:lnTo>
                  <a:lnTo>
                    <a:pt x="469" y="741"/>
                  </a:lnTo>
                  <a:lnTo>
                    <a:pt x="469" y="764"/>
                  </a:lnTo>
                  <a:lnTo>
                    <a:pt x="470" y="787"/>
                  </a:lnTo>
                </a:path>
              </a:pathLst>
            </a:custGeom>
            <a:noFill/>
            <a:ln w="28575" cap="sq">
              <a:solidFill>
                <a:schemeClr val="accent6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1146176" y="2774950"/>
              <a:ext cx="752475" cy="1981200"/>
            </a:xfrm>
            <a:custGeom>
              <a:avLst/>
              <a:gdLst>
                <a:gd name="T0" fmla="*/ 8 w 474"/>
                <a:gd name="T1" fmla="*/ 1037 h 1248"/>
                <a:gd name="T2" fmla="*/ 14 w 474"/>
                <a:gd name="T3" fmla="*/ 1192 h 1248"/>
                <a:gd name="T4" fmla="*/ 20 w 474"/>
                <a:gd name="T5" fmla="*/ 1243 h 1248"/>
                <a:gd name="T6" fmla="*/ 24 w 474"/>
                <a:gd name="T7" fmla="*/ 1238 h 1248"/>
                <a:gd name="T8" fmla="*/ 29 w 474"/>
                <a:gd name="T9" fmla="*/ 1176 h 1248"/>
                <a:gd name="T10" fmla="*/ 36 w 474"/>
                <a:gd name="T11" fmla="*/ 1003 h 1248"/>
                <a:gd name="T12" fmla="*/ 47 w 474"/>
                <a:gd name="T13" fmla="*/ 618 h 1248"/>
                <a:gd name="T14" fmla="*/ 58 w 474"/>
                <a:gd name="T15" fmla="*/ 235 h 1248"/>
                <a:gd name="T16" fmla="*/ 65 w 474"/>
                <a:gd name="T17" fmla="*/ 84 h 1248"/>
                <a:gd name="T18" fmla="*/ 70 w 474"/>
                <a:gd name="T19" fmla="*/ 12 h 1248"/>
                <a:gd name="T20" fmla="*/ 75 w 474"/>
                <a:gd name="T21" fmla="*/ 5 h 1248"/>
                <a:gd name="T22" fmla="*/ 81 w 474"/>
                <a:gd name="T23" fmla="*/ 63 h 1248"/>
                <a:gd name="T24" fmla="*/ 87 w 474"/>
                <a:gd name="T25" fmla="*/ 225 h 1248"/>
                <a:gd name="T26" fmla="*/ 100 w 474"/>
                <a:gd name="T27" fmla="*/ 673 h 1248"/>
                <a:gd name="T28" fmla="*/ 110 w 474"/>
                <a:gd name="T29" fmla="*/ 1025 h 1248"/>
                <a:gd name="T30" fmla="*/ 116 w 474"/>
                <a:gd name="T31" fmla="*/ 1163 h 1248"/>
                <a:gd name="T32" fmla="*/ 122 w 474"/>
                <a:gd name="T33" fmla="*/ 1235 h 1248"/>
                <a:gd name="T34" fmla="*/ 127 w 474"/>
                <a:gd name="T35" fmla="*/ 1243 h 1248"/>
                <a:gd name="T36" fmla="*/ 132 w 474"/>
                <a:gd name="T37" fmla="*/ 1181 h 1248"/>
                <a:gd name="T38" fmla="*/ 140 w 474"/>
                <a:gd name="T39" fmla="*/ 998 h 1248"/>
                <a:gd name="T40" fmla="*/ 154 w 474"/>
                <a:gd name="T41" fmla="*/ 504 h 1248"/>
                <a:gd name="T42" fmla="*/ 165 w 474"/>
                <a:gd name="T43" fmla="*/ 163 h 1248"/>
                <a:gd name="T44" fmla="*/ 171 w 474"/>
                <a:gd name="T45" fmla="*/ 59 h 1248"/>
                <a:gd name="T46" fmla="*/ 176 w 474"/>
                <a:gd name="T47" fmla="*/ 31 h 1248"/>
                <a:gd name="T48" fmla="*/ 182 w 474"/>
                <a:gd name="T49" fmla="*/ 66 h 1248"/>
                <a:gd name="T50" fmla="*/ 188 w 474"/>
                <a:gd name="T51" fmla="*/ 176 h 1248"/>
                <a:gd name="T52" fmla="*/ 197 w 474"/>
                <a:gd name="T53" fmla="*/ 452 h 1248"/>
                <a:gd name="T54" fmla="*/ 212 w 474"/>
                <a:gd name="T55" fmla="*/ 920 h 1248"/>
                <a:gd name="T56" fmla="*/ 219 w 474"/>
                <a:gd name="T57" fmla="*/ 1087 h 1248"/>
                <a:gd name="T58" fmla="*/ 225 w 474"/>
                <a:gd name="T59" fmla="*/ 1148 h 1248"/>
                <a:gd name="T60" fmla="*/ 230 w 474"/>
                <a:gd name="T61" fmla="*/ 1149 h 1248"/>
                <a:gd name="T62" fmla="*/ 236 w 474"/>
                <a:gd name="T63" fmla="*/ 1093 h 1248"/>
                <a:gd name="T64" fmla="*/ 242 w 474"/>
                <a:gd name="T65" fmla="*/ 968 h 1248"/>
                <a:gd name="T66" fmla="*/ 257 w 474"/>
                <a:gd name="T67" fmla="*/ 524 h 1248"/>
                <a:gd name="T68" fmla="*/ 266 w 474"/>
                <a:gd name="T69" fmla="*/ 286 h 1248"/>
                <a:gd name="T70" fmla="*/ 272 w 474"/>
                <a:gd name="T71" fmla="*/ 175 h 1248"/>
                <a:gd name="T72" fmla="*/ 278 w 474"/>
                <a:gd name="T73" fmla="*/ 128 h 1248"/>
                <a:gd name="T74" fmla="*/ 283 w 474"/>
                <a:gd name="T75" fmla="*/ 135 h 1248"/>
                <a:gd name="T76" fmla="*/ 290 w 474"/>
                <a:gd name="T77" fmla="*/ 207 h 1248"/>
                <a:gd name="T78" fmla="*/ 300 w 474"/>
                <a:gd name="T79" fmla="*/ 445 h 1248"/>
                <a:gd name="T80" fmla="*/ 312 w 474"/>
                <a:gd name="T81" fmla="*/ 823 h 1248"/>
                <a:gd name="T82" fmla="*/ 321 w 474"/>
                <a:gd name="T83" fmla="*/ 1019 h 1248"/>
                <a:gd name="T84" fmla="*/ 326 w 474"/>
                <a:gd name="T85" fmla="*/ 1094 h 1248"/>
                <a:gd name="T86" fmla="*/ 331 w 474"/>
                <a:gd name="T87" fmla="*/ 1123 h 1248"/>
                <a:gd name="T88" fmla="*/ 336 w 474"/>
                <a:gd name="T89" fmla="*/ 1100 h 1248"/>
                <a:gd name="T90" fmla="*/ 343 w 474"/>
                <a:gd name="T91" fmla="*/ 1012 h 1248"/>
                <a:gd name="T92" fmla="*/ 353 w 474"/>
                <a:gd name="T93" fmla="*/ 772 h 1248"/>
                <a:gd name="T94" fmla="*/ 363 w 474"/>
                <a:gd name="T95" fmla="*/ 442 h 1248"/>
                <a:gd name="T96" fmla="*/ 371 w 474"/>
                <a:gd name="T97" fmla="*/ 268 h 1248"/>
                <a:gd name="T98" fmla="*/ 377 w 474"/>
                <a:gd name="T99" fmla="*/ 157 h 1248"/>
                <a:gd name="T100" fmla="*/ 383 w 474"/>
                <a:gd name="T101" fmla="*/ 125 h 1248"/>
                <a:gd name="T102" fmla="*/ 388 w 474"/>
                <a:gd name="T103" fmla="*/ 147 h 1248"/>
                <a:gd name="T104" fmla="*/ 394 w 474"/>
                <a:gd name="T105" fmla="*/ 233 h 1248"/>
                <a:gd name="T106" fmla="*/ 408 w 474"/>
                <a:gd name="T107" fmla="*/ 587 h 1248"/>
                <a:gd name="T108" fmla="*/ 419 w 474"/>
                <a:gd name="T109" fmla="*/ 899 h 1248"/>
                <a:gd name="T110" fmla="*/ 425 w 474"/>
                <a:gd name="T111" fmla="*/ 1035 h 1248"/>
                <a:gd name="T112" fmla="*/ 430 w 474"/>
                <a:gd name="T113" fmla="*/ 1102 h 1248"/>
                <a:gd name="T114" fmla="*/ 435 w 474"/>
                <a:gd name="T115" fmla="*/ 1123 h 1248"/>
                <a:gd name="T116" fmla="*/ 440 w 474"/>
                <a:gd name="T117" fmla="*/ 1098 h 1248"/>
                <a:gd name="T118" fmla="*/ 447 w 474"/>
                <a:gd name="T119" fmla="*/ 1004 h 1248"/>
                <a:gd name="T120" fmla="*/ 459 w 474"/>
                <a:gd name="T121" fmla="*/ 669 h 1248"/>
                <a:gd name="T122" fmla="*/ 470 w 474"/>
                <a:gd name="T123" fmla="*/ 352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4" h="1248">
                  <a:moveTo>
                    <a:pt x="0" y="787"/>
                  </a:moveTo>
                  <a:lnTo>
                    <a:pt x="1" y="833"/>
                  </a:lnTo>
                  <a:lnTo>
                    <a:pt x="4" y="920"/>
                  </a:lnTo>
                  <a:lnTo>
                    <a:pt x="4" y="940"/>
                  </a:lnTo>
                  <a:lnTo>
                    <a:pt x="5" y="961"/>
                  </a:lnTo>
                  <a:lnTo>
                    <a:pt x="6" y="1000"/>
                  </a:lnTo>
                  <a:lnTo>
                    <a:pt x="7" y="1018"/>
                  </a:lnTo>
                  <a:lnTo>
                    <a:pt x="8" y="1037"/>
                  </a:lnTo>
                  <a:lnTo>
                    <a:pt x="9" y="1071"/>
                  </a:lnTo>
                  <a:lnTo>
                    <a:pt x="9" y="1087"/>
                  </a:lnTo>
                  <a:lnTo>
                    <a:pt x="10" y="1103"/>
                  </a:lnTo>
                  <a:lnTo>
                    <a:pt x="11" y="1132"/>
                  </a:lnTo>
                  <a:lnTo>
                    <a:pt x="12" y="1145"/>
                  </a:lnTo>
                  <a:lnTo>
                    <a:pt x="12" y="1158"/>
                  </a:lnTo>
                  <a:lnTo>
                    <a:pt x="14" y="1181"/>
                  </a:lnTo>
                  <a:lnTo>
                    <a:pt x="14" y="1192"/>
                  </a:lnTo>
                  <a:lnTo>
                    <a:pt x="15" y="1201"/>
                  </a:lnTo>
                  <a:lnTo>
                    <a:pt x="15" y="1210"/>
                  </a:lnTo>
                  <a:lnTo>
                    <a:pt x="16" y="1217"/>
                  </a:lnTo>
                  <a:lnTo>
                    <a:pt x="17" y="1225"/>
                  </a:lnTo>
                  <a:lnTo>
                    <a:pt x="18" y="1231"/>
                  </a:lnTo>
                  <a:lnTo>
                    <a:pt x="18" y="1236"/>
                  </a:lnTo>
                  <a:lnTo>
                    <a:pt x="19" y="1240"/>
                  </a:lnTo>
                  <a:lnTo>
                    <a:pt x="20" y="1243"/>
                  </a:lnTo>
                  <a:lnTo>
                    <a:pt x="20" y="1246"/>
                  </a:lnTo>
                  <a:lnTo>
                    <a:pt x="21" y="1247"/>
                  </a:lnTo>
                  <a:lnTo>
                    <a:pt x="21" y="1248"/>
                  </a:lnTo>
                  <a:lnTo>
                    <a:pt x="22" y="1248"/>
                  </a:lnTo>
                  <a:lnTo>
                    <a:pt x="23" y="1247"/>
                  </a:lnTo>
                  <a:lnTo>
                    <a:pt x="23" y="1245"/>
                  </a:lnTo>
                  <a:lnTo>
                    <a:pt x="24" y="1242"/>
                  </a:lnTo>
                  <a:lnTo>
                    <a:pt x="24" y="1238"/>
                  </a:lnTo>
                  <a:lnTo>
                    <a:pt x="25" y="1233"/>
                  </a:lnTo>
                  <a:lnTo>
                    <a:pt x="26" y="1228"/>
                  </a:lnTo>
                  <a:lnTo>
                    <a:pt x="26" y="1221"/>
                  </a:lnTo>
                  <a:lnTo>
                    <a:pt x="27" y="1214"/>
                  </a:lnTo>
                  <a:lnTo>
                    <a:pt x="27" y="1205"/>
                  </a:lnTo>
                  <a:lnTo>
                    <a:pt x="28" y="1196"/>
                  </a:lnTo>
                  <a:lnTo>
                    <a:pt x="29" y="1187"/>
                  </a:lnTo>
                  <a:lnTo>
                    <a:pt x="29" y="1176"/>
                  </a:lnTo>
                  <a:lnTo>
                    <a:pt x="30" y="1164"/>
                  </a:lnTo>
                  <a:lnTo>
                    <a:pt x="31" y="1139"/>
                  </a:lnTo>
                  <a:lnTo>
                    <a:pt x="32" y="1125"/>
                  </a:lnTo>
                  <a:lnTo>
                    <a:pt x="33" y="1111"/>
                  </a:lnTo>
                  <a:lnTo>
                    <a:pt x="34" y="1079"/>
                  </a:lnTo>
                  <a:lnTo>
                    <a:pt x="35" y="1061"/>
                  </a:lnTo>
                  <a:lnTo>
                    <a:pt x="35" y="1043"/>
                  </a:lnTo>
                  <a:lnTo>
                    <a:pt x="36" y="1003"/>
                  </a:lnTo>
                  <a:lnTo>
                    <a:pt x="39" y="916"/>
                  </a:lnTo>
                  <a:lnTo>
                    <a:pt x="40" y="893"/>
                  </a:lnTo>
                  <a:lnTo>
                    <a:pt x="41" y="869"/>
                  </a:lnTo>
                  <a:lnTo>
                    <a:pt x="42" y="821"/>
                  </a:lnTo>
                  <a:lnTo>
                    <a:pt x="45" y="721"/>
                  </a:lnTo>
                  <a:lnTo>
                    <a:pt x="45" y="695"/>
                  </a:lnTo>
                  <a:lnTo>
                    <a:pt x="46" y="669"/>
                  </a:lnTo>
                  <a:lnTo>
                    <a:pt x="47" y="618"/>
                  </a:lnTo>
                  <a:lnTo>
                    <a:pt x="50" y="515"/>
                  </a:lnTo>
                  <a:lnTo>
                    <a:pt x="51" y="489"/>
                  </a:lnTo>
                  <a:lnTo>
                    <a:pt x="51" y="465"/>
                  </a:lnTo>
                  <a:lnTo>
                    <a:pt x="53" y="415"/>
                  </a:lnTo>
                  <a:lnTo>
                    <a:pt x="56" y="321"/>
                  </a:lnTo>
                  <a:lnTo>
                    <a:pt x="56" y="299"/>
                  </a:lnTo>
                  <a:lnTo>
                    <a:pt x="57" y="277"/>
                  </a:lnTo>
                  <a:lnTo>
                    <a:pt x="58" y="235"/>
                  </a:lnTo>
                  <a:lnTo>
                    <a:pt x="59" y="215"/>
                  </a:lnTo>
                  <a:lnTo>
                    <a:pt x="60" y="196"/>
                  </a:lnTo>
                  <a:lnTo>
                    <a:pt x="61" y="160"/>
                  </a:lnTo>
                  <a:lnTo>
                    <a:pt x="62" y="143"/>
                  </a:lnTo>
                  <a:lnTo>
                    <a:pt x="62" y="127"/>
                  </a:lnTo>
                  <a:lnTo>
                    <a:pt x="63" y="112"/>
                  </a:lnTo>
                  <a:lnTo>
                    <a:pt x="64" y="98"/>
                  </a:lnTo>
                  <a:lnTo>
                    <a:pt x="65" y="84"/>
                  </a:lnTo>
                  <a:lnTo>
                    <a:pt x="65" y="72"/>
                  </a:lnTo>
                  <a:lnTo>
                    <a:pt x="66" y="60"/>
                  </a:lnTo>
                  <a:lnTo>
                    <a:pt x="66" y="50"/>
                  </a:lnTo>
                  <a:lnTo>
                    <a:pt x="67" y="40"/>
                  </a:lnTo>
                  <a:lnTo>
                    <a:pt x="68" y="31"/>
                  </a:lnTo>
                  <a:lnTo>
                    <a:pt x="69" y="24"/>
                  </a:lnTo>
                  <a:lnTo>
                    <a:pt x="69" y="17"/>
                  </a:lnTo>
                  <a:lnTo>
                    <a:pt x="70" y="12"/>
                  </a:lnTo>
                  <a:lnTo>
                    <a:pt x="71" y="7"/>
                  </a:lnTo>
                  <a:lnTo>
                    <a:pt x="71" y="3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5" y="2"/>
                  </a:lnTo>
                  <a:lnTo>
                    <a:pt x="75" y="5"/>
                  </a:lnTo>
                  <a:lnTo>
                    <a:pt x="76" y="9"/>
                  </a:lnTo>
                  <a:lnTo>
                    <a:pt x="77" y="14"/>
                  </a:lnTo>
                  <a:lnTo>
                    <a:pt x="77" y="21"/>
                  </a:lnTo>
                  <a:lnTo>
                    <a:pt x="78" y="27"/>
                  </a:lnTo>
                  <a:lnTo>
                    <a:pt x="79" y="35"/>
                  </a:lnTo>
                  <a:lnTo>
                    <a:pt x="79" y="43"/>
                  </a:lnTo>
                  <a:lnTo>
                    <a:pt x="80" y="53"/>
                  </a:lnTo>
                  <a:lnTo>
                    <a:pt x="81" y="63"/>
                  </a:lnTo>
                  <a:lnTo>
                    <a:pt x="81" y="74"/>
                  </a:lnTo>
                  <a:lnTo>
                    <a:pt x="83" y="98"/>
                  </a:lnTo>
                  <a:lnTo>
                    <a:pt x="83" y="111"/>
                  </a:lnTo>
                  <a:lnTo>
                    <a:pt x="84" y="125"/>
                  </a:lnTo>
                  <a:lnTo>
                    <a:pt x="85" y="156"/>
                  </a:lnTo>
                  <a:lnTo>
                    <a:pt x="86" y="172"/>
                  </a:lnTo>
                  <a:lnTo>
                    <a:pt x="86" y="189"/>
                  </a:lnTo>
                  <a:lnTo>
                    <a:pt x="87" y="225"/>
                  </a:lnTo>
                  <a:lnTo>
                    <a:pt x="88" y="244"/>
                  </a:lnTo>
                  <a:lnTo>
                    <a:pt x="89" y="263"/>
                  </a:lnTo>
                  <a:lnTo>
                    <a:pt x="90" y="303"/>
                  </a:lnTo>
                  <a:lnTo>
                    <a:pt x="93" y="390"/>
                  </a:lnTo>
                  <a:lnTo>
                    <a:pt x="98" y="577"/>
                  </a:lnTo>
                  <a:lnTo>
                    <a:pt x="98" y="601"/>
                  </a:lnTo>
                  <a:lnTo>
                    <a:pt x="99" y="625"/>
                  </a:lnTo>
                  <a:lnTo>
                    <a:pt x="100" y="673"/>
                  </a:lnTo>
                  <a:lnTo>
                    <a:pt x="103" y="768"/>
                  </a:lnTo>
                  <a:lnTo>
                    <a:pt x="104" y="792"/>
                  </a:lnTo>
                  <a:lnTo>
                    <a:pt x="104" y="815"/>
                  </a:lnTo>
                  <a:lnTo>
                    <a:pt x="105" y="860"/>
                  </a:lnTo>
                  <a:lnTo>
                    <a:pt x="108" y="946"/>
                  </a:lnTo>
                  <a:lnTo>
                    <a:pt x="108" y="967"/>
                  </a:lnTo>
                  <a:lnTo>
                    <a:pt x="109" y="986"/>
                  </a:lnTo>
                  <a:lnTo>
                    <a:pt x="110" y="1025"/>
                  </a:lnTo>
                  <a:lnTo>
                    <a:pt x="111" y="1043"/>
                  </a:lnTo>
                  <a:lnTo>
                    <a:pt x="112" y="1060"/>
                  </a:lnTo>
                  <a:lnTo>
                    <a:pt x="113" y="1093"/>
                  </a:lnTo>
                  <a:lnTo>
                    <a:pt x="114" y="1109"/>
                  </a:lnTo>
                  <a:lnTo>
                    <a:pt x="114" y="1124"/>
                  </a:lnTo>
                  <a:lnTo>
                    <a:pt x="115" y="1138"/>
                  </a:lnTo>
                  <a:lnTo>
                    <a:pt x="116" y="1151"/>
                  </a:lnTo>
                  <a:lnTo>
                    <a:pt x="116" y="1163"/>
                  </a:lnTo>
                  <a:lnTo>
                    <a:pt x="117" y="1175"/>
                  </a:lnTo>
                  <a:lnTo>
                    <a:pt x="117" y="1186"/>
                  </a:lnTo>
                  <a:lnTo>
                    <a:pt x="118" y="1196"/>
                  </a:lnTo>
                  <a:lnTo>
                    <a:pt x="119" y="1206"/>
                  </a:lnTo>
                  <a:lnTo>
                    <a:pt x="119" y="1215"/>
                  </a:lnTo>
                  <a:lnTo>
                    <a:pt x="120" y="1223"/>
                  </a:lnTo>
                  <a:lnTo>
                    <a:pt x="121" y="1230"/>
                  </a:lnTo>
                  <a:lnTo>
                    <a:pt x="122" y="1235"/>
                  </a:lnTo>
                  <a:lnTo>
                    <a:pt x="122" y="1240"/>
                  </a:lnTo>
                  <a:lnTo>
                    <a:pt x="123" y="1244"/>
                  </a:lnTo>
                  <a:lnTo>
                    <a:pt x="123" y="1246"/>
                  </a:lnTo>
                  <a:lnTo>
                    <a:pt x="124" y="1248"/>
                  </a:lnTo>
                  <a:lnTo>
                    <a:pt x="125" y="1248"/>
                  </a:lnTo>
                  <a:lnTo>
                    <a:pt x="126" y="1247"/>
                  </a:lnTo>
                  <a:lnTo>
                    <a:pt x="126" y="1246"/>
                  </a:lnTo>
                  <a:lnTo>
                    <a:pt x="127" y="1243"/>
                  </a:lnTo>
                  <a:lnTo>
                    <a:pt x="128" y="1239"/>
                  </a:lnTo>
                  <a:lnTo>
                    <a:pt x="128" y="1234"/>
                  </a:lnTo>
                  <a:lnTo>
                    <a:pt x="129" y="1228"/>
                  </a:lnTo>
                  <a:lnTo>
                    <a:pt x="130" y="1220"/>
                  </a:lnTo>
                  <a:lnTo>
                    <a:pt x="131" y="1212"/>
                  </a:lnTo>
                  <a:lnTo>
                    <a:pt x="131" y="1203"/>
                  </a:lnTo>
                  <a:lnTo>
                    <a:pt x="132" y="1192"/>
                  </a:lnTo>
                  <a:lnTo>
                    <a:pt x="132" y="1181"/>
                  </a:lnTo>
                  <a:lnTo>
                    <a:pt x="133" y="1169"/>
                  </a:lnTo>
                  <a:lnTo>
                    <a:pt x="135" y="1141"/>
                  </a:lnTo>
                  <a:lnTo>
                    <a:pt x="135" y="1126"/>
                  </a:lnTo>
                  <a:lnTo>
                    <a:pt x="136" y="1111"/>
                  </a:lnTo>
                  <a:lnTo>
                    <a:pt x="137" y="1076"/>
                  </a:lnTo>
                  <a:lnTo>
                    <a:pt x="138" y="1058"/>
                  </a:lnTo>
                  <a:lnTo>
                    <a:pt x="139" y="1039"/>
                  </a:lnTo>
                  <a:lnTo>
                    <a:pt x="140" y="998"/>
                  </a:lnTo>
                  <a:lnTo>
                    <a:pt x="141" y="977"/>
                  </a:lnTo>
                  <a:lnTo>
                    <a:pt x="141" y="955"/>
                  </a:lnTo>
                  <a:lnTo>
                    <a:pt x="143" y="910"/>
                  </a:lnTo>
                  <a:lnTo>
                    <a:pt x="146" y="813"/>
                  </a:lnTo>
                  <a:lnTo>
                    <a:pt x="151" y="607"/>
                  </a:lnTo>
                  <a:lnTo>
                    <a:pt x="152" y="581"/>
                  </a:lnTo>
                  <a:lnTo>
                    <a:pt x="152" y="555"/>
                  </a:lnTo>
                  <a:lnTo>
                    <a:pt x="154" y="504"/>
                  </a:lnTo>
                  <a:lnTo>
                    <a:pt x="157" y="405"/>
                  </a:lnTo>
                  <a:lnTo>
                    <a:pt x="157" y="382"/>
                  </a:lnTo>
                  <a:lnTo>
                    <a:pt x="158" y="359"/>
                  </a:lnTo>
                  <a:lnTo>
                    <a:pt x="159" y="314"/>
                  </a:lnTo>
                  <a:lnTo>
                    <a:pt x="162" y="232"/>
                  </a:lnTo>
                  <a:lnTo>
                    <a:pt x="163" y="214"/>
                  </a:lnTo>
                  <a:lnTo>
                    <a:pt x="164" y="196"/>
                  </a:lnTo>
                  <a:lnTo>
                    <a:pt x="165" y="163"/>
                  </a:lnTo>
                  <a:lnTo>
                    <a:pt x="165" y="148"/>
                  </a:lnTo>
                  <a:lnTo>
                    <a:pt x="166" y="134"/>
                  </a:lnTo>
                  <a:lnTo>
                    <a:pt x="168" y="108"/>
                  </a:lnTo>
                  <a:lnTo>
                    <a:pt x="168" y="96"/>
                  </a:lnTo>
                  <a:lnTo>
                    <a:pt x="169" y="85"/>
                  </a:lnTo>
                  <a:lnTo>
                    <a:pt x="170" y="75"/>
                  </a:lnTo>
                  <a:lnTo>
                    <a:pt x="170" y="66"/>
                  </a:lnTo>
                  <a:lnTo>
                    <a:pt x="171" y="59"/>
                  </a:lnTo>
                  <a:lnTo>
                    <a:pt x="171" y="51"/>
                  </a:lnTo>
                  <a:lnTo>
                    <a:pt x="172" y="45"/>
                  </a:lnTo>
                  <a:lnTo>
                    <a:pt x="173" y="41"/>
                  </a:lnTo>
                  <a:lnTo>
                    <a:pt x="174" y="36"/>
                  </a:lnTo>
                  <a:lnTo>
                    <a:pt x="174" y="33"/>
                  </a:lnTo>
                  <a:lnTo>
                    <a:pt x="175" y="32"/>
                  </a:lnTo>
                  <a:lnTo>
                    <a:pt x="176" y="31"/>
                  </a:lnTo>
                  <a:lnTo>
                    <a:pt x="176" y="31"/>
                  </a:lnTo>
                  <a:lnTo>
                    <a:pt x="177" y="32"/>
                  </a:lnTo>
                  <a:lnTo>
                    <a:pt x="178" y="34"/>
                  </a:lnTo>
                  <a:lnTo>
                    <a:pt x="178" y="37"/>
                  </a:lnTo>
                  <a:lnTo>
                    <a:pt x="179" y="41"/>
                  </a:lnTo>
                  <a:lnTo>
                    <a:pt x="180" y="46"/>
                  </a:lnTo>
                  <a:lnTo>
                    <a:pt x="180" y="52"/>
                  </a:lnTo>
                  <a:lnTo>
                    <a:pt x="181" y="59"/>
                  </a:lnTo>
                  <a:lnTo>
                    <a:pt x="182" y="66"/>
                  </a:lnTo>
                  <a:lnTo>
                    <a:pt x="182" y="75"/>
                  </a:lnTo>
                  <a:lnTo>
                    <a:pt x="183" y="85"/>
                  </a:lnTo>
                  <a:lnTo>
                    <a:pt x="184" y="95"/>
                  </a:lnTo>
                  <a:lnTo>
                    <a:pt x="185" y="107"/>
                  </a:lnTo>
                  <a:lnTo>
                    <a:pt x="185" y="119"/>
                  </a:lnTo>
                  <a:lnTo>
                    <a:pt x="186" y="146"/>
                  </a:lnTo>
                  <a:lnTo>
                    <a:pt x="187" y="161"/>
                  </a:lnTo>
                  <a:lnTo>
                    <a:pt x="188" y="176"/>
                  </a:lnTo>
                  <a:lnTo>
                    <a:pt x="189" y="209"/>
                  </a:lnTo>
                  <a:lnTo>
                    <a:pt x="190" y="226"/>
                  </a:lnTo>
                  <a:lnTo>
                    <a:pt x="191" y="245"/>
                  </a:lnTo>
                  <a:lnTo>
                    <a:pt x="192" y="282"/>
                  </a:lnTo>
                  <a:lnTo>
                    <a:pt x="195" y="364"/>
                  </a:lnTo>
                  <a:lnTo>
                    <a:pt x="195" y="385"/>
                  </a:lnTo>
                  <a:lnTo>
                    <a:pt x="196" y="407"/>
                  </a:lnTo>
                  <a:lnTo>
                    <a:pt x="197" y="452"/>
                  </a:lnTo>
                  <a:lnTo>
                    <a:pt x="200" y="543"/>
                  </a:lnTo>
                  <a:lnTo>
                    <a:pt x="206" y="727"/>
                  </a:lnTo>
                  <a:lnTo>
                    <a:pt x="206" y="747"/>
                  </a:lnTo>
                  <a:lnTo>
                    <a:pt x="207" y="768"/>
                  </a:lnTo>
                  <a:lnTo>
                    <a:pt x="208" y="808"/>
                  </a:lnTo>
                  <a:lnTo>
                    <a:pt x="210" y="884"/>
                  </a:lnTo>
                  <a:lnTo>
                    <a:pt x="211" y="902"/>
                  </a:lnTo>
                  <a:lnTo>
                    <a:pt x="212" y="920"/>
                  </a:lnTo>
                  <a:lnTo>
                    <a:pt x="213" y="954"/>
                  </a:lnTo>
                  <a:lnTo>
                    <a:pt x="215" y="1015"/>
                  </a:lnTo>
                  <a:lnTo>
                    <a:pt x="216" y="1028"/>
                  </a:lnTo>
                  <a:lnTo>
                    <a:pt x="217" y="1042"/>
                  </a:lnTo>
                  <a:lnTo>
                    <a:pt x="218" y="1054"/>
                  </a:lnTo>
                  <a:lnTo>
                    <a:pt x="218" y="1066"/>
                  </a:lnTo>
                  <a:lnTo>
                    <a:pt x="219" y="1077"/>
                  </a:lnTo>
                  <a:lnTo>
                    <a:pt x="219" y="1087"/>
                  </a:lnTo>
                  <a:lnTo>
                    <a:pt x="221" y="1106"/>
                  </a:lnTo>
                  <a:lnTo>
                    <a:pt x="221" y="1114"/>
                  </a:lnTo>
                  <a:lnTo>
                    <a:pt x="222" y="1122"/>
                  </a:lnTo>
                  <a:lnTo>
                    <a:pt x="222" y="1129"/>
                  </a:lnTo>
                  <a:lnTo>
                    <a:pt x="223" y="1135"/>
                  </a:lnTo>
                  <a:lnTo>
                    <a:pt x="224" y="1140"/>
                  </a:lnTo>
                  <a:lnTo>
                    <a:pt x="224" y="1144"/>
                  </a:lnTo>
                  <a:lnTo>
                    <a:pt x="225" y="1148"/>
                  </a:lnTo>
                  <a:lnTo>
                    <a:pt x="225" y="1151"/>
                  </a:lnTo>
                  <a:lnTo>
                    <a:pt x="226" y="1153"/>
                  </a:lnTo>
                  <a:lnTo>
                    <a:pt x="227" y="1154"/>
                  </a:lnTo>
                  <a:lnTo>
                    <a:pt x="227" y="1155"/>
                  </a:lnTo>
                  <a:lnTo>
                    <a:pt x="228" y="1155"/>
                  </a:lnTo>
                  <a:lnTo>
                    <a:pt x="229" y="1154"/>
                  </a:lnTo>
                  <a:lnTo>
                    <a:pt x="229" y="1152"/>
                  </a:lnTo>
                  <a:lnTo>
                    <a:pt x="230" y="1149"/>
                  </a:lnTo>
                  <a:lnTo>
                    <a:pt x="231" y="1146"/>
                  </a:lnTo>
                  <a:lnTo>
                    <a:pt x="231" y="1142"/>
                  </a:lnTo>
                  <a:lnTo>
                    <a:pt x="232" y="1137"/>
                  </a:lnTo>
                  <a:lnTo>
                    <a:pt x="233" y="1132"/>
                  </a:lnTo>
                  <a:lnTo>
                    <a:pt x="233" y="1125"/>
                  </a:lnTo>
                  <a:lnTo>
                    <a:pt x="234" y="1118"/>
                  </a:lnTo>
                  <a:lnTo>
                    <a:pt x="234" y="1111"/>
                  </a:lnTo>
                  <a:lnTo>
                    <a:pt x="236" y="1093"/>
                  </a:lnTo>
                  <a:lnTo>
                    <a:pt x="236" y="1083"/>
                  </a:lnTo>
                  <a:lnTo>
                    <a:pt x="237" y="1073"/>
                  </a:lnTo>
                  <a:lnTo>
                    <a:pt x="238" y="1050"/>
                  </a:lnTo>
                  <a:lnTo>
                    <a:pt x="239" y="1038"/>
                  </a:lnTo>
                  <a:lnTo>
                    <a:pt x="239" y="1025"/>
                  </a:lnTo>
                  <a:lnTo>
                    <a:pt x="241" y="998"/>
                  </a:lnTo>
                  <a:lnTo>
                    <a:pt x="241" y="983"/>
                  </a:lnTo>
                  <a:lnTo>
                    <a:pt x="242" y="968"/>
                  </a:lnTo>
                  <a:lnTo>
                    <a:pt x="243" y="937"/>
                  </a:lnTo>
                  <a:lnTo>
                    <a:pt x="246" y="870"/>
                  </a:lnTo>
                  <a:lnTo>
                    <a:pt x="246" y="851"/>
                  </a:lnTo>
                  <a:lnTo>
                    <a:pt x="247" y="832"/>
                  </a:lnTo>
                  <a:lnTo>
                    <a:pt x="248" y="792"/>
                  </a:lnTo>
                  <a:lnTo>
                    <a:pt x="251" y="710"/>
                  </a:lnTo>
                  <a:lnTo>
                    <a:pt x="257" y="544"/>
                  </a:lnTo>
                  <a:lnTo>
                    <a:pt x="257" y="524"/>
                  </a:lnTo>
                  <a:lnTo>
                    <a:pt x="258" y="503"/>
                  </a:lnTo>
                  <a:lnTo>
                    <a:pt x="260" y="464"/>
                  </a:lnTo>
                  <a:lnTo>
                    <a:pt x="262" y="387"/>
                  </a:lnTo>
                  <a:lnTo>
                    <a:pt x="263" y="369"/>
                  </a:lnTo>
                  <a:lnTo>
                    <a:pt x="264" y="352"/>
                  </a:lnTo>
                  <a:lnTo>
                    <a:pt x="265" y="318"/>
                  </a:lnTo>
                  <a:lnTo>
                    <a:pt x="266" y="302"/>
                  </a:lnTo>
                  <a:lnTo>
                    <a:pt x="266" y="286"/>
                  </a:lnTo>
                  <a:lnTo>
                    <a:pt x="268" y="257"/>
                  </a:lnTo>
                  <a:lnTo>
                    <a:pt x="268" y="243"/>
                  </a:lnTo>
                  <a:lnTo>
                    <a:pt x="269" y="230"/>
                  </a:lnTo>
                  <a:lnTo>
                    <a:pt x="270" y="218"/>
                  </a:lnTo>
                  <a:lnTo>
                    <a:pt x="270" y="206"/>
                  </a:lnTo>
                  <a:lnTo>
                    <a:pt x="271" y="195"/>
                  </a:lnTo>
                  <a:lnTo>
                    <a:pt x="272" y="185"/>
                  </a:lnTo>
                  <a:lnTo>
                    <a:pt x="272" y="175"/>
                  </a:lnTo>
                  <a:lnTo>
                    <a:pt x="273" y="167"/>
                  </a:lnTo>
                  <a:lnTo>
                    <a:pt x="274" y="159"/>
                  </a:lnTo>
                  <a:lnTo>
                    <a:pt x="275" y="152"/>
                  </a:lnTo>
                  <a:lnTo>
                    <a:pt x="275" y="145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7" y="131"/>
                  </a:lnTo>
                  <a:lnTo>
                    <a:pt x="278" y="128"/>
                  </a:lnTo>
                  <a:lnTo>
                    <a:pt x="279" y="126"/>
                  </a:lnTo>
                  <a:lnTo>
                    <a:pt x="279" y="125"/>
                  </a:lnTo>
                  <a:lnTo>
                    <a:pt x="280" y="125"/>
                  </a:lnTo>
                  <a:lnTo>
                    <a:pt x="281" y="125"/>
                  </a:lnTo>
                  <a:lnTo>
                    <a:pt x="281" y="126"/>
                  </a:lnTo>
                  <a:lnTo>
                    <a:pt x="282" y="129"/>
                  </a:lnTo>
                  <a:lnTo>
                    <a:pt x="283" y="132"/>
                  </a:lnTo>
                  <a:lnTo>
                    <a:pt x="283" y="135"/>
                  </a:lnTo>
                  <a:lnTo>
                    <a:pt x="284" y="140"/>
                  </a:lnTo>
                  <a:lnTo>
                    <a:pt x="285" y="146"/>
                  </a:lnTo>
                  <a:lnTo>
                    <a:pt x="285" y="152"/>
                  </a:lnTo>
                  <a:lnTo>
                    <a:pt x="286" y="159"/>
                  </a:lnTo>
                  <a:lnTo>
                    <a:pt x="287" y="168"/>
                  </a:lnTo>
                  <a:lnTo>
                    <a:pt x="287" y="176"/>
                  </a:lnTo>
                  <a:lnTo>
                    <a:pt x="288" y="186"/>
                  </a:lnTo>
                  <a:lnTo>
                    <a:pt x="290" y="207"/>
                  </a:lnTo>
                  <a:lnTo>
                    <a:pt x="290" y="218"/>
                  </a:lnTo>
                  <a:lnTo>
                    <a:pt x="291" y="230"/>
                  </a:lnTo>
                  <a:lnTo>
                    <a:pt x="292" y="255"/>
                  </a:lnTo>
                  <a:lnTo>
                    <a:pt x="295" y="311"/>
                  </a:lnTo>
                  <a:lnTo>
                    <a:pt x="295" y="327"/>
                  </a:lnTo>
                  <a:lnTo>
                    <a:pt x="296" y="342"/>
                  </a:lnTo>
                  <a:lnTo>
                    <a:pt x="297" y="375"/>
                  </a:lnTo>
                  <a:lnTo>
                    <a:pt x="300" y="445"/>
                  </a:lnTo>
                  <a:lnTo>
                    <a:pt x="300" y="464"/>
                  </a:lnTo>
                  <a:lnTo>
                    <a:pt x="301" y="482"/>
                  </a:lnTo>
                  <a:lnTo>
                    <a:pt x="302" y="519"/>
                  </a:lnTo>
                  <a:lnTo>
                    <a:pt x="305" y="596"/>
                  </a:lnTo>
                  <a:lnTo>
                    <a:pt x="310" y="750"/>
                  </a:lnTo>
                  <a:lnTo>
                    <a:pt x="311" y="769"/>
                  </a:lnTo>
                  <a:lnTo>
                    <a:pt x="311" y="787"/>
                  </a:lnTo>
                  <a:lnTo>
                    <a:pt x="312" y="823"/>
                  </a:lnTo>
                  <a:lnTo>
                    <a:pt x="315" y="892"/>
                  </a:lnTo>
                  <a:lnTo>
                    <a:pt x="316" y="908"/>
                  </a:lnTo>
                  <a:lnTo>
                    <a:pt x="316" y="923"/>
                  </a:lnTo>
                  <a:lnTo>
                    <a:pt x="318" y="953"/>
                  </a:lnTo>
                  <a:lnTo>
                    <a:pt x="318" y="968"/>
                  </a:lnTo>
                  <a:lnTo>
                    <a:pt x="319" y="982"/>
                  </a:lnTo>
                  <a:lnTo>
                    <a:pt x="320" y="1007"/>
                  </a:lnTo>
                  <a:lnTo>
                    <a:pt x="321" y="1019"/>
                  </a:lnTo>
                  <a:lnTo>
                    <a:pt x="321" y="1031"/>
                  </a:lnTo>
                  <a:lnTo>
                    <a:pt x="322" y="1042"/>
                  </a:lnTo>
                  <a:lnTo>
                    <a:pt x="323" y="1052"/>
                  </a:lnTo>
                  <a:lnTo>
                    <a:pt x="323" y="1062"/>
                  </a:lnTo>
                  <a:lnTo>
                    <a:pt x="324" y="1071"/>
                  </a:lnTo>
                  <a:lnTo>
                    <a:pt x="325" y="1079"/>
                  </a:lnTo>
                  <a:lnTo>
                    <a:pt x="325" y="1087"/>
                  </a:lnTo>
                  <a:lnTo>
                    <a:pt x="326" y="1094"/>
                  </a:lnTo>
                  <a:lnTo>
                    <a:pt x="327" y="1100"/>
                  </a:lnTo>
                  <a:lnTo>
                    <a:pt x="327" y="1105"/>
                  </a:lnTo>
                  <a:lnTo>
                    <a:pt x="328" y="1110"/>
                  </a:lnTo>
                  <a:lnTo>
                    <a:pt x="329" y="1114"/>
                  </a:lnTo>
                  <a:lnTo>
                    <a:pt x="329" y="1118"/>
                  </a:lnTo>
                  <a:lnTo>
                    <a:pt x="330" y="1120"/>
                  </a:lnTo>
                  <a:lnTo>
                    <a:pt x="330" y="1122"/>
                  </a:lnTo>
                  <a:lnTo>
                    <a:pt x="331" y="1123"/>
                  </a:lnTo>
                  <a:lnTo>
                    <a:pt x="332" y="1123"/>
                  </a:lnTo>
                  <a:lnTo>
                    <a:pt x="332" y="1123"/>
                  </a:lnTo>
                  <a:lnTo>
                    <a:pt x="333" y="1121"/>
                  </a:lnTo>
                  <a:lnTo>
                    <a:pt x="334" y="1119"/>
                  </a:lnTo>
                  <a:lnTo>
                    <a:pt x="335" y="1115"/>
                  </a:lnTo>
                  <a:lnTo>
                    <a:pt x="335" y="1111"/>
                  </a:lnTo>
                  <a:lnTo>
                    <a:pt x="336" y="1106"/>
                  </a:lnTo>
                  <a:lnTo>
                    <a:pt x="336" y="1100"/>
                  </a:lnTo>
                  <a:lnTo>
                    <a:pt x="337" y="1094"/>
                  </a:lnTo>
                  <a:lnTo>
                    <a:pt x="338" y="1086"/>
                  </a:lnTo>
                  <a:lnTo>
                    <a:pt x="339" y="1078"/>
                  </a:lnTo>
                  <a:lnTo>
                    <a:pt x="339" y="1069"/>
                  </a:lnTo>
                  <a:lnTo>
                    <a:pt x="340" y="1059"/>
                  </a:lnTo>
                  <a:lnTo>
                    <a:pt x="341" y="1037"/>
                  </a:lnTo>
                  <a:lnTo>
                    <a:pt x="342" y="1025"/>
                  </a:lnTo>
                  <a:lnTo>
                    <a:pt x="343" y="1012"/>
                  </a:lnTo>
                  <a:lnTo>
                    <a:pt x="344" y="984"/>
                  </a:lnTo>
                  <a:lnTo>
                    <a:pt x="345" y="969"/>
                  </a:lnTo>
                  <a:lnTo>
                    <a:pt x="345" y="953"/>
                  </a:lnTo>
                  <a:lnTo>
                    <a:pt x="347" y="921"/>
                  </a:lnTo>
                  <a:lnTo>
                    <a:pt x="348" y="904"/>
                  </a:lnTo>
                  <a:lnTo>
                    <a:pt x="348" y="886"/>
                  </a:lnTo>
                  <a:lnTo>
                    <a:pt x="350" y="850"/>
                  </a:lnTo>
                  <a:lnTo>
                    <a:pt x="353" y="772"/>
                  </a:lnTo>
                  <a:lnTo>
                    <a:pt x="353" y="752"/>
                  </a:lnTo>
                  <a:lnTo>
                    <a:pt x="354" y="731"/>
                  </a:lnTo>
                  <a:lnTo>
                    <a:pt x="355" y="690"/>
                  </a:lnTo>
                  <a:lnTo>
                    <a:pt x="358" y="606"/>
                  </a:lnTo>
                  <a:lnTo>
                    <a:pt x="359" y="585"/>
                  </a:lnTo>
                  <a:lnTo>
                    <a:pt x="359" y="564"/>
                  </a:lnTo>
                  <a:lnTo>
                    <a:pt x="361" y="523"/>
                  </a:lnTo>
                  <a:lnTo>
                    <a:pt x="363" y="442"/>
                  </a:lnTo>
                  <a:lnTo>
                    <a:pt x="364" y="423"/>
                  </a:lnTo>
                  <a:lnTo>
                    <a:pt x="365" y="404"/>
                  </a:lnTo>
                  <a:lnTo>
                    <a:pt x="366" y="367"/>
                  </a:lnTo>
                  <a:lnTo>
                    <a:pt x="367" y="349"/>
                  </a:lnTo>
                  <a:lnTo>
                    <a:pt x="368" y="332"/>
                  </a:lnTo>
                  <a:lnTo>
                    <a:pt x="369" y="299"/>
                  </a:lnTo>
                  <a:lnTo>
                    <a:pt x="370" y="283"/>
                  </a:lnTo>
                  <a:lnTo>
                    <a:pt x="371" y="268"/>
                  </a:lnTo>
                  <a:lnTo>
                    <a:pt x="372" y="240"/>
                  </a:lnTo>
                  <a:lnTo>
                    <a:pt x="372" y="227"/>
                  </a:lnTo>
                  <a:lnTo>
                    <a:pt x="373" y="215"/>
                  </a:lnTo>
                  <a:lnTo>
                    <a:pt x="375" y="192"/>
                  </a:lnTo>
                  <a:lnTo>
                    <a:pt x="375" y="182"/>
                  </a:lnTo>
                  <a:lnTo>
                    <a:pt x="376" y="173"/>
                  </a:lnTo>
                  <a:lnTo>
                    <a:pt x="377" y="164"/>
                  </a:lnTo>
                  <a:lnTo>
                    <a:pt x="377" y="157"/>
                  </a:lnTo>
                  <a:lnTo>
                    <a:pt x="378" y="150"/>
                  </a:lnTo>
                  <a:lnTo>
                    <a:pt x="379" y="144"/>
                  </a:lnTo>
                  <a:lnTo>
                    <a:pt x="380" y="138"/>
                  </a:lnTo>
                  <a:lnTo>
                    <a:pt x="380" y="134"/>
                  </a:lnTo>
                  <a:lnTo>
                    <a:pt x="381" y="131"/>
                  </a:lnTo>
                  <a:lnTo>
                    <a:pt x="381" y="128"/>
                  </a:lnTo>
                  <a:lnTo>
                    <a:pt x="382" y="126"/>
                  </a:lnTo>
                  <a:lnTo>
                    <a:pt x="383" y="125"/>
                  </a:lnTo>
                  <a:lnTo>
                    <a:pt x="383" y="125"/>
                  </a:lnTo>
                  <a:lnTo>
                    <a:pt x="384" y="125"/>
                  </a:lnTo>
                  <a:lnTo>
                    <a:pt x="385" y="127"/>
                  </a:lnTo>
                  <a:lnTo>
                    <a:pt x="386" y="129"/>
                  </a:lnTo>
                  <a:lnTo>
                    <a:pt x="386" y="132"/>
                  </a:lnTo>
                  <a:lnTo>
                    <a:pt x="387" y="136"/>
                  </a:lnTo>
                  <a:lnTo>
                    <a:pt x="387" y="141"/>
                  </a:lnTo>
                  <a:lnTo>
                    <a:pt x="388" y="147"/>
                  </a:lnTo>
                  <a:lnTo>
                    <a:pt x="389" y="153"/>
                  </a:lnTo>
                  <a:lnTo>
                    <a:pt x="390" y="161"/>
                  </a:lnTo>
                  <a:lnTo>
                    <a:pt x="390" y="168"/>
                  </a:lnTo>
                  <a:lnTo>
                    <a:pt x="391" y="177"/>
                  </a:lnTo>
                  <a:lnTo>
                    <a:pt x="392" y="187"/>
                  </a:lnTo>
                  <a:lnTo>
                    <a:pt x="392" y="197"/>
                  </a:lnTo>
                  <a:lnTo>
                    <a:pt x="394" y="220"/>
                  </a:lnTo>
                  <a:lnTo>
                    <a:pt x="394" y="233"/>
                  </a:lnTo>
                  <a:lnTo>
                    <a:pt x="395" y="246"/>
                  </a:lnTo>
                  <a:lnTo>
                    <a:pt x="396" y="274"/>
                  </a:lnTo>
                  <a:lnTo>
                    <a:pt x="397" y="289"/>
                  </a:lnTo>
                  <a:lnTo>
                    <a:pt x="398" y="305"/>
                  </a:lnTo>
                  <a:lnTo>
                    <a:pt x="399" y="337"/>
                  </a:lnTo>
                  <a:lnTo>
                    <a:pt x="402" y="408"/>
                  </a:lnTo>
                  <a:lnTo>
                    <a:pt x="407" y="566"/>
                  </a:lnTo>
                  <a:lnTo>
                    <a:pt x="408" y="587"/>
                  </a:lnTo>
                  <a:lnTo>
                    <a:pt x="408" y="607"/>
                  </a:lnTo>
                  <a:lnTo>
                    <a:pt x="410" y="648"/>
                  </a:lnTo>
                  <a:lnTo>
                    <a:pt x="413" y="730"/>
                  </a:lnTo>
                  <a:lnTo>
                    <a:pt x="413" y="750"/>
                  </a:lnTo>
                  <a:lnTo>
                    <a:pt x="414" y="770"/>
                  </a:lnTo>
                  <a:lnTo>
                    <a:pt x="416" y="809"/>
                  </a:lnTo>
                  <a:lnTo>
                    <a:pt x="418" y="883"/>
                  </a:lnTo>
                  <a:lnTo>
                    <a:pt x="419" y="899"/>
                  </a:lnTo>
                  <a:lnTo>
                    <a:pt x="419" y="915"/>
                  </a:lnTo>
                  <a:lnTo>
                    <a:pt x="421" y="945"/>
                  </a:lnTo>
                  <a:lnTo>
                    <a:pt x="421" y="959"/>
                  </a:lnTo>
                  <a:lnTo>
                    <a:pt x="422" y="973"/>
                  </a:lnTo>
                  <a:lnTo>
                    <a:pt x="423" y="1000"/>
                  </a:lnTo>
                  <a:lnTo>
                    <a:pt x="424" y="1012"/>
                  </a:lnTo>
                  <a:lnTo>
                    <a:pt x="425" y="1024"/>
                  </a:lnTo>
                  <a:lnTo>
                    <a:pt x="425" y="1035"/>
                  </a:lnTo>
                  <a:lnTo>
                    <a:pt x="426" y="1046"/>
                  </a:lnTo>
                  <a:lnTo>
                    <a:pt x="426" y="1056"/>
                  </a:lnTo>
                  <a:lnTo>
                    <a:pt x="427" y="1065"/>
                  </a:lnTo>
                  <a:lnTo>
                    <a:pt x="428" y="1074"/>
                  </a:lnTo>
                  <a:lnTo>
                    <a:pt x="428" y="1082"/>
                  </a:lnTo>
                  <a:lnTo>
                    <a:pt x="429" y="1089"/>
                  </a:lnTo>
                  <a:lnTo>
                    <a:pt x="429" y="1096"/>
                  </a:lnTo>
                  <a:lnTo>
                    <a:pt x="430" y="1102"/>
                  </a:lnTo>
                  <a:lnTo>
                    <a:pt x="431" y="1107"/>
                  </a:lnTo>
                  <a:lnTo>
                    <a:pt x="431" y="1112"/>
                  </a:lnTo>
                  <a:lnTo>
                    <a:pt x="432" y="1115"/>
                  </a:lnTo>
                  <a:lnTo>
                    <a:pt x="433" y="1118"/>
                  </a:lnTo>
                  <a:lnTo>
                    <a:pt x="433" y="1121"/>
                  </a:lnTo>
                  <a:lnTo>
                    <a:pt x="434" y="1122"/>
                  </a:lnTo>
                  <a:lnTo>
                    <a:pt x="435" y="1123"/>
                  </a:lnTo>
                  <a:lnTo>
                    <a:pt x="435" y="1123"/>
                  </a:lnTo>
                  <a:lnTo>
                    <a:pt x="436" y="1123"/>
                  </a:lnTo>
                  <a:lnTo>
                    <a:pt x="437" y="1121"/>
                  </a:lnTo>
                  <a:lnTo>
                    <a:pt x="437" y="1119"/>
                  </a:lnTo>
                  <a:lnTo>
                    <a:pt x="438" y="1117"/>
                  </a:lnTo>
                  <a:lnTo>
                    <a:pt x="438" y="1113"/>
                  </a:lnTo>
                  <a:lnTo>
                    <a:pt x="439" y="1109"/>
                  </a:lnTo>
                  <a:lnTo>
                    <a:pt x="440" y="1103"/>
                  </a:lnTo>
                  <a:lnTo>
                    <a:pt x="440" y="1098"/>
                  </a:lnTo>
                  <a:lnTo>
                    <a:pt x="441" y="1091"/>
                  </a:lnTo>
                  <a:lnTo>
                    <a:pt x="441" y="1084"/>
                  </a:lnTo>
                  <a:lnTo>
                    <a:pt x="442" y="1076"/>
                  </a:lnTo>
                  <a:lnTo>
                    <a:pt x="443" y="1059"/>
                  </a:lnTo>
                  <a:lnTo>
                    <a:pt x="444" y="1049"/>
                  </a:lnTo>
                  <a:lnTo>
                    <a:pt x="445" y="1039"/>
                  </a:lnTo>
                  <a:lnTo>
                    <a:pt x="446" y="1016"/>
                  </a:lnTo>
                  <a:lnTo>
                    <a:pt x="447" y="1004"/>
                  </a:lnTo>
                  <a:lnTo>
                    <a:pt x="447" y="991"/>
                  </a:lnTo>
                  <a:lnTo>
                    <a:pt x="449" y="964"/>
                  </a:lnTo>
                  <a:lnTo>
                    <a:pt x="449" y="950"/>
                  </a:lnTo>
                  <a:lnTo>
                    <a:pt x="450" y="935"/>
                  </a:lnTo>
                  <a:lnTo>
                    <a:pt x="451" y="904"/>
                  </a:lnTo>
                  <a:lnTo>
                    <a:pt x="453" y="837"/>
                  </a:lnTo>
                  <a:lnTo>
                    <a:pt x="459" y="690"/>
                  </a:lnTo>
                  <a:lnTo>
                    <a:pt x="459" y="669"/>
                  </a:lnTo>
                  <a:lnTo>
                    <a:pt x="460" y="649"/>
                  </a:lnTo>
                  <a:lnTo>
                    <a:pt x="461" y="607"/>
                  </a:lnTo>
                  <a:lnTo>
                    <a:pt x="464" y="524"/>
                  </a:lnTo>
                  <a:lnTo>
                    <a:pt x="465" y="504"/>
                  </a:lnTo>
                  <a:lnTo>
                    <a:pt x="465" y="484"/>
                  </a:lnTo>
                  <a:lnTo>
                    <a:pt x="467" y="444"/>
                  </a:lnTo>
                  <a:lnTo>
                    <a:pt x="470" y="369"/>
                  </a:lnTo>
                  <a:lnTo>
                    <a:pt x="470" y="352"/>
                  </a:lnTo>
                  <a:lnTo>
                    <a:pt x="471" y="335"/>
                  </a:lnTo>
                  <a:lnTo>
                    <a:pt x="473" y="302"/>
                  </a:lnTo>
                  <a:lnTo>
                    <a:pt x="473" y="286"/>
                  </a:lnTo>
                  <a:lnTo>
                    <a:pt x="474" y="271"/>
                  </a:lnTo>
                </a:path>
              </a:pathLst>
            </a:custGeom>
            <a:noFill/>
            <a:ln w="28575" cap="sq">
              <a:solidFill>
                <a:schemeClr val="accent6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1898651" y="2973388"/>
              <a:ext cx="741363" cy="1584325"/>
            </a:xfrm>
            <a:custGeom>
              <a:avLst/>
              <a:gdLst>
                <a:gd name="T0" fmla="*/ 5 w 467"/>
                <a:gd name="T1" fmla="*/ 50 h 998"/>
                <a:gd name="T2" fmla="*/ 11 w 467"/>
                <a:gd name="T3" fmla="*/ 3 h 998"/>
                <a:gd name="T4" fmla="*/ 16 w 467"/>
                <a:gd name="T5" fmla="*/ 11 h 998"/>
                <a:gd name="T6" fmla="*/ 22 w 467"/>
                <a:gd name="T7" fmla="*/ 73 h 998"/>
                <a:gd name="T8" fmla="*/ 31 w 467"/>
                <a:gd name="T9" fmla="*/ 283 h 998"/>
                <a:gd name="T10" fmla="*/ 45 w 467"/>
                <a:gd name="T11" fmla="*/ 698 h 998"/>
                <a:gd name="T12" fmla="*/ 54 w 467"/>
                <a:gd name="T13" fmla="*/ 907 h 998"/>
                <a:gd name="T14" fmla="*/ 59 w 467"/>
                <a:gd name="T15" fmla="*/ 975 h 998"/>
                <a:gd name="T16" fmla="*/ 65 w 467"/>
                <a:gd name="T17" fmla="*/ 998 h 998"/>
                <a:gd name="T18" fmla="*/ 70 w 467"/>
                <a:gd name="T19" fmla="*/ 973 h 998"/>
                <a:gd name="T20" fmla="*/ 75 w 467"/>
                <a:gd name="T21" fmla="*/ 893 h 998"/>
                <a:gd name="T22" fmla="*/ 90 w 467"/>
                <a:gd name="T23" fmla="*/ 513 h 998"/>
                <a:gd name="T24" fmla="*/ 100 w 467"/>
                <a:gd name="T25" fmla="*/ 224 h 998"/>
                <a:gd name="T26" fmla="*/ 106 w 467"/>
                <a:gd name="T27" fmla="*/ 88 h 998"/>
                <a:gd name="T28" fmla="*/ 111 w 467"/>
                <a:gd name="T29" fmla="*/ 21 h 998"/>
                <a:gd name="T30" fmla="*/ 117 w 467"/>
                <a:gd name="T31" fmla="*/ 0 h 998"/>
                <a:gd name="T32" fmla="*/ 122 w 467"/>
                <a:gd name="T33" fmla="*/ 33 h 998"/>
                <a:gd name="T34" fmla="*/ 129 w 467"/>
                <a:gd name="T35" fmla="*/ 145 h 998"/>
                <a:gd name="T36" fmla="*/ 144 w 467"/>
                <a:gd name="T37" fmla="*/ 561 h 998"/>
                <a:gd name="T38" fmla="*/ 155 w 467"/>
                <a:gd name="T39" fmla="*/ 851 h 998"/>
                <a:gd name="T40" fmla="*/ 161 w 467"/>
                <a:gd name="T41" fmla="*/ 959 h 998"/>
                <a:gd name="T42" fmla="*/ 166 w 467"/>
                <a:gd name="T43" fmla="*/ 996 h 998"/>
                <a:gd name="T44" fmla="*/ 171 w 467"/>
                <a:gd name="T45" fmla="*/ 987 h 998"/>
                <a:gd name="T46" fmla="*/ 176 w 467"/>
                <a:gd name="T47" fmla="*/ 931 h 998"/>
                <a:gd name="T48" fmla="*/ 185 w 467"/>
                <a:gd name="T49" fmla="*/ 756 h 998"/>
                <a:gd name="T50" fmla="*/ 200 w 467"/>
                <a:gd name="T51" fmla="*/ 316 h 998"/>
                <a:gd name="T52" fmla="*/ 209 w 467"/>
                <a:gd name="T53" fmla="*/ 102 h 998"/>
                <a:gd name="T54" fmla="*/ 215 w 467"/>
                <a:gd name="T55" fmla="*/ 18 h 998"/>
                <a:gd name="T56" fmla="*/ 221 w 467"/>
                <a:gd name="T57" fmla="*/ 0 h 998"/>
                <a:gd name="T58" fmla="*/ 226 w 467"/>
                <a:gd name="T59" fmla="*/ 38 h 998"/>
                <a:gd name="T60" fmla="*/ 233 w 467"/>
                <a:gd name="T61" fmla="*/ 157 h 998"/>
                <a:gd name="T62" fmla="*/ 244 w 467"/>
                <a:gd name="T63" fmla="*/ 454 h 998"/>
                <a:gd name="T64" fmla="*/ 253 w 467"/>
                <a:gd name="T65" fmla="*/ 714 h 998"/>
                <a:gd name="T66" fmla="*/ 260 w 467"/>
                <a:gd name="T67" fmla="*/ 889 h 998"/>
                <a:gd name="T68" fmla="*/ 266 w 467"/>
                <a:gd name="T69" fmla="*/ 969 h 998"/>
                <a:gd name="T70" fmla="*/ 271 w 467"/>
                <a:gd name="T71" fmla="*/ 998 h 998"/>
                <a:gd name="T72" fmla="*/ 276 w 467"/>
                <a:gd name="T73" fmla="*/ 974 h 998"/>
                <a:gd name="T74" fmla="*/ 282 w 467"/>
                <a:gd name="T75" fmla="*/ 887 h 998"/>
                <a:gd name="T76" fmla="*/ 293 w 467"/>
                <a:gd name="T77" fmla="*/ 635 h 998"/>
                <a:gd name="T78" fmla="*/ 305 w 467"/>
                <a:gd name="T79" fmla="*/ 262 h 998"/>
                <a:gd name="T80" fmla="*/ 312 w 467"/>
                <a:gd name="T81" fmla="*/ 103 h 998"/>
                <a:gd name="T82" fmla="*/ 317 w 467"/>
                <a:gd name="T83" fmla="*/ 30 h 998"/>
                <a:gd name="T84" fmla="*/ 322 w 467"/>
                <a:gd name="T85" fmla="*/ 0 h 998"/>
                <a:gd name="T86" fmla="*/ 328 w 467"/>
                <a:gd name="T87" fmla="*/ 21 h 998"/>
                <a:gd name="T88" fmla="*/ 334 w 467"/>
                <a:gd name="T89" fmla="*/ 106 h 998"/>
                <a:gd name="T90" fmla="*/ 345 w 467"/>
                <a:gd name="T91" fmla="*/ 381 h 998"/>
                <a:gd name="T92" fmla="*/ 356 w 467"/>
                <a:gd name="T93" fmla="*/ 706 h 998"/>
                <a:gd name="T94" fmla="*/ 363 w 467"/>
                <a:gd name="T95" fmla="*/ 885 h 998"/>
                <a:gd name="T96" fmla="*/ 369 w 467"/>
                <a:gd name="T97" fmla="*/ 972 h 998"/>
                <a:gd name="T98" fmla="*/ 374 w 467"/>
                <a:gd name="T99" fmla="*/ 998 h 998"/>
                <a:gd name="T100" fmla="*/ 380 w 467"/>
                <a:gd name="T101" fmla="*/ 977 h 998"/>
                <a:gd name="T102" fmla="*/ 385 w 467"/>
                <a:gd name="T103" fmla="*/ 897 h 998"/>
                <a:gd name="T104" fmla="*/ 394 w 467"/>
                <a:gd name="T105" fmla="*/ 684 h 998"/>
                <a:gd name="T106" fmla="*/ 408 w 467"/>
                <a:gd name="T107" fmla="*/ 271 h 998"/>
                <a:gd name="T108" fmla="*/ 415 w 467"/>
                <a:gd name="T109" fmla="*/ 110 h 998"/>
                <a:gd name="T110" fmla="*/ 421 w 467"/>
                <a:gd name="T111" fmla="*/ 27 h 998"/>
                <a:gd name="T112" fmla="*/ 426 w 467"/>
                <a:gd name="T113" fmla="*/ 0 h 998"/>
                <a:gd name="T114" fmla="*/ 431 w 467"/>
                <a:gd name="T115" fmla="*/ 18 h 998"/>
                <a:gd name="T116" fmla="*/ 436 w 467"/>
                <a:gd name="T117" fmla="*/ 81 h 998"/>
                <a:gd name="T118" fmla="*/ 444 w 467"/>
                <a:gd name="T119" fmla="*/ 278 h 998"/>
                <a:gd name="T120" fmla="*/ 455 w 467"/>
                <a:gd name="T121" fmla="*/ 593 h 998"/>
                <a:gd name="T122" fmla="*/ 464 w 467"/>
                <a:gd name="T123" fmla="*/ 83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7" h="998">
                  <a:moveTo>
                    <a:pt x="0" y="146"/>
                  </a:moveTo>
                  <a:lnTo>
                    <a:pt x="1" y="118"/>
                  </a:lnTo>
                  <a:lnTo>
                    <a:pt x="2" y="105"/>
                  </a:lnTo>
                  <a:lnTo>
                    <a:pt x="3" y="92"/>
                  </a:lnTo>
                  <a:lnTo>
                    <a:pt x="3" y="81"/>
                  </a:lnTo>
                  <a:lnTo>
                    <a:pt x="4" y="69"/>
                  </a:lnTo>
                  <a:lnTo>
                    <a:pt x="5" y="59"/>
                  </a:lnTo>
                  <a:lnTo>
                    <a:pt x="5" y="50"/>
                  </a:lnTo>
                  <a:lnTo>
                    <a:pt x="6" y="41"/>
                  </a:lnTo>
                  <a:lnTo>
                    <a:pt x="7" y="33"/>
                  </a:lnTo>
                  <a:lnTo>
                    <a:pt x="7" y="26"/>
                  </a:lnTo>
                  <a:lnTo>
                    <a:pt x="8" y="20"/>
                  </a:lnTo>
                  <a:lnTo>
                    <a:pt x="9" y="14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11"/>
                  </a:lnTo>
                  <a:lnTo>
                    <a:pt x="17" y="16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36"/>
                  </a:lnTo>
                  <a:lnTo>
                    <a:pt x="20" y="44"/>
                  </a:lnTo>
                  <a:lnTo>
                    <a:pt x="20" y="53"/>
                  </a:lnTo>
                  <a:lnTo>
                    <a:pt x="21" y="63"/>
                  </a:lnTo>
                  <a:lnTo>
                    <a:pt x="22" y="73"/>
                  </a:lnTo>
                  <a:lnTo>
                    <a:pt x="23" y="96"/>
                  </a:lnTo>
                  <a:lnTo>
                    <a:pt x="24" y="109"/>
                  </a:lnTo>
                  <a:lnTo>
                    <a:pt x="24" y="122"/>
                  </a:lnTo>
                  <a:lnTo>
                    <a:pt x="26" y="151"/>
                  </a:lnTo>
                  <a:lnTo>
                    <a:pt x="29" y="216"/>
                  </a:lnTo>
                  <a:lnTo>
                    <a:pt x="29" y="232"/>
                  </a:lnTo>
                  <a:lnTo>
                    <a:pt x="30" y="248"/>
                  </a:lnTo>
                  <a:lnTo>
                    <a:pt x="31" y="283"/>
                  </a:lnTo>
                  <a:lnTo>
                    <a:pt x="34" y="355"/>
                  </a:lnTo>
                  <a:lnTo>
                    <a:pt x="39" y="509"/>
                  </a:lnTo>
                  <a:lnTo>
                    <a:pt x="39" y="528"/>
                  </a:lnTo>
                  <a:lnTo>
                    <a:pt x="40" y="547"/>
                  </a:lnTo>
                  <a:lnTo>
                    <a:pt x="41" y="586"/>
                  </a:lnTo>
                  <a:lnTo>
                    <a:pt x="44" y="662"/>
                  </a:lnTo>
                  <a:lnTo>
                    <a:pt x="45" y="680"/>
                  </a:lnTo>
                  <a:lnTo>
                    <a:pt x="45" y="698"/>
                  </a:lnTo>
                  <a:lnTo>
                    <a:pt x="47" y="733"/>
                  </a:lnTo>
                  <a:lnTo>
                    <a:pt x="49" y="798"/>
                  </a:lnTo>
                  <a:lnTo>
                    <a:pt x="50" y="814"/>
                  </a:lnTo>
                  <a:lnTo>
                    <a:pt x="50" y="829"/>
                  </a:lnTo>
                  <a:lnTo>
                    <a:pt x="52" y="857"/>
                  </a:lnTo>
                  <a:lnTo>
                    <a:pt x="52" y="870"/>
                  </a:lnTo>
                  <a:lnTo>
                    <a:pt x="53" y="883"/>
                  </a:lnTo>
                  <a:lnTo>
                    <a:pt x="54" y="907"/>
                  </a:lnTo>
                  <a:lnTo>
                    <a:pt x="55" y="918"/>
                  </a:lnTo>
                  <a:lnTo>
                    <a:pt x="56" y="928"/>
                  </a:lnTo>
                  <a:lnTo>
                    <a:pt x="56" y="938"/>
                  </a:lnTo>
                  <a:lnTo>
                    <a:pt x="57" y="947"/>
                  </a:lnTo>
                  <a:lnTo>
                    <a:pt x="57" y="955"/>
                  </a:lnTo>
                  <a:lnTo>
                    <a:pt x="58" y="962"/>
                  </a:lnTo>
                  <a:lnTo>
                    <a:pt x="59" y="969"/>
                  </a:lnTo>
                  <a:lnTo>
                    <a:pt x="59" y="975"/>
                  </a:lnTo>
                  <a:lnTo>
                    <a:pt x="60" y="981"/>
                  </a:lnTo>
                  <a:lnTo>
                    <a:pt x="61" y="986"/>
                  </a:lnTo>
                  <a:lnTo>
                    <a:pt x="61" y="990"/>
                  </a:lnTo>
                  <a:lnTo>
                    <a:pt x="62" y="993"/>
                  </a:lnTo>
                  <a:lnTo>
                    <a:pt x="63" y="995"/>
                  </a:lnTo>
                  <a:lnTo>
                    <a:pt x="63" y="997"/>
                  </a:lnTo>
                  <a:lnTo>
                    <a:pt x="64" y="998"/>
                  </a:lnTo>
                  <a:lnTo>
                    <a:pt x="65" y="998"/>
                  </a:lnTo>
                  <a:lnTo>
                    <a:pt x="65" y="998"/>
                  </a:lnTo>
                  <a:lnTo>
                    <a:pt x="66" y="996"/>
                  </a:lnTo>
                  <a:lnTo>
                    <a:pt x="66" y="995"/>
                  </a:lnTo>
                  <a:lnTo>
                    <a:pt x="67" y="992"/>
                  </a:lnTo>
                  <a:lnTo>
                    <a:pt x="68" y="988"/>
                  </a:lnTo>
                  <a:lnTo>
                    <a:pt x="68" y="984"/>
                  </a:lnTo>
                  <a:lnTo>
                    <a:pt x="69" y="979"/>
                  </a:lnTo>
                  <a:lnTo>
                    <a:pt x="70" y="973"/>
                  </a:lnTo>
                  <a:lnTo>
                    <a:pt x="70" y="967"/>
                  </a:lnTo>
                  <a:lnTo>
                    <a:pt x="71" y="960"/>
                  </a:lnTo>
                  <a:lnTo>
                    <a:pt x="72" y="952"/>
                  </a:lnTo>
                  <a:lnTo>
                    <a:pt x="72" y="944"/>
                  </a:lnTo>
                  <a:lnTo>
                    <a:pt x="73" y="935"/>
                  </a:lnTo>
                  <a:lnTo>
                    <a:pt x="74" y="925"/>
                  </a:lnTo>
                  <a:lnTo>
                    <a:pt x="75" y="904"/>
                  </a:lnTo>
                  <a:lnTo>
                    <a:pt x="75" y="893"/>
                  </a:lnTo>
                  <a:lnTo>
                    <a:pt x="76" y="880"/>
                  </a:lnTo>
                  <a:lnTo>
                    <a:pt x="77" y="855"/>
                  </a:lnTo>
                  <a:lnTo>
                    <a:pt x="80" y="797"/>
                  </a:lnTo>
                  <a:lnTo>
                    <a:pt x="80" y="782"/>
                  </a:lnTo>
                  <a:lnTo>
                    <a:pt x="81" y="766"/>
                  </a:lnTo>
                  <a:lnTo>
                    <a:pt x="82" y="733"/>
                  </a:lnTo>
                  <a:lnTo>
                    <a:pt x="85" y="663"/>
                  </a:lnTo>
                  <a:lnTo>
                    <a:pt x="90" y="513"/>
                  </a:lnTo>
                  <a:lnTo>
                    <a:pt x="90" y="494"/>
                  </a:lnTo>
                  <a:lnTo>
                    <a:pt x="91" y="475"/>
                  </a:lnTo>
                  <a:lnTo>
                    <a:pt x="92" y="437"/>
                  </a:lnTo>
                  <a:lnTo>
                    <a:pt x="95" y="362"/>
                  </a:lnTo>
                  <a:lnTo>
                    <a:pt x="95" y="344"/>
                  </a:lnTo>
                  <a:lnTo>
                    <a:pt x="96" y="326"/>
                  </a:lnTo>
                  <a:lnTo>
                    <a:pt x="97" y="291"/>
                  </a:lnTo>
                  <a:lnTo>
                    <a:pt x="100" y="224"/>
                  </a:lnTo>
                  <a:lnTo>
                    <a:pt x="101" y="208"/>
                  </a:lnTo>
                  <a:lnTo>
                    <a:pt x="101" y="193"/>
                  </a:lnTo>
                  <a:lnTo>
                    <a:pt x="102" y="164"/>
                  </a:lnTo>
                  <a:lnTo>
                    <a:pt x="103" y="150"/>
                  </a:lnTo>
                  <a:lnTo>
                    <a:pt x="104" y="136"/>
                  </a:lnTo>
                  <a:lnTo>
                    <a:pt x="105" y="111"/>
                  </a:lnTo>
                  <a:lnTo>
                    <a:pt x="105" y="100"/>
                  </a:lnTo>
                  <a:lnTo>
                    <a:pt x="106" y="88"/>
                  </a:lnTo>
                  <a:lnTo>
                    <a:pt x="107" y="78"/>
                  </a:lnTo>
                  <a:lnTo>
                    <a:pt x="107" y="68"/>
                  </a:lnTo>
                  <a:lnTo>
                    <a:pt x="108" y="58"/>
                  </a:lnTo>
                  <a:lnTo>
                    <a:pt x="109" y="50"/>
                  </a:lnTo>
                  <a:lnTo>
                    <a:pt x="109" y="42"/>
                  </a:lnTo>
                  <a:lnTo>
                    <a:pt x="110" y="34"/>
                  </a:lnTo>
                  <a:lnTo>
                    <a:pt x="111" y="27"/>
                  </a:lnTo>
                  <a:lnTo>
                    <a:pt x="111" y="21"/>
                  </a:lnTo>
                  <a:lnTo>
                    <a:pt x="112" y="15"/>
                  </a:lnTo>
                  <a:lnTo>
                    <a:pt x="113" y="10"/>
                  </a:lnTo>
                  <a:lnTo>
                    <a:pt x="113" y="7"/>
                  </a:lnTo>
                  <a:lnTo>
                    <a:pt x="114" y="4"/>
                  </a:lnTo>
                  <a:lnTo>
                    <a:pt x="115" y="1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1"/>
                  </a:lnTo>
                  <a:lnTo>
                    <a:pt x="118" y="3"/>
                  </a:lnTo>
                  <a:lnTo>
                    <a:pt x="119" y="6"/>
                  </a:lnTo>
                  <a:lnTo>
                    <a:pt x="119" y="10"/>
                  </a:lnTo>
                  <a:lnTo>
                    <a:pt x="120" y="15"/>
                  </a:lnTo>
                  <a:lnTo>
                    <a:pt x="121" y="20"/>
                  </a:lnTo>
                  <a:lnTo>
                    <a:pt x="122" y="26"/>
                  </a:lnTo>
                  <a:lnTo>
                    <a:pt x="122" y="33"/>
                  </a:lnTo>
                  <a:lnTo>
                    <a:pt x="123" y="41"/>
                  </a:lnTo>
                  <a:lnTo>
                    <a:pt x="123" y="50"/>
                  </a:lnTo>
                  <a:lnTo>
                    <a:pt x="124" y="59"/>
                  </a:lnTo>
                  <a:lnTo>
                    <a:pt x="125" y="69"/>
                  </a:lnTo>
                  <a:lnTo>
                    <a:pt x="126" y="92"/>
                  </a:lnTo>
                  <a:lnTo>
                    <a:pt x="127" y="104"/>
                  </a:lnTo>
                  <a:lnTo>
                    <a:pt x="128" y="117"/>
                  </a:lnTo>
                  <a:lnTo>
                    <a:pt x="129" y="145"/>
                  </a:lnTo>
                  <a:lnTo>
                    <a:pt x="132" y="208"/>
                  </a:lnTo>
                  <a:lnTo>
                    <a:pt x="132" y="225"/>
                  </a:lnTo>
                  <a:lnTo>
                    <a:pt x="133" y="243"/>
                  </a:lnTo>
                  <a:lnTo>
                    <a:pt x="134" y="279"/>
                  </a:lnTo>
                  <a:lnTo>
                    <a:pt x="137" y="356"/>
                  </a:lnTo>
                  <a:lnTo>
                    <a:pt x="143" y="520"/>
                  </a:lnTo>
                  <a:lnTo>
                    <a:pt x="143" y="540"/>
                  </a:lnTo>
                  <a:lnTo>
                    <a:pt x="144" y="561"/>
                  </a:lnTo>
                  <a:lnTo>
                    <a:pt x="145" y="602"/>
                  </a:lnTo>
                  <a:lnTo>
                    <a:pt x="148" y="681"/>
                  </a:lnTo>
                  <a:lnTo>
                    <a:pt x="149" y="700"/>
                  </a:lnTo>
                  <a:lnTo>
                    <a:pt x="149" y="719"/>
                  </a:lnTo>
                  <a:lnTo>
                    <a:pt x="151" y="755"/>
                  </a:lnTo>
                  <a:lnTo>
                    <a:pt x="153" y="823"/>
                  </a:lnTo>
                  <a:lnTo>
                    <a:pt x="154" y="837"/>
                  </a:lnTo>
                  <a:lnTo>
                    <a:pt x="155" y="851"/>
                  </a:lnTo>
                  <a:lnTo>
                    <a:pt x="156" y="877"/>
                  </a:lnTo>
                  <a:lnTo>
                    <a:pt x="157" y="890"/>
                  </a:lnTo>
                  <a:lnTo>
                    <a:pt x="157" y="902"/>
                  </a:lnTo>
                  <a:lnTo>
                    <a:pt x="159" y="923"/>
                  </a:lnTo>
                  <a:lnTo>
                    <a:pt x="159" y="933"/>
                  </a:lnTo>
                  <a:lnTo>
                    <a:pt x="160" y="942"/>
                  </a:lnTo>
                  <a:lnTo>
                    <a:pt x="161" y="951"/>
                  </a:lnTo>
                  <a:lnTo>
                    <a:pt x="161" y="959"/>
                  </a:lnTo>
                  <a:lnTo>
                    <a:pt x="162" y="966"/>
                  </a:lnTo>
                  <a:lnTo>
                    <a:pt x="162" y="972"/>
                  </a:lnTo>
                  <a:lnTo>
                    <a:pt x="163" y="978"/>
                  </a:lnTo>
                  <a:lnTo>
                    <a:pt x="164" y="983"/>
                  </a:lnTo>
                  <a:lnTo>
                    <a:pt x="164" y="987"/>
                  </a:lnTo>
                  <a:lnTo>
                    <a:pt x="165" y="991"/>
                  </a:lnTo>
                  <a:lnTo>
                    <a:pt x="166" y="994"/>
                  </a:lnTo>
                  <a:lnTo>
                    <a:pt x="166" y="996"/>
                  </a:lnTo>
                  <a:lnTo>
                    <a:pt x="167" y="998"/>
                  </a:lnTo>
                  <a:lnTo>
                    <a:pt x="168" y="998"/>
                  </a:lnTo>
                  <a:lnTo>
                    <a:pt x="168" y="998"/>
                  </a:lnTo>
                  <a:lnTo>
                    <a:pt x="169" y="997"/>
                  </a:lnTo>
                  <a:lnTo>
                    <a:pt x="170" y="996"/>
                  </a:lnTo>
                  <a:lnTo>
                    <a:pt x="170" y="993"/>
                  </a:lnTo>
                  <a:lnTo>
                    <a:pt x="171" y="990"/>
                  </a:lnTo>
                  <a:lnTo>
                    <a:pt x="171" y="987"/>
                  </a:lnTo>
                  <a:lnTo>
                    <a:pt x="172" y="982"/>
                  </a:lnTo>
                  <a:lnTo>
                    <a:pt x="173" y="977"/>
                  </a:lnTo>
                  <a:lnTo>
                    <a:pt x="173" y="971"/>
                  </a:lnTo>
                  <a:lnTo>
                    <a:pt x="174" y="964"/>
                  </a:lnTo>
                  <a:lnTo>
                    <a:pt x="174" y="957"/>
                  </a:lnTo>
                  <a:lnTo>
                    <a:pt x="175" y="949"/>
                  </a:lnTo>
                  <a:lnTo>
                    <a:pt x="176" y="940"/>
                  </a:lnTo>
                  <a:lnTo>
                    <a:pt x="176" y="931"/>
                  </a:lnTo>
                  <a:lnTo>
                    <a:pt x="177" y="921"/>
                  </a:lnTo>
                  <a:lnTo>
                    <a:pt x="178" y="910"/>
                  </a:lnTo>
                  <a:lnTo>
                    <a:pt x="179" y="887"/>
                  </a:lnTo>
                  <a:lnTo>
                    <a:pt x="180" y="874"/>
                  </a:lnTo>
                  <a:lnTo>
                    <a:pt x="180" y="861"/>
                  </a:lnTo>
                  <a:lnTo>
                    <a:pt x="182" y="834"/>
                  </a:lnTo>
                  <a:lnTo>
                    <a:pt x="184" y="773"/>
                  </a:lnTo>
                  <a:lnTo>
                    <a:pt x="185" y="756"/>
                  </a:lnTo>
                  <a:lnTo>
                    <a:pt x="185" y="740"/>
                  </a:lnTo>
                  <a:lnTo>
                    <a:pt x="187" y="705"/>
                  </a:lnTo>
                  <a:lnTo>
                    <a:pt x="189" y="632"/>
                  </a:lnTo>
                  <a:lnTo>
                    <a:pt x="194" y="480"/>
                  </a:lnTo>
                  <a:lnTo>
                    <a:pt x="195" y="459"/>
                  </a:lnTo>
                  <a:lnTo>
                    <a:pt x="196" y="438"/>
                  </a:lnTo>
                  <a:lnTo>
                    <a:pt x="197" y="396"/>
                  </a:lnTo>
                  <a:lnTo>
                    <a:pt x="200" y="316"/>
                  </a:lnTo>
                  <a:lnTo>
                    <a:pt x="200" y="297"/>
                  </a:lnTo>
                  <a:lnTo>
                    <a:pt x="201" y="278"/>
                  </a:lnTo>
                  <a:lnTo>
                    <a:pt x="203" y="241"/>
                  </a:lnTo>
                  <a:lnTo>
                    <a:pt x="205" y="174"/>
                  </a:lnTo>
                  <a:lnTo>
                    <a:pt x="206" y="158"/>
                  </a:lnTo>
                  <a:lnTo>
                    <a:pt x="207" y="143"/>
                  </a:lnTo>
                  <a:lnTo>
                    <a:pt x="208" y="115"/>
                  </a:lnTo>
                  <a:lnTo>
                    <a:pt x="209" y="102"/>
                  </a:lnTo>
                  <a:lnTo>
                    <a:pt x="209" y="90"/>
                  </a:lnTo>
                  <a:lnTo>
                    <a:pt x="211" y="67"/>
                  </a:lnTo>
                  <a:lnTo>
                    <a:pt x="212" y="57"/>
                  </a:lnTo>
                  <a:lnTo>
                    <a:pt x="212" y="48"/>
                  </a:lnTo>
                  <a:lnTo>
                    <a:pt x="213" y="39"/>
                  </a:lnTo>
                  <a:lnTo>
                    <a:pt x="213" y="31"/>
                  </a:lnTo>
                  <a:lnTo>
                    <a:pt x="214" y="24"/>
                  </a:lnTo>
                  <a:lnTo>
                    <a:pt x="215" y="18"/>
                  </a:lnTo>
                  <a:lnTo>
                    <a:pt x="216" y="13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8" y="2"/>
                  </a:lnTo>
                  <a:lnTo>
                    <a:pt x="218" y="1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2"/>
                  </a:lnTo>
                  <a:lnTo>
                    <a:pt x="222" y="5"/>
                  </a:lnTo>
                  <a:lnTo>
                    <a:pt x="222" y="8"/>
                  </a:lnTo>
                  <a:lnTo>
                    <a:pt x="223" y="13"/>
                  </a:lnTo>
                  <a:lnTo>
                    <a:pt x="224" y="18"/>
                  </a:lnTo>
                  <a:lnTo>
                    <a:pt x="225" y="24"/>
                  </a:lnTo>
                  <a:lnTo>
                    <a:pt x="225" y="31"/>
                  </a:lnTo>
                  <a:lnTo>
                    <a:pt x="226" y="38"/>
                  </a:lnTo>
                  <a:lnTo>
                    <a:pt x="227" y="47"/>
                  </a:lnTo>
                  <a:lnTo>
                    <a:pt x="227" y="56"/>
                  </a:lnTo>
                  <a:lnTo>
                    <a:pt x="228" y="66"/>
                  </a:lnTo>
                  <a:lnTo>
                    <a:pt x="229" y="77"/>
                  </a:lnTo>
                  <a:lnTo>
                    <a:pt x="230" y="101"/>
                  </a:lnTo>
                  <a:lnTo>
                    <a:pt x="231" y="114"/>
                  </a:lnTo>
                  <a:lnTo>
                    <a:pt x="231" y="127"/>
                  </a:lnTo>
                  <a:lnTo>
                    <a:pt x="233" y="157"/>
                  </a:lnTo>
                  <a:lnTo>
                    <a:pt x="234" y="172"/>
                  </a:lnTo>
                  <a:lnTo>
                    <a:pt x="234" y="188"/>
                  </a:lnTo>
                  <a:lnTo>
                    <a:pt x="236" y="222"/>
                  </a:lnTo>
                  <a:lnTo>
                    <a:pt x="239" y="295"/>
                  </a:lnTo>
                  <a:lnTo>
                    <a:pt x="239" y="314"/>
                  </a:lnTo>
                  <a:lnTo>
                    <a:pt x="240" y="334"/>
                  </a:lnTo>
                  <a:lnTo>
                    <a:pt x="241" y="373"/>
                  </a:lnTo>
                  <a:lnTo>
                    <a:pt x="244" y="454"/>
                  </a:lnTo>
                  <a:lnTo>
                    <a:pt x="245" y="474"/>
                  </a:lnTo>
                  <a:lnTo>
                    <a:pt x="245" y="495"/>
                  </a:lnTo>
                  <a:lnTo>
                    <a:pt x="246" y="536"/>
                  </a:lnTo>
                  <a:lnTo>
                    <a:pt x="249" y="617"/>
                  </a:lnTo>
                  <a:lnTo>
                    <a:pt x="250" y="637"/>
                  </a:lnTo>
                  <a:lnTo>
                    <a:pt x="251" y="657"/>
                  </a:lnTo>
                  <a:lnTo>
                    <a:pt x="252" y="695"/>
                  </a:lnTo>
                  <a:lnTo>
                    <a:pt x="253" y="714"/>
                  </a:lnTo>
                  <a:lnTo>
                    <a:pt x="253" y="732"/>
                  </a:lnTo>
                  <a:lnTo>
                    <a:pt x="255" y="768"/>
                  </a:lnTo>
                  <a:lnTo>
                    <a:pt x="255" y="785"/>
                  </a:lnTo>
                  <a:lnTo>
                    <a:pt x="256" y="801"/>
                  </a:lnTo>
                  <a:lnTo>
                    <a:pt x="257" y="833"/>
                  </a:lnTo>
                  <a:lnTo>
                    <a:pt x="258" y="848"/>
                  </a:lnTo>
                  <a:lnTo>
                    <a:pt x="259" y="862"/>
                  </a:lnTo>
                  <a:lnTo>
                    <a:pt x="260" y="889"/>
                  </a:lnTo>
                  <a:lnTo>
                    <a:pt x="261" y="902"/>
                  </a:lnTo>
                  <a:lnTo>
                    <a:pt x="261" y="914"/>
                  </a:lnTo>
                  <a:lnTo>
                    <a:pt x="262" y="925"/>
                  </a:lnTo>
                  <a:lnTo>
                    <a:pt x="263" y="935"/>
                  </a:lnTo>
                  <a:lnTo>
                    <a:pt x="263" y="945"/>
                  </a:lnTo>
                  <a:lnTo>
                    <a:pt x="264" y="954"/>
                  </a:lnTo>
                  <a:lnTo>
                    <a:pt x="265" y="962"/>
                  </a:lnTo>
                  <a:lnTo>
                    <a:pt x="266" y="969"/>
                  </a:lnTo>
                  <a:lnTo>
                    <a:pt x="266" y="975"/>
                  </a:lnTo>
                  <a:lnTo>
                    <a:pt x="267" y="981"/>
                  </a:lnTo>
                  <a:lnTo>
                    <a:pt x="267" y="986"/>
                  </a:lnTo>
                  <a:lnTo>
                    <a:pt x="268" y="990"/>
                  </a:lnTo>
                  <a:lnTo>
                    <a:pt x="269" y="993"/>
                  </a:lnTo>
                  <a:lnTo>
                    <a:pt x="270" y="996"/>
                  </a:lnTo>
                  <a:lnTo>
                    <a:pt x="270" y="998"/>
                  </a:lnTo>
                  <a:lnTo>
                    <a:pt x="271" y="998"/>
                  </a:lnTo>
                  <a:lnTo>
                    <a:pt x="272" y="998"/>
                  </a:lnTo>
                  <a:lnTo>
                    <a:pt x="272" y="997"/>
                  </a:lnTo>
                  <a:lnTo>
                    <a:pt x="273" y="995"/>
                  </a:lnTo>
                  <a:lnTo>
                    <a:pt x="274" y="993"/>
                  </a:lnTo>
                  <a:lnTo>
                    <a:pt x="274" y="989"/>
                  </a:lnTo>
                  <a:lnTo>
                    <a:pt x="275" y="985"/>
                  </a:lnTo>
                  <a:lnTo>
                    <a:pt x="276" y="980"/>
                  </a:lnTo>
                  <a:lnTo>
                    <a:pt x="276" y="974"/>
                  </a:lnTo>
                  <a:lnTo>
                    <a:pt x="277" y="967"/>
                  </a:lnTo>
                  <a:lnTo>
                    <a:pt x="278" y="960"/>
                  </a:lnTo>
                  <a:lnTo>
                    <a:pt x="278" y="951"/>
                  </a:lnTo>
                  <a:lnTo>
                    <a:pt x="279" y="942"/>
                  </a:lnTo>
                  <a:lnTo>
                    <a:pt x="280" y="932"/>
                  </a:lnTo>
                  <a:lnTo>
                    <a:pt x="281" y="922"/>
                  </a:lnTo>
                  <a:lnTo>
                    <a:pt x="282" y="899"/>
                  </a:lnTo>
                  <a:lnTo>
                    <a:pt x="282" y="887"/>
                  </a:lnTo>
                  <a:lnTo>
                    <a:pt x="283" y="874"/>
                  </a:lnTo>
                  <a:lnTo>
                    <a:pt x="284" y="848"/>
                  </a:lnTo>
                  <a:lnTo>
                    <a:pt x="287" y="789"/>
                  </a:lnTo>
                  <a:lnTo>
                    <a:pt x="287" y="773"/>
                  </a:lnTo>
                  <a:lnTo>
                    <a:pt x="288" y="757"/>
                  </a:lnTo>
                  <a:lnTo>
                    <a:pt x="289" y="724"/>
                  </a:lnTo>
                  <a:lnTo>
                    <a:pt x="292" y="653"/>
                  </a:lnTo>
                  <a:lnTo>
                    <a:pt x="293" y="635"/>
                  </a:lnTo>
                  <a:lnTo>
                    <a:pt x="293" y="616"/>
                  </a:lnTo>
                  <a:lnTo>
                    <a:pt x="294" y="578"/>
                  </a:lnTo>
                  <a:lnTo>
                    <a:pt x="297" y="502"/>
                  </a:lnTo>
                  <a:lnTo>
                    <a:pt x="302" y="351"/>
                  </a:lnTo>
                  <a:lnTo>
                    <a:pt x="303" y="333"/>
                  </a:lnTo>
                  <a:lnTo>
                    <a:pt x="303" y="315"/>
                  </a:lnTo>
                  <a:lnTo>
                    <a:pt x="305" y="280"/>
                  </a:lnTo>
                  <a:lnTo>
                    <a:pt x="305" y="262"/>
                  </a:lnTo>
                  <a:lnTo>
                    <a:pt x="306" y="246"/>
                  </a:lnTo>
                  <a:lnTo>
                    <a:pt x="307" y="214"/>
                  </a:lnTo>
                  <a:lnTo>
                    <a:pt x="308" y="198"/>
                  </a:lnTo>
                  <a:lnTo>
                    <a:pt x="308" y="183"/>
                  </a:lnTo>
                  <a:lnTo>
                    <a:pt x="309" y="154"/>
                  </a:lnTo>
                  <a:lnTo>
                    <a:pt x="310" y="141"/>
                  </a:lnTo>
                  <a:lnTo>
                    <a:pt x="311" y="127"/>
                  </a:lnTo>
                  <a:lnTo>
                    <a:pt x="312" y="103"/>
                  </a:lnTo>
                  <a:lnTo>
                    <a:pt x="313" y="92"/>
                  </a:lnTo>
                  <a:lnTo>
                    <a:pt x="313" y="81"/>
                  </a:lnTo>
                  <a:lnTo>
                    <a:pt x="314" y="71"/>
                  </a:lnTo>
                  <a:lnTo>
                    <a:pt x="315" y="61"/>
                  </a:lnTo>
                  <a:lnTo>
                    <a:pt x="315" y="52"/>
                  </a:lnTo>
                  <a:lnTo>
                    <a:pt x="316" y="44"/>
                  </a:lnTo>
                  <a:lnTo>
                    <a:pt x="317" y="36"/>
                  </a:lnTo>
                  <a:lnTo>
                    <a:pt x="317" y="30"/>
                  </a:lnTo>
                  <a:lnTo>
                    <a:pt x="318" y="23"/>
                  </a:lnTo>
                  <a:lnTo>
                    <a:pt x="318" y="18"/>
                  </a:lnTo>
                  <a:lnTo>
                    <a:pt x="319" y="13"/>
                  </a:lnTo>
                  <a:lnTo>
                    <a:pt x="320" y="9"/>
                  </a:lnTo>
                  <a:lnTo>
                    <a:pt x="320" y="6"/>
                  </a:lnTo>
                  <a:lnTo>
                    <a:pt x="321" y="3"/>
                  </a:lnTo>
                  <a:lnTo>
                    <a:pt x="321" y="1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1"/>
                  </a:lnTo>
                  <a:lnTo>
                    <a:pt x="325" y="3"/>
                  </a:lnTo>
                  <a:lnTo>
                    <a:pt x="326" y="6"/>
                  </a:lnTo>
                  <a:lnTo>
                    <a:pt x="326" y="10"/>
                  </a:lnTo>
                  <a:lnTo>
                    <a:pt x="327" y="15"/>
                  </a:lnTo>
                  <a:lnTo>
                    <a:pt x="328" y="21"/>
                  </a:lnTo>
                  <a:lnTo>
                    <a:pt x="328" y="27"/>
                  </a:lnTo>
                  <a:lnTo>
                    <a:pt x="329" y="34"/>
                  </a:lnTo>
                  <a:lnTo>
                    <a:pt x="330" y="42"/>
                  </a:lnTo>
                  <a:lnTo>
                    <a:pt x="330" y="51"/>
                  </a:lnTo>
                  <a:lnTo>
                    <a:pt x="331" y="61"/>
                  </a:lnTo>
                  <a:lnTo>
                    <a:pt x="332" y="71"/>
                  </a:lnTo>
                  <a:lnTo>
                    <a:pt x="333" y="94"/>
                  </a:lnTo>
                  <a:lnTo>
                    <a:pt x="334" y="106"/>
                  </a:lnTo>
                  <a:lnTo>
                    <a:pt x="335" y="120"/>
                  </a:lnTo>
                  <a:lnTo>
                    <a:pt x="336" y="148"/>
                  </a:lnTo>
                  <a:lnTo>
                    <a:pt x="339" y="211"/>
                  </a:lnTo>
                  <a:lnTo>
                    <a:pt x="339" y="229"/>
                  </a:lnTo>
                  <a:lnTo>
                    <a:pt x="340" y="246"/>
                  </a:lnTo>
                  <a:lnTo>
                    <a:pt x="341" y="283"/>
                  </a:lnTo>
                  <a:lnTo>
                    <a:pt x="344" y="361"/>
                  </a:lnTo>
                  <a:lnTo>
                    <a:pt x="345" y="381"/>
                  </a:lnTo>
                  <a:lnTo>
                    <a:pt x="345" y="401"/>
                  </a:lnTo>
                  <a:lnTo>
                    <a:pt x="347" y="442"/>
                  </a:lnTo>
                  <a:lnTo>
                    <a:pt x="350" y="525"/>
                  </a:lnTo>
                  <a:lnTo>
                    <a:pt x="350" y="546"/>
                  </a:lnTo>
                  <a:lnTo>
                    <a:pt x="351" y="567"/>
                  </a:lnTo>
                  <a:lnTo>
                    <a:pt x="352" y="608"/>
                  </a:lnTo>
                  <a:lnTo>
                    <a:pt x="355" y="687"/>
                  </a:lnTo>
                  <a:lnTo>
                    <a:pt x="356" y="706"/>
                  </a:lnTo>
                  <a:lnTo>
                    <a:pt x="356" y="725"/>
                  </a:lnTo>
                  <a:lnTo>
                    <a:pt x="358" y="761"/>
                  </a:lnTo>
                  <a:lnTo>
                    <a:pt x="359" y="779"/>
                  </a:lnTo>
                  <a:lnTo>
                    <a:pt x="359" y="795"/>
                  </a:lnTo>
                  <a:lnTo>
                    <a:pt x="360" y="828"/>
                  </a:lnTo>
                  <a:lnTo>
                    <a:pt x="361" y="843"/>
                  </a:lnTo>
                  <a:lnTo>
                    <a:pt x="362" y="858"/>
                  </a:lnTo>
                  <a:lnTo>
                    <a:pt x="363" y="885"/>
                  </a:lnTo>
                  <a:lnTo>
                    <a:pt x="364" y="899"/>
                  </a:lnTo>
                  <a:lnTo>
                    <a:pt x="365" y="911"/>
                  </a:lnTo>
                  <a:lnTo>
                    <a:pt x="366" y="933"/>
                  </a:lnTo>
                  <a:lnTo>
                    <a:pt x="367" y="942"/>
                  </a:lnTo>
                  <a:lnTo>
                    <a:pt x="367" y="951"/>
                  </a:lnTo>
                  <a:lnTo>
                    <a:pt x="368" y="959"/>
                  </a:lnTo>
                  <a:lnTo>
                    <a:pt x="369" y="966"/>
                  </a:lnTo>
                  <a:lnTo>
                    <a:pt x="369" y="972"/>
                  </a:lnTo>
                  <a:lnTo>
                    <a:pt x="370" y="978"/>
                  </a:lnTo>
                  <a:lnTo>
                    <a:pt x="371" y="983"/>
                  </a:lnTo>
                  <a:lnTo>
                    <a:pt x="371" y="987"/>
                  </a:lnTo>
                  <a:lnTo>
                    <a:pt x="372" y="991"/>
                  </a:lnTo>
                  <a:lnTo>
                    <a:pt x="372" y="994"/>
                  </a:lnTo>
                  <a:lnTo>
                    <a:pt x="373" y="996"/>
                  </a:lnTo>
                  <a:lnTo>
                    <a:pt x="374" y="998"/>
                  </a:lnTo>
                  <a:lnTo>
                    <a:pt x="374" y="998"/>
                  </a:lnTo>
                  <a:lnTo>
                    <a:pt x="375" y="998"/>
                  </a:lnTo>
                  <a:lnTo>
                    <a:pt x="375" y="997"/>
                  </a:lnTo>
                  <a:lnTo>
                    <a:pt x="376" y="996"/>
                  </a:lnTo>
                  <a:lnTo>
                    <a:pt x="377" y="993"/>
                  </a:lnTo>
                  <a:lnTo>
                    <a:pt x="378" y="990"/>
                  </a:lnTo>
                  <a:lnTo>
                    <a:pt x="378" y="986"/>
                  </a:lnTo>
                  <a:lnTo>
                    <a:pt x="379" y="982"/>
                  </a:lnTo>
                  <a:lnTo>
                    <a:pt x="380" y="977"/>
                  </a:lnTo>
                  <a:lnTo>
                    <a:pt x="380" y="971"/>
                  </a:lnTo>
                  <a:lnTo>
                    <a:pt x="381" y="964"/>
                  </a:lnTo>
                  <a:lnTo>
                    <a:pt x="381" y="956"/>
                  </a:lnTo>
                  <a:lnTo>
                    <a:pt x="382" y="948"/>
                  </a:lnTo>
                  <a:lnTo>
                    <a:pt x="383" y="939"/>
                  </a:lnTo>
                  <a:lnTo>
                    <a:pt x="384" y="920"/>
                  </a:lnTo>
                  <a:lnTo>
                    <a:pt x="384" y="909"/>
                  </a:lnTo>
                  <a:lnTo>
                    <a:pt x="385" y="897"/>
                  </a:lnTo>
                  <a:lnTo>
                    <a:pt x="386" y="873"/>
                  </a:lnTo>
                  <a:lnTo>
                    <a:pt x="387" y="860"/>
                  </a:lnTo>
                  <a:lnTo>
                    <a:pt x="388" y="846"/>
                  </a:lnTo>
                  <a:lnTo>
                    <a:pt x="389" y="817"/>
                  </a:lnTo>
                  <a:lnTo>
                    <a:pt x="392" y="754"/>
                  </a:lnTo>
                  <a:lnTo>
                    <a:pt x="392" y="737"/>
                  </a:lnTo>
                  <a:lnTo>
                    <a:pt x="393" y="720"/>
                  </a:lnTo>
                  <a:lnTo>
                    <a:pt x="394" y="684"/>
                  </a:lnTo>
                  <a:lnTo>
                    <a:pt x="397" y="610"/>
                  </a:lnTo>
                  <a:lnTo>
                    <a:pt x="397" y="591"/>
                  </a:lnTo>
                  <a:lnTo>
                    <a:pt x="398" y="572"/>
                  </a:lnTo>
                  <a:lnTo>
                    <a:pt x="399" y="533"/>
                  </a:lnTo>
                  <a:lnTo>
                    <a:pt x="402" y="456"/>
                  </a:lnTo>
                  <a:lnTo>
                    <a:pt x="407" y="306"/>
                  </a:lnTo>
                  <a:lnTo>
                    <a:pt x="408" y="288"/>
                  </a:lnTo>
                  <a:lnTo>
                    <a:pt x="408" y="271"/>
                  </a:lnTo>
                  <a:lnTo>
                    <a:pt x="410" y="238"/>
                  </a:lnTo>
                  <a:lnTo>
                    <a:pt x="410" y="222"/>
                  </a:lnTo>
                  <a:lnTo>
                    <a:pt x="411" y="206"/>
                  </a:lnTo>
                  <a:lnTo>
                    <a:pt x="412" y="176"/>
                  </a:lnTo>
                  <a:lnTo>
                    <a:pt x="413" y="162"/>
                  </a:lnTo>
                  <a:lnTo>
                    <a:pt x="413" y="148"/>
                  </a:lnTo>
                  <a:lnTo>
                    <a:pt x="414" y="122"/>
                  </a:lnTo>
                  <a:lnTo>
                    <a:pt x="415" y="110"/>
                  </a:lnTo>
                  <a:lnTo>
                    <a:pt x="416" y="98"/>
                  </a:lnTo>
                  <a:lnTo>
                    <a:pt x="417" y="77"/>
                  </a:lnTo>
                  <a:lnTo>
                    <a:pt x="417" y="67"/>
                  </a:lnTo>
                  <a:lnTo>
                    <a:pt x="418" y="58"/>
                  </a:lnTo>
                  <a:lnTo>
                    <a:pt x="419" y="49"/>
                  </a:lnTo>
                  <a:lnTo>
                    <a:pt x="419" y="41"/>
                  </a:lnTo>
                  <a:lnTo>
                    <a:pt x="420" y="34"/>
                  </a:lnTo>
                  <a:lnTo>
                    <a:pt x="421" y="27"/>
                  </a:lnTo>
                  <a:lnTo>
                    <a:pt x="421" y="21"/>
                  </a:lnTo>
                  <a:lnTo>
                    <a:pt x="422" y="16"/>
                  </a:lnTo>
                  <a:lnTo>
                    <a:pt x="423" y="12"/>
                  </a:lnTo>
                  <a:lnTo>
                    <a:pt x="423" y="8"/>
                  </a:lnTo>
                  <a:lnTo>
                    <a:pt x="424" y="5"/>
                  </a:lnTo>
                  <a:lnTo>
                    <a:pt x="425" y="2"/>
                  </a:lnTo>
                  <a:lnTo>
                    <a:pt x="425" y="1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8" y="1"/>
                  </a:lnTo>
                  <a:lnTo>
                    <a:pt x="428" y="3"/>
                  </a:lnTo>
                  <a:lnTo>
                    <a:pt x="429" y="6"/>
                  </a:lnTo>
                  <a:lnTo>
                    <a:pt x="429" y="9"/>
                  </a:lnTo>
                  <a:lnTo>
                    <a:pt x="430" y="13"/>
                  </a:lnTo>
                  <a:lnTo>
                    <a:pt x="431" y="18"/>
                  </a:lnTo>
                  <a:lnTo>
                    <a:pt x="431" y="24"/>
                  </a:lnTo>
                  <a:lnTo>
                    <a:pt x="432" y="30"/>
                  </a:lnTo>
                  <a:lnTo>
                    <a:pt x="433" y="37"/>
                  </a:lnTo>
                  <a:lnTo>
                    <a:pt x="433" y="44"/>
                  </a:lnTo>
                  <a:lnTo>
                    <a:pt x="434" y="52"/>
                  </a:lnTo>
                  <a:lnTo>
                    <a:pt x="435" y="61"/>
                  </a:lnTo>
                  <a:lnTo>
                    <a:pt x="435" y="71"/>
                  </a:lnTo>
                  <a:lnTo>
                    <a:pt x="436" y="81"/>
                  </a:lnTo>
                  <a:lnTo>
                    <a:pt x="437" y="103"/>
                  </a:lnTo>
                  <a:lnTo>
                    <a:pt x="438" y="115"/>
                  </a:lnTo>
                  <a:lnTo>
                    <a:pt x="438" y="127"/>
                  </a:lnTo>
                  <a:lnTo>
                    <a:pt x="440" y="154"/>
                  </a:lnTo>
                  <a:lnTo>
                    <a:pt x="442" y="213"/>
                  </a:lnTo>
                  <a:lnTo>
                    <a:pt x="443" y="228"/>
                  </a:lnTo>
                  <a:lnTo>
                    <a:pt x="443" y="244"/>
                  </a:lnTo>
                  <a:lnTo>
                    <a:pt x="444" y="278"/>
                  </a:lnTo>
                  <a:lnTo>
                    <a:pt x="447" y="348"/>
                  </a:lnTo>
                  <a:lnTo>
                    <a:pt x="448" y="368"/>
                  </a:lnTo>
                  <a:lnTo>
                    <a:pt x="449" y="388"/>
                  </a:lnTo>
                  <a:lnTo>
                    <a:pt x="450" y="429"/>
                  </a:lnTo>
                  <a:lnTo>
                    <a:pt x="453" y="511"/>
                  </a:lnTo>
                  <a:lnTo>
                    <a:pt x="453" y="532"/>
                  </a:lnTo>
                  <a:lnTo>
                    <a:pt x="454" y="552"/>
                  </a:lnTo>
                  <a:lnTo>
                    <a:pt x="455" y="593"/>
                  </a:lnTo>
                  <a:lnTo>
                    <a:pt x="458" y="673"/>
                  </a:lnTo>
                  <a:lnTo>
                    <a:pt x="459" y="692"/>
                  </a:lnTo>
                  <a:lnTo>
                    <a:pt x="459" y="711"/>
                  </a:lnTo>
                  <a:lnTo>
                    <a:pt x="461" y="747"/>
                  </a:lnTo>
                  <a:lnTo>
                    <a:pt x="461" y="765"/>
                  </a:lnTo>
                  <a:lnTo>
                    <a:pt x="462" y="782"/>
                  </a:lnTo>
                  <a:lnTo>
                    <a:pt x="464" y="815"/>
                  </a:lnTo>
                  <a:lnTo>
                    <a:pt x="464" y="831"/>
                  </a:lnTo>
                  <a:lnTo>
                    <a:pt x="465" y="846"/>
                  </a:lnTo>
                  <a:lnTo>
                    <a:pt x="466" y="875"/>
                  </a:lnTo>
                  <a:lnTo>
                    <a:pt x="467" y="888"/>
                  </a:lnTo>
                  <a:lnTo>
                    <a:pt x="467" y="900"/>
                  </a:lnTo>
                </a:path>
              </a:pathLst>
            </a:custGeom>
            <a:noFill/>
            <a:ln w="28575" cap="sq">
              <a:solidFill>
                <a:schemeClr val="accent6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2640013" y="2973388"/>
              <a:ext cx="749300" cy="1584325"/>
            </a:xfrm>
            <a:custGeom>
              <a:avLst/>
              <a:gdLst>
                <a:gd name="T0" fmla="*/ 6 w 472"/>
                <a:gd name="T1" fmla="*/ 975 h 998"/>
                <a:gd name="T2" fmla="*/ 11 w 472"/>
                <a:gd name="T3" fmla="*/ 998 h 998"/>
                <a:gd name="T4" fmla="*/ 17 w 472"/>
                <a:gd name="T5" fmla="*/ 967 h 998"/>
                <a:gd name="T6" fmla="*/ 24 w 472"/>
                <a:gd name="T7" fmla="*/ 858 h 998"/>
                <a:gd name="T8" fmla="*/ 36 w 472"/>
                <a:gd name="T9" fmla="*/ 514 h 998"/>
                <a:gd name="T10" fmla="*/ 49 w 472"/>
                <a:gd name="T11" fmla="*/ 162 h 998"/>
                <a:gd name="T12" fmla="*/ 55 w 472"/>
                <a:gd name="T13" fmla="*/ 48 h 998"/>
                <a:gd name="T14" fmla="*/ 60 w 472"/>
                <a:gd name="T15" fmla="*/ 4 h 998"/>
                <a:gd name="T16" fmla="*/ 66 w 472"/>
                <a:gd name="T17" fmla="*/ 7 h 998"/>
                <a:gd name="T18" fmla="*/ 71 w 472"/>
                <a:gd name="T19" fmla="*/ 64 h 998"/>
                <a:gd name="T20" fmla="*/ 81 w 472"/>
                <a:gd name="T21" fmla="*/ 272 h 998"/>
                <a:gd name="T22" fmla="*/ 94 w 472"/>
                <a:gd name="T23" fmla="*/ 677 h 998"/>
                <a:gd name="T24" fmla="*/ 103 w 472"/>
                <a:gd name="T25" fmla="*/ 893 h 998"/>
                <a:gd name="T26" fmla="*/ 109 w 472"/>
                <a:gd name="T27" fmla="*/ 971 h 998"/>
                <a:gd name="T28" fmla="*/ 114 w 472"/>
                <a:gd name="T29" fmla="*/ 998 h 998"/>
                <a:gd name="T30" fmla="*/ 119 w 472"/>
                <a:gd name="T31" fmla="*/ 977 h 998"/>
                <a:gd name="T32" fmla="*/ 125 w 472"/>
                <a:gd name="T33" fmla="*/ 898 h 998"/>
                <a:gd name="T34" fmla="*/ 134 w 472"/>
                <a:gd name="T35" fmla="*/ 684 h 998"/>
                <a:gd name="T36" fmla="*/ 147 w 472"/>
                <a:gd name="T37" fmla="*/ 304 h 998"/>
                <a:gd name="T38" fmla="*/ 155 w 472"/>
                <a:gd name="T39" fmla="*/ 107 h 998"/>
                <a:gd name="T40" fmla="*/ 160 w 472"/>
                <a:gd name="T41" fmla="*/ 32 h 998"/>
                <a:gd name="T42" fmla="*/ 165 w 472"/>
                <a:gd name="T43" fmla="*/ 0 h 998"/>
                <a:gd name="T44" fmla="*/ 170 w 472"/>
                <a:gd name="T45" fmla="*/ 15 h 998"/>
                <a:gd name="T46" fmla="*/ 176 w 472"/>
                <a:gd name="T47" fmla="*/ 85 h 998"/>
                <a:gd name="T48" fmla="*/ 185 w 472"/>
                <a:gd name="T49" fmla="*/ 286 h 998"/>
                <a:gd name="T50" fmla="*/ 198 w 472"/>
                <a:gd name="T51" fmla="*/ 677 h 998"/>
                <a:gd name="T52" fmla="*/ 207 w 472"/>
                <a:gd name="T53" fmla="*/ 891 h 998"/>
                <a:gd name="T54" fmla="*/ 212 w 472"/>
                <a:gd name="T55" fmla="*/ 971 h 998"/>
                <a:gd name="T56" fmla="*/ 218 w 472"/>
                <a:gd name="T57" fmla="*/ 998 h 998"/>
                <a:gd name="T58" fmla="*/ 223 w 472"/>
                <a:gd name="T59" fmla="*/ 972 h 998"/>
                <a:gd name="T60" fmla="*/ 229 w 472"/>
                <a:gd name="T61" fmla="*/ 880 h 998"/>
                <a:gd name="T62" fmla="*/ 244 w 472"/>
                <a:gd name="T63" fmla="*/ 479 h 998"/>
                <a:gd name="T64" fmla="*/ 255 w 472"/>
                <a:gd name="T65" fmla="*/ 193 h 998"/>
                <a:gd name="T66" fmla="*/ 261 w 472"/>
                <a:gd name="T67" fmla="*/ 67 h 998"/>
                <a:gd name="T68" fmla="*/ 266 w 472"/>
                <a:gd name="T69" fmla="*/ 11 h 998"/>
                <a:gd name="T70" fmla="*/ 271 w 472"/>
                <a:gd name="T71" fmla="*/ 2 h 998"/>
                <a:gd name="T72" fmla="*/ 276 w 472"/>
                <a:gd name="T73" fmla="*/ 42 h 998"/>
                <a:gd name="T74" fmla="*/ 285 w 472"/>
                <a:gd name="T75" fmla="*/ 213 h 998"/>
                <a:gd name="T76" fmla="*/ 299 w 472"/>
                <a:gd name="T77" fmla="*/ 613 h 998"/>
                <a:gd name="T78" fmla="*/ 310 w 472"/>
                <a:gd name="T79" fmla="*/ 891 h 998"/>
                <a:gd name="T80" fmla="*/ 316 w 472"/>
                <a:gd name="T81" fmla="*/ 977 h 998"/>
                <a:gd name="T82" fmla="*/ 322 w 472"/>
                <a:gd name="T83" fmla="*/ 998 h 998"/>
                <a:gd name="T84" fmla="*/ 327 w 472"/>
                <a:gd name="T85" fmla="*/ 964 h 998"/>
                <a:gd name="T86" fmla="*/ 333 w 472"/>
                <a:gd name="T87" fmla="*/ 867 h 998"/>
                <a:gd name="T88" fmla="*/ 343 w 472"/>
                <a:gd name="T89" fmla="*/ 623 h 998"/>
                <a:gd name="T90" fmla="*/ 354 w 472"/>
                <a:gd name="T91" fmla="*/ 301 h 998"/>
                <a:gd name="T92" fmla="*/ 360 w 472"/>
                <a:gd name="T93" fmla="*/ 133 h 998"/>
                <a:gd name="T94" fmla="*/ 366 w 472"/>
                <a:gd name="T95" fmla="*/ 39 h 998"/>
                <a:gd name="T96" fmla="*/ 371 w 472"/>
                <a:gd name="T97" fmla="*/ 1 h 998"/>
                <a:gd name="T98" fmla="*/ 376 w 472"/>
                <a:gd name="T99" fmla="*/ 11 h 998"/>
                <a:gd name="T100" fmla="*/ 382 w 472"/>
                <a:gd name="T101" fmla="*/ 76 h 998"/>
                <a:gd name="T102" fmla="*/ 388 w 472"/>
                <a:gd name="T103" fmla="*/ 207 h 998"/>
                <a:gd name="T104" fmla="*/ 403 w 472"/>
                <a:gd name="T105" fmla="*/ 629 h 998"/>
                <a:gd name="T106" fmla="*/ 412 w 472"/>
                <a:gd name="T107" fmla="*/ 860 h 998"/>
                <a:gd name="T108" fmla="*/ 418 w 472"/>
                <a:gd name="T109" fmla="*/ 961 h 998"/>
                <a:gd name="T110" fmla="*/ 424 w 472"/>
                <a:gd name="T111" fmla="*/ 998 h 998"/>
                <a:gd name="T112" fmla="*/ 429 w 472"/>
                <a:gd name="T113" fmla="*/ 979 h 998"/>
                <a:gd name="T114" fmla="*/ 435 w 472"/>
                <a:gd name="T115" fmla="*/ 896 h 998"/>
                <a:gd name="T116" fmla="*/ 446 w 472"/>
                <a:gd name="T117" fmla="*/ 623 h 998"/>
                <a:gd name="T118" fmla="*/ 457 w 472"/>
                <a:gd name="T119" fmla="*/ 317 h 998"/>
                <a:gd name="T120" fmla="*/ 463 w 472"/>
                <a:gd name="T121" fmla="*/ 154 h 998"/>
                <a:gd name="T122" fmla="*/ 469 w 472"/>
                <a:gd name="T123" fmla="*/ 43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998">
                  <a:moveTo>
                    <a:pt x="0" y="900"/>
                  </a:moveTo>
                  <a:lnTo>
                    <a:pt x="2" y="924"/>
                  </a:lnTo>
                  <a:lnTo>
                    <a:pt x="3" y="934"/>
                  </a:lnTo>
                  <a:lnTo>
                    <a:pt x="3" y="944"/>
                  </a:lnTo>
                  <a:lnTo>
                    <a:pt x="4" y="953"/>
                  </a:lnTo>
                  <a:lnTo>
                    <a:pt x="4" y="961"/>
                  </a:lnTo>
                  <a:lnTo>
                    <a:pt x="5" y="968"/>
                  </a:lnTo>
                  <a:lnTo>
                    <a:pt x="6" y="975"/>
                  </a:lnTo>
                  <a:lnTo>
                    <a:pt x="7" y="981"/>
                  </a:lnTo>
                  <a:lnTo>
                    <a:pt x="7" y="986"/>
                  </a:lnTo>
                  <a:lnTo>
                    <a:pt x="8" y="990"/>
                  </a:lnTo>
                  <a:lnTo>
                    <a:pt x="9" y="993"/>
                  </a:lnTo>
                  <a:lnTo>
                    <a:pt x="9" y="996"/>
                  </a:lnTo>
                  <a:lnTo>
                    <a:pt x="10" y="998"/>
                  </a:lnTo>
                  <a:lnTo>
                    <a:pt x="11" y="998"/>
                  </a:lnTo>
                  <a:lnTo>
                    <a:pt x="11" y="998"/>
                  </a:lnTo>
                  <a:lnTo>
                    <a:pt x="12" y="997"/>
                  </a:lnTo>
                  <a:lnTo>
                    <a:pt x="13" y="995"/>
                  </a:lnTo>
                  <a:lnTo>
                    <a:pt x="13" y="993"/>
                  </a:lnTo>
                  <a:lnTo>
                    <a:pt x="14" y="989"/>
                  </a:lnTo>
                  <a:lnTo>
                    <a:pt x="15" y="985"/>
                  </a:lnTo>
                  <a:lnTo>
                    <a:pt x="15" y="980"/>
                  </a:lnTo>
                  <a:lnTo>
                    <a:pt x="16" y="974"/>
                  </a:lnTo>
                  <a:lnTo>
                    <a:pt x="17" y="967"/>
                  </a:lnTo>
                  <a:lnTo>
                    <a:pt x="18" y="960"/>
                  </a:lnTo>
                  <a:lnTo>
                    <a:pt x="18" y="951"/>
                  </a:lnTo>
                  <a:lnTo>
                    <a:pt x="19" y="942"/>
                  </a:lnTo>
                  <a:lnTo>
                    <a:pt x="19" y="932"/>
                  </a:lnTo>
                  <a:lnTo>
                    <a:pt x="21" y="910"/>
                  </a:lnTo>
                  <a:lnTo>
                    <a:pt x="22" y="898"/>
                  </a:lnTo>
                  <a:lnTo>
                    <a:pt x="22" y="885"/>
                  </a:lnTo>
                  <a:lnTo>
                    <a:pt x="24" y="858"/>
                  </a:lnTo>
                  <a:lnTo>
                    <a:pt x="24" y="844"/>
                  </a:lnTo>
                  <a:lnTo>
                    <a:pt x="25" y="830"/>
                  </a:lnTo>
                  <a:lnTo>
                    <a:pt x="26" y="800"/>
                  </a:lnTo>
                  <a:lnTo>
                    <a:pt x="29" y="736"/>
                  </a:lnTo>
                  <a:lnTo>
                    <a:pt x="34" y="591"/>
                  </a:lnTo>
                  <a:lnTo>
                    <a:pt x="34" y="572"/>
                  </a:lnTo>
                  <a:lnTo>
                    <a:pt x="35" y="553"/>
                  </a:lnTo>
                  <a:lnTo>
                    <a:pt x="36" y="514"/>
                  </a:lnTo>
                  <a:lnTo>
                    <a:pt x="39" y="438"/>
                  </a:lnTo>
                  <a:lnTo>
                    <a:pt x="44" y="290"/>
                  </a:lnTo>
                  <a:lnTo>
                    <a:pt x="45" y="273"/>
                  </a:lnTo>
                  <a:lnTo>
                    <a:pt x="45" y="256"/>
                  </a:lnTo>
                  <a:lnTo>
                    <a:pt x="46" y="223"/>
                  </a:lnTo>
                  <a:lnTo>
                    <a:pt x="47" y="207"/>
                  </a:lnTo>
                  <a:lnTo>
                    <a:pt x="48" y="192"/>
                  </a:lnTo>
                  <a:lnTo>
                    <a:pt x="49" y="162"/>
                  </a:lnTo>
                  <a:lnTo>
                    <a:pt x="49" y="148"/>
                  </a:lnTo>
                  <a:lnTo>
                    <a:pt x="50" y="135"/>
                  </a:lnTo>
                  <a:lnTo>
                    <a:pt x="52" y="109"/>
                  </a:lnTo>
                  <a:lnTo>
                    <a:pt x="52" y="97"/>
                  </a:lnTo>
                  <a:lnTo>
                    <a:pt x="53" y="87"/>
                  </a:lnTo>
                  <a:lnTo>
                    <a:pt x="54" y="66"/>
                  </a:lnTo>
                  <a:lnTo>
                    <a:pt x="55" y="57"/>
                  </a:lnTo>
                  <a:lnTo>
                    <a:pt x="55" y="48"/>
                  </a:lnTo>
                  <a:lnTo>
                    <a:pt x="56" y="40"/>
                  </a:lnTo>
                  <a:lnTo>
                    <a:pt x="57" y="33"/>
                  </a:lnTo>
                  <a:lnTo>
                    <a:pt x="57" y="26"/>
                  </a:lnTo>
                  <a:lnTo>
                    <a:pt x="58" y="21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0" y="7"/>
                  </a:lnTo>
                  <a:lnTo>
                    <a:pt x="60" y="4"/>
                  </a:lnTo>
                  <a:lnTo>
                    <a:pt x="61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5" y="4"/>
                  </a:lnTo>
                  <a:lnTo>
                    <a:pt x="66" y="7"/>
                  </a:lnTo>
                  <a:lnTo>
                    <a:pt x="66" y="12"/>
                  </a:lnTo>
                  <a:lnTo>
                    <a:pt x="67" y="16"/>
                  </a:lnTo>
                  <a:lnTo>
                    <a:pt x="68" y="22"/>
                  </a:lnTo>
                  <a:lnTo>
                    <a:pt x="68" y="29"/>
                  </a:lnTo>
                  <a:lnTo>
                    <a:pt x="69" y="37"/>
                  </a:lnTo>
                  <a:lnTo>
                    <a:pt x="70" y="45"/>
                  </a:lnTo>
                  <a:lnTo>
                    <a:pt x="70" y="54"/>
                  </a:lnTo>
                  <a:lnTo>
                    <a:pt x="71" y="64"/>
                  </a:lnTo>
                  <a:lnTo>
                    <a:pt x="72" y="86"/>
                  </a:lnTo>
                  <a:lnTo>
                    <a:pt x="73" y="98"/>
                  </a:lnTo>
                  <a:lnTo>
                    <a:pt x="74" y="111"/>
                  </a:lnTo>
                  <a:lnTo>
                    <a:pt x="75" y="138"/>
                  </a:lnTo>
                  <a:lnTo>
                    <a:pt x="76" y="153"/>
                  </a:lnTo>
                  <a:lnTo>
                    <a:pt x="76" y="168"/>
                  </a:lnTo>
                  <a:lnTo>
                    <a:pt x="78" y="201"/>
                  </a:lnTo>
                  <a:lnTo>
                    <a:pt x="81" y="272"/>
                  </a:lnTo>
                  <a:lnTo>
                    <a:pt x="86" y="430"/>
                  </a:lnTo>
                  <a:lnTo>
                    <a:pt x="87" y="451"/>
                  </a:lnTo>
                  <a:lnTo>
                    <a:pt x="88" y="472"/>
                  </a:lnTo>
                  <a:lnTo>
                    <a:pt x="89" y="514"/>
                  </a:lnTo>
                  <a:lnTo>
                    <a:pt x="92" y="597"/>
                  </a:lnTo>
                  <a:lnTo>
                    <a:pt x="93" y="617"/>
                  </a:lnTo>
                  <a:lnTo>
                    <a:pt x="93" y="637"/>
                  </a:lnTo>
                  <a:lnTo>
                    <a:pt x="94" y="677"/>
                  </a:lnTo>
                  <a:lnTo>
                    <a:pt x="97" y="752"/>
                  </a:lnTo>
                  <a:lnTo>
                    <a:pt x="98" y="770"/>
                  </a:lnTo>
                  <a:lnTo>
                    <a:pt x="99" y="787"/>
                  </a:lnTo>
                  <a:lnTo>
                    <a:pt x="100" y="820"/>
                  </a:lnTo>
                  <a:lnTo>
                    <a:pt x="101" y="836"/>
                  </a:lnTo>
                  <a:lnTo>
                    <a:pt x="101" y="851"/>
                  </a:lnTo>
                  <a:lnTo>
                    <a:pt x="103" y="879"/>
                  </a:lnTo>
                  <a:lnTo>
                    <a:pt x="103" y="893"/>
                  </a:lnTo>
                  <a:lnTo>
                    <a:pt x="104" y="905"/>
                  </a:lnTo>
                  <a:lnTo>
                    <a:pt x="105" y="917"/>
                  </a:lnTo>
                  <a:lnTo>
                    <a:pt x="106" y="928"/>
                  </a:lnTo>
                  <a:lnTo>
                    <a:pt x="106" y="938"/>
                  </a:lnTo>
                  <a:lnTo>
                    <a:pt x="107" y="948"/>
                  </a:lnTo>
                  <a:lnTo>
                    <a:pt x="108" y="956"/>
                  </a:lnTo>
                  <a:lnTo>
                    <a:pt x="108" y="965"/>
                  </a:lnTo>
                  <a:lnTo>
                    <a:pt x="109" y="971"/>
                  </a:lnTo>
                  <a:lnTo>
                    <a:pt x="109" y="977"/>
                  </a:lnTo>
                  <a:lnTo>
                    <a:pt x="110" y="983"/>
                  </a:lnTo>
                  <a:lnTo>
                    <a:pt x="111" y="987"/>
                  </a:lnTo>
                  <a:lnTo>
                    <a:pt x="111" y="991"/>
                  </a:lnTo>
                  <a:lnTo>
                    <a:pt x="112" y="994"/>
                  </a:lnTo>
                  <a:lnTo>
                    <a:pt x="113" y="996"/>
                  </a:lnTo>
                  <a:lnTo>
                    <a:pt x="114" y="998"/>
                  </a:lnTo>
                  <a:lnTo>
                    <a:pt x="114" y="998"/>
                  </a:lnTo>
                  <a:lnTo>
                    <a:pt x="115" y="998"/>
                  </a:lnTo>
                  <a:lnTo>
                    <a:pt x="115" y="998"/>
                  </a:lnTo>
                  <a:lnTo>
                    <a:pt x="116" y="996"/>
                  </a:lnTo>
                  <a:lnTo>
                    <a:pt x="117" y="994"/>
                  </a:lnTo>
                  <a:lnTo>
                    <a:pt x="117" y="991"/>
                  </a:lnTo>
                  <a:lnTo>
                    <a:pt x="118" y="987"/>
                  </a:lnTo>
                  <a:lnTo>
                    <a:pt x="118" y="982"/>
                  </a:lnTo>
                  <a:lnTo>
                    <a:pt x="119" y="977"/>
                  </a:lnTo>
                  <a:lnTo>
                    <a:pt x="120" y="971"/>
                  </a:lnTo>
                  <a:lnTo>
                    <a:pt x="120" y="964"/>
                  </a:lnTo>
                  <a:lnTo>
                    <a:pt x="121" y="957"/>
                  </a:lnTo>
                  <a:lnTo>
                    <a:pt x="122" y="949"/>
                  </a:lnTo>
                  <a:lnTo>
                    <a:pt x="123" y="940"/>
                  </a:lnTo>
                  <a:lnTo>
                    <a:pt x="124" y="920"/>
                  </a:lnTo>
                  <a:lnTo>
                    <a:pt x="124" y="909"/>
                  </a:lnTo>
                  <a:lnTo>
                    <a:pt x="125" y="898"/>
                  </a:lnTo>
                  <a:lnTo>
                    <a:pt x="126" y="873"/>
                  </a:lnTo>
                  <a:lnTo>
                    <a:pt x="127" y="860"/>
                  </a:lnTo>
                  <a:lnTo>
                    <a:pt x="127" y="847"/>
                  </a:lnTo>
                  <a:lnTo>
                    <a:pt x="129" y="818"/>
                  </a:lnTo>
                  <a:lnTo>
                    <a:pt x="129" y="803"/>
                  </a:lnTo>
                  <a:lnTo>
                    <a:pt x="130" y="787"/>
                  </a:lnTo>
                  <a:lnTo>
                    <a:pt x="132" y="754"/>
                  </a:lnTo>
                  <a:lnTo>
                    <a:pt x="134" y="684"/>
                  </a:lnTo>
                  <a:lnTo>
                    <a:pt x="139" y="532"/>
                  </a:lnTo>
                  <a:lnTo>
                    <a:pt x="140" y="513"/>
                  </a:lnTo>
                  <a:lnTo>
                    <a:pt x="140" y="493"/>
                  </a:lnTo>
                  <a:lnTo>
                    <a:pt x="142" y="455"/>
                  </a:lnTo>
                  <a:lnTo>
                    <a:pt x="144" y="378"/>
                  </a:lnTo>
                  <a:lnTo>
                    <a:pt x="145" y="359"/>
                  </a:lnTo>
                  <a:lnTo>
                    <a:pt x="145" y="340"/>
                  </a:lnTo>
                  <a:lnTo>
                    <a:pt x="147" y="304"/>
                  </a:lnTo>
                  <a:lnTo>
                    <a:pt x="149" y="235"/>
                  </a:lnTo>
                  <a:lnTo>
                    <a:pt x="150" y="219"/>
                  </a:lnTo>
                  <a:lnTo>
                    <a:pt x="151" y="203"/>
                  </a:lnTo>
                  <a:lnTo>
                    <a:pt x="152" y="173"/>
                  </a:lnTo>
                  <a:lnTo>
                    <a:pt x="153" y="159"/>
                  </a:lnTo>
                  <a:lnTo>
                    <a:pt x="153" y="145"/>
                  </a:lnTo>
                  <a:lnTo>
                    <a:pt x="154" y="119"/>
                  </a:lnTo>
                  <a:lnTo>
                    <a:pt x="155" y="107"/>
                  </a:lnTo>
                  <a:lnTo>
                    <a:pt x="156" y="96"/>
                  </a:lnTo>
                  <a:lnTo>
                    <a:pt x="156" y="85"/>
                  </a:lnTo>
                  <a:lnTo>
                    <a:pt x="157" y="74"/>
                  </a:lnTo>
                  <a:lnTo>
                    <a:pt x="157" y="64"/>
                  </a:lnTo>
                  <a:lnTo>
                    <a:pt x="158" y="55"/>
                  </a:lnTo>
                  <a:lnTo>
                    <a:pt x="159" y="47"/>
                  </a:lnTo>
                  <a:lnTo>
                    <a:pt x="159" y="39"/>
                  </a:lnTo>
                  <a:lnTo>
                    <a:pt x="160" y="32"/>
                  </a:lnTo>
                  <a:lnTo>
                    <a:pt x="161" y="25"/>
                  </a:lnTo>
                  <a:lnTo>
                    <a:pt x="161" y="20"/>
                  </a:lnTo>
                  <a:lnTo>
                    <a:pt x="162" y="15"/>
                  </a:lnTo>
                  <a:lnTo>
                    <a:pt x="163" y="10"/>
                  </a:lnTo>
                  <a:lnTo>
                    <a:pt x="163" y="7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8" y="2"/>
                  </a:lnTo>
                  <a:lnTo>
                    <a:pt x="168" y="4"/>
                  </a:lnTo>
                  <a:lnTo>
                    <a:pt x="169" y="7"/>
                  </a:lnTo>
                  <a:lnTo>
                    <a:pt x="169" y="10"/>
                  </a:lnTo>
                  <a:lnTo>
                    <a:pt x="170" y="15"/>
                  </a:lnTo>
                  <a:lnTo>
                    <a:pt x="171" y="20"/>
                  </a:lnTo>
                  <a:lnTo>
                    <a:pt x="171" y="26"/>
                  </a:lnTo>
                  <a:lnTo>
                    <a:pt x="172" y="32"/>
                  </a:lnTo>
                  <a:lnTo>
                    <a:pt x="173" y="39"/>
                  </a:lnTo>
                  <a:lnTo>
                    <a:pt x="173" y="47"/>
                  </a:lnTo>
                  <a:lnTo>
                    <a:pt x="175" y="65"/>
                  </a:lnTo>
                  <a:lnTo>
                    <a:pt x="175" y="75"/>
                  </a:lnTo>
                  <a:lnTo>
                    <a:pt x="176" y="85"/>
                  </a:lnTo>
                  <a:lnTo>
                    <a:pt x="177" y="108"/>
                  </a:lnTo>
                  <a:lnTo>
                    <a:pt x="178" y="120"/>
                  </a:lnTo>
                  <a:lnTo>
                    <a:pt x="178" y="132"/>
                  </a:lnTo>
                  <a:lnTo>
                    <a:pt x="180" y="159"/>
                  </a:lnTo>
                  <a:lnTo>
                    <a:pt x="180" y="174"/>
                  </a:lnTo>
                  <a:lnTo>
                    <a:pt x="181" y="189"/>
                  </a:lnTo>
                  <a:lnTo>
                    <a:pt x="182" y="219"/>
                  </a:lnTo>
                  <a:lnTo>
                    <a:pt x="185" y="286"/>
                  </a:lnTo>
                  <a:lnTo>
                    <a:pt x="190" y="432"/>
                  </a:lnTo>
                  <a:lnTo>
                    <a:pt x="190" y="452"/>
                  </a:lnTo>
                  <a:lnTo>
                    <a:pt x="191" y="473"/>
                  </a:lnTo>
                  <a:lnTo>
                    <a:pt x="192" y="514"/>
                  </a:lnTo>
                  <a:lnTo>
                    <a:pt x="195" y="597"/>
                  </a:lnTo>
                  <a:lnTo>
                    <a:pt x="196" y="617"/>
                  </a:lnTo>
                  <a:lnTo>
                    <a:pt x="196" y="637"/>
                  </a:lnTo>
                  <a:lnTo>
                    <a:pt x="198" y="677"/>
                  </a:lnTo>
                  <a:lnTo>
                    <a:pt x="201" y="751"/>
                  </a:lnTo>
                  <a:lnTo>
                    <a:pt x="201" y="769"/>
                  </a:lnTo>
                  <a:lnTo>
                    <a:pt x="202" y="786"/>
                  </a:lnTo>
                  <a:lnTo>
                    <a:pt x="203" y="819"/>
                  </a:lnTo>
                  <a:lnTo>
                    <a:pt x="204" y="834"/>
                  </a:lnTo>
                  <a:lnTo>
                    <a:pt x="205" y="850"/>
                  </a:lnTo>
                  <a:lnTo>
                    <a:pt x="206" y="878"/>
                  </a:lnTo>
                  <a:lnTo>
                    <a:pt x="207" y="891"/>
                  </a:lnTo>
                  <a:lnTo>
                    <a:pt x="207" y="903"/>
                  </a:lnTo>
                  <a:lnTo>
                    <a:pt x="208" y="915"/>
                  </a:lnTo>
                  <a:lnTo>
                    <a:pt x="209" y="926"/>
                  </a:lnTo>
                  <a:lnTo>
                    <a:pt x="210" y="937"/>
                  </a:lnTo>
                  <a:lnTo>
                    <a:pt x="210" y="947"/>
                  </a:lnTo>
                  <a:lnTo>
                    <a:pt x="211" y="955"/>
                  </a:lnTo>
                  <a:lnTo>
                    <a:pt x="211" y="963"/>
                  </a:lnTo>
                  <a:lnTo>
                    <a:pt x="212" y="971"/>
                  </a:lnTo>
                  <a:lnTo>
                    <a:pt x="213" y="977"/>
                  </a:lnTo>
                  <a:lnTo>
                    <a:pt x="214" y="983"/>
                  </a:lnTo>
                  <a:lnTo>
                    <a:pt x="214" y="987"/>
                  </a:lnTo>
                  <a:lnTo>
                    <a:pt x="215" y="991"/>
                  </a:lnTo>
                  <a:lnTo>
                    <a:pt x="216" y="994"/>
                  </a:lnTo>
                  <a:lnTo>
                    <a:pt x="216" y="996"/>
                  </a:lnTo>
                  <a:lnTo>
                    <a:pt x="217" y="998"/>
                  </a:lnTo>
                  <a:lnTo>
                    <a:pt x="218" y="998"/>
                  </a:lnTo>
                  <a:lnTo>
                    <a:pt x="218" y="998"/>
                  </a:lnTo>
                  <a:lnTo>
                    <a:pt x="219" y="997"/>
                  </a:lnTo>
                  <a:lnTo>
                    <a:pt x="220" y="995"/>
                  </a:lnTo>
                  <a:lnTo>
                    <a:pt x="220" y="992"/>
                  </a:lnTo>
                  <a:lnTo>
                    <a:pt x="221" y="988"/>
                  </a:lnTo>
                  <a:lnTo>
                    <a:pt x="222" y="983"/>
                  </a:lnTo>
                  <a:lnTo>
                    <a:pt x="222" y="978"/>
                  </a:lnTo>
                  <a:lnTo>
                    <a:pt x="223" y="972"/>
                  </a:lnTo>
                  <a:lnTo>
                    <a:pt x="224" y="965"/>
                  </a:lnTo>
                  <a:lnTo>
                    <a:pt x="225" y="957"/>
                  </a:lnTo>
                  <a:lnTo>
                    <a:pt x="225" y="948"/>
                  </a:lnTo>
                  <a:lnTo>
                    <a:pt x="226" y="938"/>
                  </a:lnTo>
                  <a:lnTo>
                    <a:pt x="226" y="928"/>
                  </a:lnTo>
                  <a:lnTo>
                    <a:pt x="228" y="906"/>
                  </a:lnTo>
                  <a:lnTo>
                    <a:pt x="229" y="893"/>
                  </a:lnTo>
                  <a:lnTo>
                    <a:pt x="229" y="880"/>
                  </a:lnTo>
                  <a:lnTo>
                    <a:pt x="231" y="852"/>
                  </a:lnTo>
                  <a:lnTo>
                    <a:pt x="234" y="789"/>
                  </a:lnTo>
                  <a:lnTo>
                    <a:pt x="234" y="773"/>
                  </a:lnTo>
                  <a:lnTo>
                    <a:pt x="235" y="756"/>
                  </a:lnTo>
                  <a:lnTo>
                    <a:pt x="236" y="723"/>
                  </a:lnTo>
                  <a:lnTo>
                    <a:pt x="238" y="651"/>
                  </a:lnTo>
                  <a:lnTo>
                    <a:pt x="244" y="499"/>
                  </a:lnTo>
                  <a:lnTo>
                    <a:pt x="244" y="479"/>
                  </a:lnTo>
                  <a:lnTo>
                    <a:pt x="245" y="460"/>
                  </a:lnTo>
                  <a:lnTo>
                    <a:pt x="246" y="421"/>
                  </a:lnTo>
                  <a:lnTo>
                    <a:pt x="249" y="346"/>
                  </a:lnTo>
                  <a:lnTo>
                    <a:pt x="249" y="328"/>
                  </a:lnTo>
                  <a:lnTo>
                    <a:pt x="250" y="310"/>
                  </a:lnTo>
                  <a:lnTo>
                    <a:pt x="251" y="275"/>
                  </a:lnTo>
                  <a:lnTo>
                    <a:pt x="254" y="208"/>
                  </a:lnTo>
                  <a:lnTo>
                    <a:pt x="255" y="193"/>
                  </a:lnTo>
                  <a:lnTo>
                    <a:pt x="255" y="178"/>
                  </a:lnTo>
                  <a:lnTo>
                    <a:pt x="256" y="149"/>
                  </a:lnTo>
                  <a:lnTo>
                    <a:pt x="257" y="136"/>
                  </a:lnTo>
                  <a:lnTo>
                    <a:pt x="258" y="123"/>
                  </a:lnTo>
                  <a:lnTo>
                    <a:pt x="259" y="99"/>
                  </a:lnTo>
                  <a:lnTo>
                    <a:pt x="259" y="87"/>
                  </a:lnTo>
                  <a:lnTo>
                    <a:pt x="260" y="76"/>
                  </a:lnTo>
                  <a:lnTo>
                    <a:pt x="261" y="67"/>
                  </a:lnTo>
                  <a:lnTo>
                    <a:pt x="261" y="57"/>
                  </a:lnTo>
                  <a:lnTo>
                    <a:pt x="262" y="48"/>
                  </a:lnTo>
                  <a:lnTo>
                    <a:pt x="263" y="40"/>
                  </a:lnTo>
                  <a:lnTo>
                    <a:pt x="263" y="33"/>
                  </a:lnTo>
                  <a:lnTo>
                    <a:pt x="264" y="27"/>
                  </a:lnTo>
                  <a:lnTo>
                    <a:pt x="265" y="21"/>
                  </a:lnTo>
                  <a:lnTo>
                    <a:pt x="265" y="15"/>
                  </a:lnTo>
                  <a:lnTo>
                    <a:pt x="266" y="11"/>
                  </a:lnTo>
                  <a:lnTo>
                    <a:pt x="267" y="7"/>
                  </a:lnTo>
                  <a:lnTo>
                    <a:pt x="267" y="4"/>
                  </a:lnTo>
                  <a:lnTo>
                    <a:pt x="268" y="2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2"/>
                  </a:lnTo>
                  <a:lnTo>
                    <a:pt x="272" y="4"/>
                  </a:lnTo>
                  <a:lnTo>
                    <a:pt x="272" y="7"/>
                  </a:lnTo>
                  <a:lnTo>
                    <a:pt x="273" y="11"/>
                  </a:lnTo>
                  <a:lnTo>
                    <a:pt x="274" y="15"/>
                  </a:lnTo>
                  <a:lnTo>
                    <a:pt x="274" y="20"/>
                  </a:lnTo>
                  <a:lnTo>
                    <a:pt x="275" y="27"/>
                  </a:lnTo>
                  <a:lnTo>
                    <a:pt x="276" y="34"/>
                  </a:lnTo>
                  <a:lnTo>
                    <a:pt x="276" y="42"/>
                  </a:lnTo>
                  <a:lnTo>
                    <a:pt x="277" y="51"/>
                  </a:lnTo>
                  <a:lnTo>
                    <a:pt x="278" y="61"/>
                  </a:lnTo>
                  <a:lnTo>
                    <a:pt x="278" y="71"/>
                  </a:lnTo>
                  <a:lnTo>
                    <a:pt x="280" y="94"/>
                  </a:lnTo>
                  <a:lnTo>
                    <a:pt x="280" y="107"/>
                  </a:lnTo>
                  <a:lnTo>
                    <a:pt x="281" y="120"/>
                  </a:lnTo>
                  <a:lnTo>
                    <a:pt x="282" y="149"/>
                  </a:lnTo>
                  <a:lnTo>
                    <a:pt x="285" y="213"/>
                  </a:lnTo>
                  <a:lnTo>
                    <a:pt x="286" y="231"/>
                  </a:lnTo>
                  <a:lnTo>
                    <a:pt x="287" y="249"/>
                  </a:lnTo>
                  <a:lnTo>
                    <a:pt x="288" y="286"/>
                  </a:lnTo>
                  <a:lnTo>
                    <a:pt x="291" y="364"/>
                  </a:lnTo>
                  <a:lnTo>
                    <a:pt x="296" y="530"/>
                  </a:lnTo>
                  <a:lnTo>
                    <a:pt x="297" y="551"/>
                  </a:lnTo>
                  <a:lnTo>
                    <a:pt x="298" y="572"/>
                  </a:lnTo>
                  <a:lnTo>
                    <a:pt x="299" y="613"/>
                  </a:lnTo>
                  <a:lnTo>
                    <a:pt x="302" y="693"/>
                  </a:lnTo>
                  <a:lnTo>
                    <a:pt x="303" y="712"/>
                  </a:lnTo>
                  <a:lnTo>
                    <a:pt x="303" y="731"/>
                  </a:lnTo>
                  <a:lnTo>
                    <a:pt x="304" y="767"/>
                  </a:lnTo>
                  <a:lnTo>
                    <a:pt x="307" y="834"/>
                  </a:lnTo>
                  <a:lnTo>
                    <a:pt x="308" y="849"/>
                  </a:lnTo>
                  <a:lnTo>
                    <a:pt x="309" y="864"/>
                  </a:lnTo>
                  <a:lnTo>
                    <a:pt x="310" y="891"/>
                  </a:lnTo>
                  <a:lnTo>
                    <a:pt x="311" y="903"/>
                  </a:lnTo>
                  <a:lnTo>
                    <a:pt x="312" y="915"/>
                  </a:lnTo>
                  <a:lnTo>
                    <a:pt x="313" y="937"/>
                  </a:lnTo>
                  <a:lnTo>
                    <a:pt x="313" y="947"/>
                  </a:lnTo>
                  <a:lnTo>
                    <a:pt x="314" y="956"/>
                  </a:lnTo>
                  <a:lnTo>
                    <a:pt x="315" y="964"/>
                  </a:lnTo>
                  <a:lnTo>
                    <a:pt x="316" y="971"/>
                  </a:lnTo>
                  <a:lnTo>
                    <a:pt x="316" y="977"/>
                  </a:lnTo>
                  <a:lnTo>
                    <a:pt x="317" y="983"/>
                  </a:lnTo>
                  <a:lnTo>
                    <a:pt x="318" y="988"/>
                  </a:lnTo>
                  <a:lnTo>
                    <a:pt x="318" y="992"/>
                  </a:lnTo>
                  <a:lnTo>
                    <a:pt x="319" y="995"/>
                  </a:lnTo>
                  <a:lnTo>
                    <a:pt x="320" y="997"/>
                  </a:lnTo>
                  <a:lnTo>
                    <a:pt x="321" y="998"/>
                  </a:lnTo>
                  <a:lnTo>
                    <a:pt x="321" y="998"/>
                  </a:lnTo>
                  <a:lnTo>
                    <a:pt x="322" y="998"/>
                  </a:lnTo>
                  <a:lnTo>
                    <a:pt x="322" y="997"/>
                  </a:lnTo>
                  <a:lnTo>
                    <a:pt x="323" y="995"/>
                  </a:lnTo>
                  <a:lnTo>
                    <a:pt x="324" y="992"/>
                  </a:lnTo>
                  <a:lnTo>
                    <a:pt x="325" y="988"/>
                  </a:lnTo>
                  <a:lnTo>
                    <a:pt x="325" y="983"/>
                  </a:lnTo>
                  <a:lnTo>
                    <a:pt x="326" y="978"/>
                  </a:lnTo>
                  <a:lnTo>
                    <a:pt x="327" y="971"/>
                  </a:lnTo>
                  <a:lnTo>
                    <a:pt x="327" y="964"/>
                  </a:lnTo>
                  <a:lnTo>
                    <a:pt x="328" y="956"/>
                  </a:lnTo>
                  <a:lnTo>
                    <a:pt x="328" y="948"/>
                  </a:lnTo>
                  <a:lnTo>
                    <a:pt x="329" y="938"/>
                  </a:lnTo>
                  <a:lnTo>
                    <a:pt x="330" y="928"/>
                  </a:lnTo>
                  <a:lnTo>
                    <a:pt x="331" y="917"/>
                  </a:lnTo>
                  <a:lnTo>
                    <a:pt x="332" y="894"/>
                  </a:lnTo>
                  <a:lnTo>
                    <a:pt x="333" y="881"/>
                  </a:lnTo>
                  <a:lnTo>
                    <a:pt x="333" y="867"/>
                  </a:lnTo>
                  <a:lnTo>
                    <a:pt x="335" y="838"/>
                  </a:lnTo>
                  <a:lnTo>
                    <a:pt x="336" y="822"/>
                  </a:lnTo>
                  <a:lnTo>
                    <a:pt x="336" y="807"/>
                  </a:lnTo>
                  <a:lnTo>
                    <a:pt x="337" y="773"/>
                  </a:lnTo>
                  <a:lnTo>
                    <a:pt x="340" y="701"/>
                  </a:lnTo>
                  <a:lnTo>
                    <a:pt x="341" y="682"/>
                  </a:lnTo>
                  <a:lnTo>
                    <a:pt x="342" y="663"/>
                  </a:lnTo>
                  <a:lnTo>
                    <a:pt x="343" y="623"/>
                  </a:lnTo>
                  <a:lnTo>
                    <a:pt x="346" y="542"/>
                  </a:lnTo>
                  <a:lnTo>
                    <a:pt x="346" y="522"/>
                  </a:lnTo>
                  <a:lnTo>
                    <a:pt x="347" y="501"/>
                  </a:lnTo>
                  <a:lnTo>
                    <a:pt x="348" y="460"/>
                  </a:lnTo>
                  <a:lnTo>
                    <a:pt x="351" y="379"/>
                  </a:lnTo>
                  <a:lnTo>
                    <a:pt x="352" y="359"/>
                  </a:lnTo>
                  <a:lnTo>
                    <a:pt x="352" y="339"/>
                  </a:lnTo>
                  <a:lnTo>
                    <a:pt x="354" y="301"/>
                  </a:lnTo>
                  <a:lnTo>
                    <a:pt x="354" y="282"/>
                  </a:lnTo>
                  <a:lnTo>
                    <a:pt x="355" y="264"/>
                  </a:lnTo>
                  <a:lnTo>
                    <a:pt x="357" y="228"/>
                  </a:lnTo>
                  <a:lnTo>
                    <a:pt x="357" y="211"/>
                  </a:lnTo>
                  <a:lnTo>
                    <a:pt x="358" y="195"/>
                  </a:lnTo>
                  <a:lnTo>
                    <a:pt x="359" y="163"/>
                  </a:lnTo>
                  <a:lnTo>
                    <a:pt x="360" y="148"/>
                  </a:lnTo>
                  <a:lnTo>
                    <a:pt x="360" y="133"/>
                  </a:lnTo>
                  <a:lnTo>
                    <a:pt x="362" y="107"/>
                  </a:lnTo>
                  <a:lnTo>
                    <a:pt x="363" y="95"/>
                  </a:lnTo>
                  <a:lnTo>
                    <a:pt x="363" y="84"/>
                  </a:lnTo>
                  <a:lnTo>
                    <a:pt x="364" y="74"/>
                  </a:lnTo>
                  <a:lnTo>
                    <a:pt x="364" y="64"/>
                  </a:lnTo>
                  <a:lnTo>
                    <a:pt x="365" y="55"/>
                  </a:lnTo>
                  <a:lnTo>
                    <a:pt x="366" y="46"/>
                  </a:lnTo>
                  <a:lnTo>
                    <a:pt x="366" y="39"/>
                  </a:lnTo>
                  <a:lnTo>
                    <a:pt x="367" y="31"/>
                  </a:lnTo>
                  <a:lnTo>
                    <a:pt x="367" y="25"/>
                  </a:lnTo>
                  <a:lnTo>
                    <a:pt x="368" y="19"/>
                  </a:lnTo>
                  <a:lnTo>
                    <a:pt x="369" y="15"/>
                  </a:lnTo>
                  <a:lnTo>
                    <a:pt x="369" y="10"/>
                  </a:lnTo>
                  <a:lnTo>
                    <a:pt x="370" y="7"/>
                  </a:lnTo>
                  <a:lnTo>
                    <a:pt x="371" y="4"/>
                  </a:lnTo>
                  <a:lnTo>
                    <a:pt x="371" y="1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5" y="2"/>
                  </a:lnTo>
                  <a:lnTo>
                    <a:pt x="375" y="4"/>
                  </a:lnTo>
                  <a:lnTo>
                    <a:pt x="376" y="7"/>
                  </a:lnTo>
                  <a:lnTo>
                    <a:pt x="376" y="11"/>
                  </a:lnTo>
                  <a:lnTo>
                    <a:pt x="377" y="16"/>
                  </a:lnTo>
                  <a:lnTo>
                    <a:pt x="378" y="21"/>
                  </a:lnTo>
                  <a:lnTo>
                    <a:pt x="378" y="27"/>
                  </a:lnTo>
                  <a:lnTo>
                    <a:pt x="379" y="33"/>
                  </a:lnTo>
                  <a:lnTo>
                    <a:pt x="379" y="41"/>
                  </a:lnTo>
                  <a:lnTo>
                    <a:pt x="380" y="49"/>
                  </a:lnTo>
                  <a:lnTo>
                    <a:pt x="381" y="57"/>
                  </a:lnTo>
                  <a:lnTo>
                    <a:pt x="382" y="76"/>
                  </a:lnTo>
                  <a:lnTo>
                    <a:pt x="383" y="87"/>
                  </a:lnTo>
                  <a:lnTo>
                    <a:pt x="383" y="98"/>
                  </a:lnTo>
                  <a:lnTo>
                    <a:pt x="385" y="122"/>
                  </a:lnTo>
                  <a:lnTo>
                    <a:pt x="385" y="135"/>
                  </a:lnTo>
                  <a:lnTo>
                    <a:pt x="386" y="149"/>
                  </a:lnTo>
                  <a:lnTo>
                    <a:pt x="387" y="177"/>
                  </a:lnTo>
                  <a:lnTo>
                    <a:pt x="388" y="192"/>
                  </a:lnTo>
                  <a:lnTo>
                    <a:pt x="388" y="207"/>
                  </a:lnTo>
                  <a:lnTo>
                    <a:pt x="390" y="239"/>
                  </a:lnTo>
                  <a:lnTo>
                    <a:pt x="392" y="308"/>
                  </a:lnTo>
                  <a:lnTo>
                    <a:pt x="393" y="326"/>
                  </a:lnTo>
                  <a:lnTo>
                    <a:pt x="393" y="344"/>
                  </a:lnTo>
                  <a:lnTo>
                    <a:pt x="395" y="381"/>
                  </a:lnTo>
                  <a:lnTo>
                    <a:pt x="397" y="456"/>
                  </a:lnTo>
                  <a:lnTo>
                    <a:pt x="402" y="609"/>
                  </a:lnTo>
                  <a:lnTo>
                    <a:pt x="403" y="629"/>
                  </a:lnTo>
                  <a:lnTo>
                    <a:pt x="404" y="650"/>
                  </a:lnTo>
                  <a:lnTo>
                    <a:pt x="405" y="689"/>
                  </a:lnTo>
                  <a:lnTo>
                    <a:pt x="408" y="762"/>
                  </a:lnTo>
                  <a:lnTo>
                    <a:pt x="409" y="780"/>
                  </a:lnTo>
                  <a:lnTo>
                    <a:pt x="409" y="797"/>
                  </a:lnTo>
                  <a:lnTo>
                    <a:pt x="411" y="829"/>
                  </a:lnTo>
                  <a:lnTo>
                    <a:pt x="411" y="845"/>
                  </a:lnTo>
                  <a:lnTo>
                    <a:pt x="412" y="860"/>
                  </a:lnTo>
                  <a:lnTo>
                    <a:pt x="413" y="887"/>
                  </a:lnTo>
                  <a:lnTo>
                    <a:pt x="414" y="900"/>
                  </a:lnTo>
                  <a:lnTo>
                    <a:pt x="415" y="912"/>
                  </a:lnTo>
                  <a:lnTo>
                    <a:pt x="415" y="923"/>
                  </a:lnTo>
                  <a:lnTo>
                    <a:pt x="416" y="934"/>
                  </a:lnTo>
                  <a:lnTo>
                    <a:pt x="417" y="944"/>
                  </a:lnTo>
                  <a:lnTo>
                    <a:pt x="417" y="953"/>
                  </a:lnTo>
                  <a:lnTo>
                    <a:pt x="418" y="961"/>
                  </a:lnTo>
                  <a:lnTo>
                    <a:pt x="419" y="968"/>
                  </a:lnTo>
                  <a:lnTo>
                    <a:pt x="420" y="975"/>
                  </a:lnTo>
                  <a:lnTo>
                    <a:pt x="420" y="981"/>
                  </a:lnTo>
                  <a:lnTo>
                    <a:pt x="421" y="986"/>
                  </a:lnTo>
                  <a:lnTo>
                    <a:pt x="421" y="990"/>
                  </a:lnTo>
                  <a:lnTo>
                    <a:pt x="422" y="993"/>
                  </a:lnTo>
                  <a:lnTo>
                    <a:pt x="423" y="996"/>
                  </a:lnTo>
                  <a:lnTo>
                    <a:pt x="424" y="998"/>
                  </a:lnTo>
                  <a:lnTo>
                    <a:pt x="424" y="998"/>
                  </a:lnTo>
                  <a:lnTo>
                    <a:pt x="425" y="998"/>
                  </a:lnTo>
                  <a:lnTo>
                    <a:pt x="426" y="997"/>
                  </a:lnTo>
                  <a:lnTo>
                    <a:pt x="426" y="995"/>
                  </a:lnTo>
                  <a:lnTo>
                    <a:pt x="427" y="993"/>
                  </a:lnTo>
                  <a:lnTo>
                    <a:pt x="428" y="989"/>
                  </a:lnTo>
                  <a:lnTo>
                    <a:pt x="429" y="984"/>
                  </a:lnTo>
                  <a:lnTo>
                    <a:pt x="429" y="979"/>
                  </a:lnTo>
                  <a:lnTo>
                    <a:pt x="430" y="973"/>
                  </a:lnTo>
                  <a:lnTo>
                    <a:pt x="430" y="966"/>
                  </a:lnTo>
                  <a:lnTo>
                    <a:pt x="431" y="958"/>
                  </a:lnTo>
                  <a:lnTo>
                    <a:pt x="432" y="950"/>
                  </a:lnTo>
                  <a:lnTo>
                    <a:pt x="433" y="941"/>
                  </a:lnTo>
                  <a:lnTo>
                    <a:pt x="433" y="930"/>
                  </a:lnTo>
                  <a:lnTo>
                    <a:pt x="434" y="920"/>
                  </a:lnTo>
                  <a:lnTo>
                    <a:pt x="435" y="896"/>
                  </a:lnTo>
                  <a:lnTo>
                    <a:pt x="436" y="882"/>
                  </a:lnTo>
                  <a:lnTo>
                    <a:pt x="437" y="869"/>
                  </a:lnTo>
                  <a:lnTo>
                    <a:pt x="438" y="840"/>
                  </a:lnTo>
                  <a:lnTo>
                    <a:pt x="441" y="774"/>
                  </a:lnTo>
                  <a:lnTo>
                    <a:pt x="441" y="757"/>
                  </a:lnTo>
                  <a:lnTo>
                    <a:pt x="442" y="739"/>
                  </a:lnTo>
                  <a:lnTo>
                    <a:pt x="444" y="701"/>
                  </a:lnTo>
                  <a:lnTo>
                    <a:pt x="446" y="623"/>
                  </a:lnTo>
                  <a:lnTo>
                    <a:pt x="447" y="604"/>
                  </a:lnTo>
                  <a:lnTo>
                    <a:pt x="448" y="585"/>
                  </a:lnTo>
                  <a:lnTo>
                    <a:pt x="449" y="546"/>
                  </a:lnTo>
                  <a:lnTo>
                    <a:pt x="451" y="468"/>
                  </a:lnTo>
                  <a:lnTo>
                    <a:pt x="452" y="449"/>
                  </a:lnTo>
                  <a:lnTo>
                    <a:pt x="453" y="430"/>
                  </a:lnTo>
                  <a:lnTo>
                    <a:pt x="454" y="391"/>
                  </a:lnTo>
                  <a:lnTo>
                    <a:pt x="457" y="317"/>
                  </a:lnTo>
                  <a:lnTo>
                    <a:pt x="457" y="299"/>
                  </a:lnTo>
                  <a:lnTo>
                    <a:pt x="458" y="282"/>
                  </a:lnTo>
                  <a:lnTo>
                    <a:pt x="459" y="247"/>
                  </a:lnTo>
                  <a:lnTo>
                    <a:pt x="460" y="231"/>
                  </a:lnTo>
                  <a:lnTo>
                    <a:pt x="460" y="214"/>
                  </a:lnTo>
                  <a:lnTo>
                    <a:pt x="462" y="183"/>
                  </a:lnTo>
                  <a:lnTo>
                    <a:pt x="462" y="169"/>
                  </a:lnTo>
                  <a:lnTo>
                    <a:pt x="463" y="154"/>
                  </a:lnTo>
                  <a:lnTo>
                    <a:pt x="464" y="127"/>
                  </a:lnTo>
                  <a:lnTo>
                    <a:pt x="465" y="114"/>
                  </a:lnTo>
                  <a:lnTo>
                    <a:pt x="465" y="102"/>
                  </a:lnTo>
                  <a:lnTo>
                    <a:pt x="467" y="80"/>
                  </a:lnTo>
                  <a:lnTo>
                    <a:pt x="468" y="70"/>
                  </a:lnTo>
                  <a:lnTo>
                    <a:pt x="468" y="60"/>
                  </a:lnTo>
                  <a:lnTo>
                    <a:pt x="469" y="51"/>
                  </a:lnTo>
                  <a:lnTo>
                    <a:pt x="469" y="43"/>
                  </a:lnTo>
                  <a:lnTo>
                    <a:pt x="470" y="35"/>
                  </a:lnTo>
                  <a:lnTo>
                    <a:pt x="471" y="28"/>
                  </a:lnTo>
                  <a:lnTo>
                    <a:pt x="471" y="22"/>
                  </a:lnTo>
                  <a:lnTo>
                    <a:pt x="472" y="17"/>
                  </a:lnTo>
                </a:path>
              </a:pathLst>
            </a:custGeom>
            <a:noFill/>
            <a:ln w="28575" cap="sq">
              <a:solidFill>
                <a:schemeClr val="accent6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3389313" y="2973388"/>
              <a:ext cx="293688" cy="1584325"/>
            </a:xfrm>
            <a:custGeom>
              <a:avLst/>
              <a:gdLst>
                <a:gd name="T0" fmla="*/ 2 w 185"/>
                <a:gd name="T1" fmla="*/ 5 h 998"/>
                <a:gd name="T2" fmla="*/ 4 w 185"/>
                <a:gd name="T3" fmla="*/ 0 h 998"/>
                <a:gd name="T4" fmla="*/ 7 w 185"/>
                <a:gd name="T5" fmla="*/ 6 h 998"/>
                <a:gd name="T6" fmla="*/ 9 w 185"/>
                <a:gd name="T7" fmla="*/ 25 h 998"/>
                <a:gd name="T8" fmla="*/ 12 w 185"/>
                <a:gd name="T9" fmla="*/ 55 h 998"/>
                <a:gd name="T10" fmla="*/ 15 w 185"/>
                <a:gd name="T11" fmla="*/ 108 h 998"/>
                <a:gd name="T12" fmla="*/ 20 w 185"/>
                <a:gd name="T13" fmla="*/ 219 h 998"/>
                <a:gd name="T14" fmla="*/ 25 w 185"/>
                <a:gd name="T15" fmla="*/ 356 h 998"/>
                <a:gd name="T16" fmla="*/ 30 w 185"/>
                <a:gd name="T17" fmla="*/ 507 h 998"/>
                <a:gd name="T18" fmla="*/ 38 w 185"/>
                <a:gd name="T19" fmla="*/ 726 h 998"/>
                <a:gd name="T20" fmla="*/ 41 w 185"/>
                <a:gd name="T21" fmla="*/ 807 h 998"/>
                <a:gd name="T22" fmla="*/ 44 w 185"/>
                <a:gd name="T23" fmla="*/ 876 h 998"/>
                <a:gd name="T24" fmla="*/ 47 w 185"/>
                <a:gd name="T25" fmla="*/ 931 h 998"/>
                <a:gd name="T26" fmla="*/ 50 w 185"/>
                <a:gd name="T27" fmla="*/ 964 h 998"/>
                <a:gd name="T28" fmla="*/ 52 w 185"/>
                <a:gd name="T29" fmla="*/ 986 h 998"/>
                <a:gd name="T30" fmla="*/ 55 w 185"/>
                <a:gd name="T31" fmla="*/ 997 h 998"/>
                <a:gd name="T32" fmla="*/ 57 w 185"/>
                <a:gd name="T33" fmla="*/ 996 h 998"/>
                <a:gd name="T34" fmla="*/ 60 w 185"/>
                <a:gd name="T35" fmla="*/ 981 h 998"/>
                <a:gd name="T36" fmla="*/ 63 w 185"/>
                <a:gd name="T37" fmla="*/ 954 h 998"/>
                <a:gd name="T38" fmla="*/ 66 w 185"/>
                <a:gd name="T39" fmla="*/ 902 h 998"/>
                <a:gd name="T40" fmla="*/ 72 w 185"/>
                <a:gd name="T41" fmla="*/ 783 h 998"/>
                <a:gd name="T42" fmla="*/ 77 w 185"/>
                <a:gd name="T43" fmla="*/ 635 h 998"/>
                <a:gd name="T44" fmla="*/ 83 w 185"/>
                <a:gd name="T45" fmla="*/ 471 h 998"/>
                <a:gd name="T46" fmla="*/ 88 w 185"/>
                <a:gd name="T47" fmla="*/ 310 h 998"/>
                <a:gd name="T48" fmla="*/ 92 w 185"/>
                <a:gd name="T49" fmla="*/ 219 h 998"/>
                <a:gd name="T50" fmla="*/ 95 w 185"/>
                <a:gd name="T51" fmla="*/ 140 h 998"/>
                <a:gd name="T52" fmla="*/ 99 w 185"/>
                <a:gd name="T53" fmla="*/ 66 h 998"/>
                <a:gd name="T54" fmla="*/ 102 w 185"/>
                <a:gd name="T55" fmla="*/ 33 h 998"/>
                <a:gd name="T56" fmla="*/ 104 w 185"/>
                <a:gd name="T57" fmla="*/ 11 h 998"/>
                <a:gd name="T58" fmla="*/ 107 w 185"/>
                <a:gd name="T59" fmla="*/ 0 h 998"/>
                <a:gd name="T60" fmla="*/ 109 w 185"/>
                <a:gd name="T61" fmla="*/ 2 h 998"/>
                <a:gd name="T62" fmla="*/ 112 w 185"/>
                <a:gd name="T63" fmla="*/ 15 h 998"/>
                <a:gd name="T64" fmla="*/ 114 w 185"/>
                <a:gd name="T65" fmla="*/ 40 h 998"/>
                <a:gd name="T66" fmla="*/ 117 w 185"/>
                <a:gd name="T67" fmla="*/ 87 h 998"/>
                <a:gd name="T68" fmla="*/ 121 w 185"/>
                <a:gd name="T69" fmla="*/ 148 h 998"/>
                <a:gd name="T70" fmla="*/ 126 w 185"/>
                <a:gd name="T71" fmla="*/ 273 h 998"/>
                <a:gd name="T72" fmla="*/ 131 w 185"/>
                <a:gd name="T73" fmla="*/ 420 h 998"/>
                <a:gd name="T74" fmla="*/ 140 w 185"/>
                <a:gd name="T75" fmla="*/ 705 h 998"/>
                <a:gd name="T76" fmla="*/ 144 w 185"/>
                <a:gd name="T77" fmla="*/ 797 h 998"/>
                <a:gd name="T78" fmla="*/ 148 w 185"/>
                <a:gd name="T79" fmla="*/ 890 h 998"/>
                <a:gd name="T80" fmla="*/ 152 w 185"/>
                <a:gd name="T81" fmla="*/ 947 h 998"/>
                <a:gd name="T82" fmla="*/ 155 w 185"/>
                <a:gd name="T83" fmla="*/ 978 h 998"/>
                <a:gd name="T84" fmla="*/ 158 w 185"/>
                <a:gd name="T85" fmla="*/ 995 h 998"/>
                <a:gd name="T86" fmla="*/ 160 w 185"/>
                <a:gd name="T87" fmla="*/ 998 h 998"/>
                <a:gd name="T88" fmla="*/ 163 w 185"/>
                <a:gd name="T89" fmla="*/ 985 h 998"/>
                <a:gd name="T90" fmla="*/ 166 w 185"/>
                <a:gd name="T91" fmla="*/ 958 h 998"/>
                <a:gd name="T92" fmla="*/ 169 w 185"/>
                <a:gd name="T93" fmla="*/ 917 h 998"/>
                <a:gd name="T94" fmla="*/ 173 w 185"/>
                <a:gd name="T95" fmla="*/ 849 h 998"/>
                <a:gd name="T96" fmla="*/ 177 w 185"/>
                <a:gd name="T97" fmla="*/ 746 h 998"/>
                <a:gd name="T98" fmla="*/ 182 w 185"/>
                <a:gd name="T99" fmla="*/ 585 h 998"/>
                <a:gd name="T100" fmla="*/ 185 w 185"/>
                <a:gd name="T101" fmla="*/ 49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" h="998">
                  <a:moveTo>
                    <a:pt x="0" y="17"/>
                  </a:moveTo>
                  <a:lnTo>
                    <a:pt x="0" y="12"/>
                  </a:lnTo>
                  <a:lnTo>
                    <a:pt x="1" y="8"/>
                  </a:lnTo>
                  <a:lnTo>
                    <a:pt x="2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7" y="6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9" y="19"/>
                  </a:lnTo>
                  <a:lnTo>
                    <a:pt x="9" y="25"/>
                  </a:lnTo>
                  <a:lnTo>
                    <a:pt x="10" y="31"/>
                  </a:lnTo>
                  <a:lnTo>
                    <a:pt x="11" y="39"/>
                  </a:lnTo>
                  <a:lnTo>
                    <a:pt x="11" y="46"/>
                  </a:lnTo>
                  <a:lnTo>
                    <a:pt x="12" y="55"/>
                  </a:lnTo>
                  <a:lnTo>
                    <a:pt x="13" y="64"/>
                  </a:lnTo>
                  <a:lnTo>
                    <a:pt x="13" y="74"/>
                  </a:lnTo>
                  <a:lnTo>
                    <a:pt x="14" y="85"/>
                  </a:lnTo>
                  <a:lnTo>
                    <a:pt x="15" y="108"/>
                  </a:lnTo>
                  <a:lnTo>
                    <a:pt x="16" y="120"/>
                  </a:lnTo>
                  <a:lnTo>
                    <a:pt x="17" y="132"/>
                  </a:lnTo>
                  <a:lnTo>
                    <a:pt x="18" y="159"/>
                  </a:lnTo>
                  <a:lnTo>
                    <a:pt x="20" y="219"/>
                  </a:lnTo>
                  <a:lnTo>
                    <a:pt x="21" y="235"/>
                  </a:lnTo>
                  <a:lnTo>
                    <a:pt x="21" y="251"/>
                  </a:lnTo>
                  <a:lnTo>
                    <a:pt x="23" y="285"/>
                  </a:lnTo>
                  <a:lnTo>
                    <a:pt x="25" y="356"/>
                  </a:lnTo>
                  <a:lnTo>
                    <a:pt x="26" y="375"/>
                  </a:lnTo>
                  <a:lnTo>
                    <a:pt x="27" y="393"/>
                  </a:lnTo>
                  <a:lnTo>
                    <a:pt x="28" y="430"/>
                  </a:lnTo>
                  <a:lnTo>
                    <a:pt x="30" y="507"/>
                  </a:lnTo>
                  <a:lnTo>
                    <a:pt x="35" y="656"/>
                  </a:lnTo>
                  <a:lnTo>
                    <a:pt x="36" y="674"/>
                  </a:lnTo>
                  <a:lnTo>
                    <a:pt x="36" y="692"/>
                  </a:lnTo>
                  <a:lnTo>
                    <a:pt x="38" y="726"/>
                  </a:lnTo>
                  <a:lnTo>
                    <a:pt x="38" y="743"/>
                  </a:lnTo>
                  <a:lnTo>
                    <a:pt x="39" y="760"/>
                  </a:lnTo>
                  <a:lnTo>
                    <a:pt x="40" y="792"/>
                  </a:lnTo>
                  <a:lnTo>
                    <a:pt x="41" y="807"/>
                  </a:lnTo>
                  <a:lnTo>
                    <a:pt x="42" y="822"/>
                  </a:lnTo>
                  <a:lnTo>
                    <a:pt x="43" y="850"/>
                  </a:lnTo>
                  <a:lnTo>
                    <a:pt x="44" y="863"/>
                  </a:lnTo>
                  <a:lnTo>
                    <a:pt x="44" y="876"/>
                  </a:lnTo>
                  <a:lnTo>
                    <a:pt x="45" y="900"/>
                  </a:lnTo>
                  <a:lnTo>
                    <a:pt x="46" y="911"/>
                  </a:lnTo>
                  <a:lnTo>
                    <a:pt x="47" y="921"/>
                  </a:lnTo>
                  <a:lnTo>
                    <a:pt x="47" y="931"/>
                  </a:lnTo>
                  <a:lnTo>
                    <a:pt x="48" y="940"/>
                  </a:lnTo>
                  <a:lnTo>
                    <a:pt x="48" y="949"/>
                  </a:lnTo>
                  <a:lnTo>
                    <a:pt x="49" y="957"/>
                  </a:lnTo>
                  <a:lnTo>
                    <a:pt x="50" y="964"/>
                  </a:lnTo>
                  <a:lnTo>
                    <a:pt x="50" y="971"/>
                  </a:lnTo>
                  <a:lnTo>
                    <a:pt x="51" y="977"/>
                  </a:lnTo>
                  <a:lnTo>
                    <a:pt x="52" y="982"/>
                  </a:lnTo>
                  <a:lnTo>
                    <a:pt x="52" y="986"/>
                  </a:lnTo>
                  <a:lnTo>
                    <a:pt x="53" y="990"/>
                  </a:lnTo>
                  <a:lnTo>
                    <a:pt x="54" y="993"/>
                  </a:lnTo>
                  <a:lnTo>
                    <a:pt x="54" y="996"/>
                  </a:lnTo>
                  <a:lnTo>
                    <a:pt x="55" y="997"/>
                  </a:lnTo>
                  <a:lnTo>
                    <a:pt x="56" y="998"/>
                  </a:lnTo>
                  <a:lnTo>
                    <a:pt x="56" y="998"/>
                  </a:lnTo>
                  <a:lnTo>
                    <a:pt x="57" y="998"/>
                  </a:lnTo>
                  <a:lnTo>
                    <a:pt x="57" y="996"/>
                  </a:lnTo>
                  <a:lnTo>
                    <a:pt x="58" y="994"/>
                  </a:lnTo>
                  <a:lnTo>
                    <a:pt x="59" y="990"/>
                  </a:lnTo>
                  <a:lnTo>
                    <a:pt x="60" y="986"/>
                  </a:lnTo>
                  <a:lnTo>
                    <a:pt x="60" y="981"/>
                  </a:lnTo>
                  <a:lnTo>
                    <a:pt x="61" y="976"/>
                  </a:lnTo>
                  <a:lnTo>
                    <a:pt x="62" y="969"/>
                  </a:lnTo>
                  <a:lnTo>
                    <a:pt x="62" y="962"/>
                  </a:lnTo>
                  <a:lnTo>
                    <a:pt x="63" y="954"/>
                  </a:lnTo>
                  <a:lnTo>
                    <a:pt x="63" y="945"/>
                  </a:lnTo>
                  <a:lnTo>
                    <a:pt x="64" y="935"/>
                  </a:lnTo>
                  <a:lnTo>
                    <a:pt x="65" y="924"/>
                  </a:lnTo>
                  <a:lnTo>
                    <a:pt x="66" y="902"/>
                  </a:lnTo>
                  <a:lnTo>
                    <a:pt x="67" y="889"/>
                  </a:lnTo>
                  <a:lnTo>
                    <a:pt x="68" y="876"/>
                  </a:lnTo>
                  <a:lnTo>
                    <a:pt x="69" y="847"/>
                  </a:lnTo>
                  <a:lnTo>
                    <a:pt x="72" y="783"/>
                  </a:lnTo>
                  <a:lnTo>
                    <a:pt x="72" y="766"/>
                  </a:lnTo>
                  <a:lnTo>
                    <a:pt x="73" y="749"/>
                  </a:lnTo>
                  <a:lnTo>
                    <a:pt x="75" y="712"/>
                  </a:lnTo>
                  <a:lnTo>
                    <a:pt x="77" y="635"/>
                  </a:lnTo>
                  <a:lnTo>
                    <a:pt x="78" y="614"/>
                  </a:lnTo>
                  <a:lnTo>
                    <a:pt x="78" y="594"/>
                  </a:lnTo>
                  <a:lnTo>
                    <a:pt x="80" y="553"/>
                  </a:lnTo>
                  <a:lnTo>
                    <a:pt x="83" y="471"/>
                  </a:lnTo>
                  <a:lnTo>
                    <a:pt x="83" y="450"/>
                  </a:lnTo>
                  <a:lnTo>
                    <a:pt x="84" y="430"/>
                  </a:lnTo>
                  <a:lnTo>
                    <a:pt x="86" y="389"/>
                  </a:lnTo>
                  <a:lnTo>
                    <a:pt x="88" y="310"/>
                  </a:lnTo>
                  <a:lnTo>
                    <a:pt x="89" y="291"/>
                  </a:lnTo>
                  <a:lnTo>
                    <a:pt x="90" y="273"/>
                  </a:lnTo>
                  <a:lnTo>
                    <a:pt x="91" y="237"/>
                  </a:lnTo>
                  <a:lnTo>
                    <a:pt x="92" y="219"/>
                  </a:lnTo>
                  <a:lnTo>
                    <a:pt x="92" y="202"/>
                  </a:lnTo>
                  <a:lnTo>
                    <a:pt x="93" y="170"/>
                  </a:lnTo>
                  <a:lnTo>
                    <a:pt x="94" y="155"/>
                  </a:lnTo>
                  <a:lnTo>
                    <a:pt x="95" y="140"/>
                  </a:lnTo>
                  <a:lnTo>
                    <a:pt x="96" y="112"/>
                  </a:lnTo>
                  <a:lnTo>
                    <a:pt x="97" y="100"/>
                  </a:lnTo>
                  <a:lnTo>
                    <a:pt x="98" y="88"/>
                  </a:lnTo>
                  <a:lnTo>
                    <a:pt x="99" y="66"/>
                  </a:lnTo>
                  <a:lnTo>
                    <a:pt x="100" y="57"/>
                  </a:lnTo>
                  <a:lnTo>
                    <a:pt x="100" y="48"/>
                  </a:lnTo>
                  <a:lnTo>
                    <a:pt x="101" y="40"/>
                  </a:lnTo>
                  <a:lnTo>
                    <a:pt x="102" y="33"/>
                  </a:lnTo>
                  <a:lnTo>
                    <a:pt x="102" y="26"/>
                  </a:lnTo>
                  <a:lnTo>
                    <a:pt x="103" y="20"/>
                  </a:lnTo>
                  <a:lnTo>
                    <a:pt x="104" y="15"/>
                  </a:lnTo>
                  <a:lnTo>
                    <a:pt x="104" y="11"/>
                  </a:lnTo>
                  <a:lnTo>
                    <a:pt x="105" y="7"/>
                  </a:lnTo>
                  <a:lnTo>
                    <a:pt x="105" y="4"/>
                  </a:lnTo>
                  <a:lnTo>
                    <a:pt x="106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2"/>
                  </a:lnTo>
                  <a:lnTo>
                    <a:pt x="110" y="4"/>
                  </a:lnTo>
                  <a:lnTo>
                    <a:pt x="110" y="7"/>
                  </a:lnTo>
                  <a:lnTo>
                    <a:pt x="111" y="11"/>
                  </a:lnTo>
                  <a:lnTo>
                    <a:pt x="112" y="15"/>
                  </a:lnTo>
                  <a:lnTo>
                    <a:pt x="113" y="21"/>
                  </a:lnTo>
                  <a:lnTo>
                    <a:pt x="113" y="26"/>
                  </a:lnTo>
                  <a:lnTo>
                    <a:pt x="114" y="33"/>
                  </a:lnTo>
                  <a:lnTo>
                    <a:pt x="114" y="40"/>
                  </a:lnTo>
                  <a:lnTo>
                    <a:pt x="115" y="48"/>
                  </a:lnTo>
                  <a:lnTo>
                    <a:pt x="116" y="57"/>
                  </a:lnTo>
                  <a:lnTo>
                    <a:pt x="117" y="76"/>
                  </a:lnTo>
                  <a:lnTo>
                    <a:pt x="117" y="87"/>
                  </a:lnTo>
                  <a:lnTo>
                    <a:pt x="118" y="98"/>
                  </a:lnTo>
                  <a:lnTo>
                    <a:pt x="119" y="122"/>
                  </a:lnTo>
                  <a:lnTo>
                    <a:pt x="120" y="135"/>
                  </a:lnTo>
                  <a:lnTo>
                    <a:pt x="121" y="148"/>
                  </a:lnTo>
                  <a:lnTo>
                    <a:pt x="122" y="177"/>
                  </a:lnTo>
                  <a:lnTo>
                    <a:pt x="125" y="240"/>
                  </a:lnTo>
                  <a:lnTo>
                    <a:pt x="125" y="256"/>
                  </a:lnTo>
                  <a:lnTo>
                    <a:pt x="126" y="273"/>
                  </a:lnTo>
                  <a:lnTo>
                    <a:pt x="127" y="308"/>
                  </a:lnTo>
                  <a:lnTo>
                    <a:pt x="129" y="382"/>
                  </a:lnTo>
                  <a:lnTo>
                    <a:pt x="130" y="400"/>
                  </a:lnTo>
                  <a:lnTo>
                    <a:pt x="131" y="420"/>
                  </a:lnTo>
                  <a:lnTo>
                    <a:pt x="132" y="458"/>
                  </a:lnTo>
                  <a:lnTo>
                    <a:pt x="135" y="535"/>
                  </a:lnTo>
                  <a:lnTo>
                    <a:pt x="140" y="685"/>
                  </a:lnTo>
                  <a:lnTo>
                    <a:pt x="140" y="705"/>
                  </a:lnTo>
                  <a:lnTo>
                    <a:pt x="141" y="724"/>
                  </a:lnTo>
                  <a:lnTo>
                    <a:pt x="143" y="762"/>
                  </a:lnTo>
                  <a:lnTo>
                    <a:pt x="143" y="780"/>
                  </a:lnTo>
                  <a:lnTo>
                    <a:pt x="144" y="797"/>
                  </a:lnTo>
                  <a:lnTo>
                    <a:pt x="146" y="831"/>
                  </a:lnTo>
                  <a:lnTo>
                    <a:pt x="146" y="846"/>
                  </a:lnTo>
                  <a:lnTo>
                    <a:pt x="147" y="861"/>
                  </a:lnTo>
                  <a:lnTo>
                    <a:pt x="148" y="890"/>
                  </a:lnTo>
                  <a:lnTo>
                    <a:pt x="149" y="903"/>
                  </a:lnTo>
                  <a:lnTo>
                    <a:pt x="150" y="915"/>
                  </a:lnTo>
                  <a:lnTo>
                    <a:pt x="151" y="937"/>
                  </a:lnTo>
                  <a:lnTo>
                    <a:pt x="152" y="947"/>
                  </a:lnTo>
                  <a:lnTo>
                    <a:pt x="153" y="956"/>
                  </a:lnTo>
                  <a:lnTo>
                    <a:pt x="153" y="965"/>
                  </a:lnTo>
                  <a:lnTo>
                    <a:pt x="154" y="972"/>
                  </a:lnTo>
                  <a:lnTo>
                    <a:pt x="155" y="978"/>
                  </a:lnTo>
                  <a:lnTo>
                    <a:pt x="155" y="984"/>
                  </a:lnTo>
                  <a:lnTo>
                    <a:pt x="156" y="989"/>
                  </a:lnTo>
                  <a:lnTo>
                    <a:pt x="157" y="992"/>
                  </a:lnTo>
                  <a:lnTo>
                    <a:pt x="158" y="995"/>
                  </a:lnTo>
                  <a:lnTo>
                    <a:pt x="158" y="997"/>
                  </a:lnTo>
                  <a:lnTo>
                    <a:pt x="159" y="998"/>
                  </a:lnTo>
                  <a:lnTo>
                    <a:pt x="159" y="998"/>
                  </a:lnTo>
                  <a:lnTo>
                    <a:pt x="160" y="998"/>
                  </a:lnTo>
                  <a:lnTo>
                    <a:pt x="161" y="996"/>
                  </a:lnTo>
                  <a:lnTo>
                    <a:pt x="162" y="993"/>
                  </a:lnTo>
                  <a:lnTo>
                    <a:pt x="162" y="989"/>
                  </a:lnTo>
                  <a:lnTo>
                    <a:pt x="163" y="985"/>
                  </a:lnTo>
                  <a:lnTo>
                    <a:pt x="164" y="979"/>
                  </a:lnTo>
                  <a:lnTo>
                    <a:pt x="165" y="973"/>
                  </a:lnTo>
                  <a:lnTo>
                    <a:pt x="165" y="966"/>
                  </a:lnTo>
                  <a:lnTo>
                    <a:pt x="166" y="958"/>
                  </a:lnTo>
                  <a:lnTo>
                    <a:pt x="167" y="949"/>
                  </a:lnTo>
                  <a:lnTo>
                    <a:pt x="167" y="939"/>
                  </a:lnTo>
                  <a:lnTo>
                    <a:pt x="168" y="929"/>
                  </a:lnTo>
                  <a:lnTo>
                    <a:pt x="169" y="917"/>
                  </a:lnTo>
                  <a:lnTo>
                    <a:pt x="170" y="905"/>
                  </a:lnTo>
                  <a:lnTo>
                    <a:pt x="171" y="878"/>
                  </a:lnTo>
                  <a:lnTo>
                    <a:pt x="172" y="864"/>
                  </a:lnTo>
                  <a:lnTo>
                    <a:pt x="173" y="849"/>
                  </a:lnTo>
                  <a:lnTo>
                    <a:pt x="174" y="817"/>
                  </a:lnTo>
                  <a:lnTo>
                    <a:pt x="174" y="800"/>
                  </a:lnTo>
                  <a:lnTo>
                    <a:pt x="175" y="783"/>
                  </a:lnTo>
                  <a:lnTo>
                    <a:pt x="177" y="746"/>
                  </a:lnTo>
                  <a:lnTo>
                    <a:pt x="179" y="668"/>
                  </a:lnTo>
                  <a:lnTo>
                    <a:pt x="180" y="647"/>
                  </a:lnTo>
                  <a:lnTo>
                    <a:pt x="181" y="627"/>
                  </a:lnTo>
                  <a:lnTo>
                    <a:pt x="182" y="585"/>
                  </a:lnTo>
                  <a:lnTo>
                    <a:pt x="183" y="563"/>
                  </a:lnTo>
                  <a:lnTo>
                    <a:pt x="184" y="542"/>
                  </a:lnTo>
                  <a:lnTo>
                    <a:pt x="185" y="520"/>
                  </a:lnTo>
                  <a:lnTo>
                    <a:pt x="185" y="499"/>
                  </a:lnTo>
                </a:path>
              </a:pathLst>
            </a:custGeom>
            <a:noFill/>
            <a:ln w="28575" cap="sq">
              <a:solidFill>
                <a:schemeClr val="accent6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ZoneTexte 176"/>
          <p:cNvSpPr txBox="1"/>
          <p:nvPr/>
        </p:nvSpPr>
        <p:spPr>
          <a:xfrm rot="5400000">
            <a:off x="2756778" y="833535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…</a:t>
            </a:r>
          </a:p>
        </p:txBody>
      </p:sp>
      <p:cxnSp>
        <p:nvCxnSpPr>
          <p:cNvPr id="62" name="Connecteur droit 178"/>
          <p:cNvCxnSpPr/>
          <p:nvPr/>
        </p:nvCxnSpPr>
        <p:spPr>
          <a:xfrm>
            <a:off x="1161089" y="300624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e 179"/>
          <p:cNvGrpSpPr/>
          <p:nvPr/>
        </p:nvGrpSpPr>
        <p:grpSpPr>
          <a:xfrm>
            <a:off x="981358" y="3150260"/>
            <a:ext cx="360040" cy="144017"/>
            <a:chOff x="1588014" y="4221088"/>
            <a:chExt cx="360040" cy="144017"/>
          </a:xfrm>
        </p:grpSpPr>
        <p:cxnSp>
          <p:nvCxnSpPr>
            <p:cNvPr id="64" name="Connecteur droit 180"/>
            <p:cNvCxnSpPr/>
            <p:nvPr/>
          </p:nvCxnSpPr>
          <p:spPr>
            <a:xfrm>
              <a:off x="1588014" y="4221088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181"/>
            <p:cNvCxnSpPr/>
            <p:nvPr/>
          </p:nvCxnSpPr>
          <p:spPr>
            <a:xfrm>
              <a:off x="1650208" y="4293096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182"/>
            <p:cNvCxnSpPr/>
            <p:nvPr/>
          </p:nvCxnSpPr>
          <p:spPr>
            <a:xfrm>
              <a:off x="1725584" y="4365104"/>
              <a:ext cx="7200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ZoneTexte 183"/>
          <p:cNvSpPr txBox="1"/>
          <p:nvPr/>
        </p:nvSpPr>
        <p:spPr>
          <a:xfrm>
            <a:off x="5580112" y="3573016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…</a:t>
            </a:r>
          </a:p>
        </p:txBody>
      </p:sp>
      <p:grpSp>
        <p:nvGrpSpPr>
          <p:cNvPr id="68" name="Groupe 189"/>
          <p:cNvGrpSpPr/>
          <p:nvPr/>
        </p:nvGrpSpPr>
        <p:grpSpPr>
          <a:xfrm>
            <a:off x="6407074" y="1782109"/>
            <a:ext cx="576064" cy="576064"/>
            <a:chOff x="1704380" y="2636912"/>
            <a:chExt cx="576064" cy="576064"/>
          </a:xfrm>
        </p:grpSpPr>
        <p:sp>
          <p:nvSpPr>
            <p:cNvPr id="69" name="Ellipse 68"/>
            <p:cNvSpPr/>
            <p:nvPr/>
          </p:nvSpPr>
          <p:spPr>
            <a:xfrm>
              <a:off x="1704380" y="2636912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191"/>
            <p:cNvCxnSpPr>
              <a:stCxn id="69" idx="1"/>
              <a:endCxn id="69" idx="5"/>
            </p:cNvCxnSpPr>
            <p:nvPr/>
          </p:nvCxnSpPr>
          <p:spPr>
            <a:xfrm>
              <a:off x="1788743" y="2721275"/>
              <a:ext cx="407338" cy="40733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192"/>
            <p:cNvCxnSpPr>
              <a:stCxn id="69" idx="7"/>
              <a:endCxn id="69" idx="3"/>
            </p:cNvCxnSpPr>
            <p:nvPr/>
          </p:nvCxnSpPr>
          <p:spPr>
            <a:xfrm flipH="1">
              <a:off x="1788743" y="2721275"/>
              <a:ext cx="407338" cy="40733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ZoneTexte 198"/>
          <p:cNvSpPr txBox="1"/>
          <p:nvPr/>
        </p:nvSpPr>
        <p:spPr>
          <a:xfrm>
            <a:off x="2959255" y="246725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Q</a:t>
            </a:r>
            <a:endParaRPr lang="fr-FR" sz="1200" b="1" dirty="0"/>
          </a:p>
        </p:txBody>
      </p:sp>
      <p:sp>
        <p:nvSpPr>
          <p:cNvPr id="73" name="ZoneTexte 199"/>
          <p:cNvSpPr txBox="1"/>
          <p:nvPr/>
        </p:nvSpPr>
        <p:spPr>
          <a:xfrm>
            <a:off x="2227307" y="2764582"/>
            <a:ext cx="3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LO</a:t>
            </a:r>
            <a:endParaRPr lang="fr-FR" sz="1200" b="1" dirty="0"/>
          </a:p>
        </p:txBody>
      </p:sp>
      <p:cxnSp>
        <p:nvCxnSpPr>
          <p:cNvPr id="74" name="Connecteur droit 155"/>
          <p:cNvCxnSpPr/>
          <p:nvPr/>
        </p:nvCxnSpPr>
        <p:spPr>
          <a:xfrm flipV="1">
            <a:off x="2969863" y="2232086"/>
            <a:ext cx="0" cy="50405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222"/>
          <p:cNvSpPr/>
          <p:nvPr/>
        </p:nvSpPr>
        <p:spPr>
          <a:xfrm>
            <a:off x="2859755" y="2016063"/>
            <a:ext cx="216024" cy="216024"/>
          </a:xfrm>
          <a:prstGeom prst="arc">
            <a:avLst>
              <a:gd name="adj1" fmla="val 16200000"/>
              <a:gd name="adj2" fmla="val 5307111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223"/>
          <p:cNvCxnSpPr/>
          <p:nvPr/>
        </p:nvCxnSpPr>
        <p:spPr>
          <a:xfrm flipH="1" flipV="1">
            <a:off x="2957156" y="1771627"/>
            <a:ext cx="3845" cy="235471"/>
          </a:xfrm>
          <a:prstGeom prst="line">
            <a:avLst/>
          </a:prstGeom>
          <a:ln w="28575">
            <a:solidFill>
              <a:srgbClr val="0000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228"/>
          <p:cNvSpPr txBox="1"/>
          <p:nvPr/>
        </p:nvSpPr>
        <p:spPr>
          <a:xfrm>
            <a:off x="3134663" y="276458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RF</a:t>
            </a:r>
            <a:endParaRPr lang="fr-FR" sz="1200" b="1" dirty="0"/>
          </a:p>
        </p:txBody>
      </p:sp>
      <p:sp>
        <p:nvSpPr>
          <p:cNvPr id="78" name="ZoneTexte 229"/>
          <p:cNvSpPr txBox="1"/>
          <p:nvPr/>
        </p:nvSpPr>
        <p:spPr>
          <a:xfrm>
            <a:off x="6636095" y="23516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RF</a:t>
            </a:r>
            <a:endParaRPr lang="fr-FR" sz="1200" b="1" dirty="0"/>
          </a:p>
        </p:txBody>
      </p:sp>
      <p:sp>
        <p:nvSpPr>
          <p:cNvPr id="79" name="ZoneTexte 230"/>
          <p:cNvSpPr txBox="1"/>
          <p:nvPr/>
        </p:nvSpPr>
        <p:spPr>
          <a:xfrm>
            <a:off x="6039614" y="1865884"/>
            <a:ext cx="3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LO</a:t>
            </a:r>
            <a:endParaRPr lang="fr-FR" sz="1200" b="1" dirty="0"/>
          </a:p>
        </p:txBody>
      </p:sp>
      <p:cxnSp>
        <p:nvCxnSpPr>
          <p:cNvPr id="80" name="Connecteur droit 233"/>
          <p:cNvCxnSpPr/>
          <p:nvPr/>
        </p:nvCxnSpPr>
        <p:spPr>
          <a:xfrm flipV="1">
            <a:off x="2758150" y="2242568"/>
            <a:ext cx="0" cy="50405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234"/>
          <p:cNvSpPr/>
          <p:nvPr/>
        </p:nvSpPr>
        <p:spPr>
          <a:xfrm>
            <a:off x="2648042" y="2026545"/>
            <a:ext cx="216024" cy="216024"/>
          </a:xfrm>
          <a:prstGeom prst="arc">
            <a:avLst>
              <a:gd name="adj1" fmla="val 16200000"/>
              <a:gd name="adj2" fmla="val 5307111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235"/>
          <p:cNvCxnSpPr/>
          <p:nvPr/>
        </p:nvCxnSpPr>
        <p:spPr>
          <a:xfrm flipH="1" flipV="1">
            <a:off x="2745443" y="1782109"/>
            <a:ext cx="3845" cy="235471"/>
          </a:xfrm>
          <a:prstGeom prst="line">
            <a:avLst/>
          </a:prstGeom>
          <a:ln w="28575">
            <a:solidFill>
              <a:srgbClr val="0000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236"/>
          <p:cNvSpPr txBox="1"/>
          <p:nvPr/>
        </p:nvSpPr>
        <p:spPr>
          <a:xfrm>
            <a:off x="2557791" y="24672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</a:t>
            </a:r>
            <a:endParaRPr lang="fr-FR" sz="1200" b="1" dirty="0"/>
          </a:p>
        </p:txBody>
      </p:sp>
      <p:grpSp>
        <p:nvGrpSpPr>
          <p:cNvPr id="84" name="Groupe 245"/>
          <p:cNvGrpSpPr/>
          <p:nvPr/>
        </p:nvGrpSpPr>
        <p:grpSpPr>
          <a:xfrm rot="16200000">
            <a:off x="7127383" y="1826552"/>
            <a:ext cx="211714" cy="514538"/>
            <a:chOff x="5190475" y="2656358"/>
            <a:chExt cx="211714" cy="514538"/>
          </a:xfrm>
        </p:grpSpPr>
        <p:cxnSp>
          <p:nvCxnSpPr>
            <p:cNvPr id="90" name="Connecteur droit 238"/>
            <p:cNvCxnSpPr/>
            <p:nvPr/>
          </p:nvCxnSpPr>
          <p:spPr>
            <a:xfrm flipV="1">
              <a:off x="5402189" y="2656358"/>
              <a:ext cx="0" cy="50405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242"/>
            <p:cNvCxnSpPr/>
            <p:nvPr/>
          </p:nvCxnSpPr>
          <p:spPr>
            <a:xfrm flipV="1">
              <a:off x="5190475" y="2666840"/>
              <a:ext cx="0" cy="50405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ZoneTexte 246"/>
          <p:cNvSpPr txBox="1"/>
          <p:nvPr/>
        </p:nvSpPr>
        <p:spPr>
          <a:xfrm>
            <a:off x="6967406" y="17011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</a:t>
            </a:r>
            <a:endParaRPr lang="fr-FR" sz="1200" b="1" dirty="0"/>
          </a:p>
        </p:txBody>
      </p:sp>
      <p:sp>
        <p:nvSpPr>
          <p:cNvPr id="94" name="ZoneTexte 247"/>
          <p:cNvSpPr txBox="1"/>
          <p:nvPr/>
        </p:nvSpPr>
        <p:spPr>
          <a:xfrm>
            <a:off x="6941630" y="2169332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Q</a:t>
            </a:r>
            <a:endParaRPr lang="fr-FR" sz="1200" b="1" dirty="0"/>
          </a:p>
        </p:txBody>
      </p:sp>
      <p:sp>
        <p:nvSpPr>
          <p:cNvPr id="95" name="Ellipse 94"/>
          <p:cNvSpPr/>
          <p:nvPr/>
        </p:nvSpPr>
        <p:spPr>
          <a:xfrm>
            <a:off x="4898365" y="2934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6623098" y="2934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260"/>
          <p:cNvSpPr/>
          <p:nvPr/>
        </p:nvSpPr>
        <p:spPr>
          <a:xfrm>
            <a:off x="7454793" y="1773144"/>
            <a:ext cx="720080" cy="57606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ADC &amp; FFT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04" name="Connecteur droit 334"/>
          <p:cNvCxnSpPr/>
          <p:nvPr/>
        </p:nvCxnSpPr>
        <p:spPr>
          <a:xfrm>
            <a:off x="6659391" y="537321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345"/>
          <p:cNvGrpSpPr/>
          <p:nvPr/>
        </p:nvGrpSpPr>
        <p:grpSpPr>
          <a:xfrm>
            <a:off x="4283127" y="5733257"/>
            <a:ext cx="2880320" cy="216024"/>
            <a:chOff x="2339752" y="6165304"/>
            <a:chExt cx="2880320" cy="216024"/>
          </a:xfrm>
        </p:grpSpPr>
        <p:sp>
          <p:nvSpPr>
            <p:cNvPr id="106" name="Ellipse 105"/>
            <p:cNvSpPr/>
            <p:nvPr/>
          </p:nvSpPr>
          <p:spPr>
            <a:xfrm>
              <a:off x="2339752" y="616530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" name="Connecteur droit 341"/>
            <p:cNvCxnSpPr>
              <a:stCxn id="106" idx="0"/>
            </p:cNvCxnSpPr>
            <p:nvPr/>
          </p:nvCxnSpPr>
          <p:spPr>
            <a:xfrm>
              <a:off x="2411760" y="6165304"/>
              <a:ext cx="2736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342"/>
            <p:cNvCxnSpPr/>
            <p:nvPr/>
          </p:nvCxnSpPr>
          <p:spPr>
            <a:xfrm>
              <a:off x="2411760" y="6381328"/>
              <a:ext cx="2736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344"/>
            <p:cNvSpPr/>
            <p:nvPr/>
          </p:nvSpPr>
          <p:spPr>
            <a:xfrm>
              <a:off x="5076056" y="6165304"/>
              <a:ext cx="144016" cy="216024"/>
            </a:xfrm>
            <a:prstGeom prst="arc">
              <a:avLst>
                <a:gd name="adj1" fmla="val 16200000"/>
                <a:gd name="adj2" fmla="val 5470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0" name="Groupe 353"/>
          <p:cNvGrpSpPr/>
          <p:nvPr/>
        </p:nvGrpSpPr>
        <p:grpSpPr>
          <a:xfrm flipH="1">
            <a:off x="5811691" y="4869161"/>
            <a:ext cx="271636" cy="485006"/>
            <a:chOff x="7198196" y="5373216"/>
            <a:chExt cx="592460" cy="485006"/>
          </a:xfrm>
        </p:grpSpPr>
        <p:sp>
          <p:nvSpPr>
            <p:cNvPr id="111" name="Arc 347"/>
            <p:cNvSpPr/>
            <p:nvPr/>
          </p:nvSpPr>
          <p:spPr>
            <a:xfrm>
              <a:off x="7236296" y="5373216"/>
              <a:ext cx="554360" cy="482352"/>
            </a:xfrm>
            <a:prstGeom prst="arc">
              <a:avLst>
                <a:gd name="adj1" fmla="val 16200000"/>
                <a:gd name="adj2" fmla="val 5470148"/>
              </a:avLst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349"/>
            <p:cNvCxnSpPr/>
            <p:nvPr/>
          </p:nvCxnSpPr>
          <p:spPr>
            <a:xfrm>
              <a:off x="7230963" y="5373216"/>
              <a:ext cx="3491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352"/>
            <p:cNvCxnSpPr/>
            <p:nvPr/>
          </p:nvCxnSpPr>
          <p:spPr>
            <a:xfrm>
              <a:off x="7198196" y="5858222"/>
              <a:ext cx="3491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305"/>
          <p:cNvCxnSpPr/>
          <p:nvPr/>
        </p:nvCxnSpPr>
        <p:spPr>
          <a:xfrm>
            <a:off x="4815758" y="4653137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306"/>
          <p:cNvCxnSpPr/>
          <p:nvPr/>
        </p:nvCxnSpPr>
        <p:spPr>
          <a:xfrm>
            <a:off x="4815758" y="472514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310"/>
          <p:cNvCxnSpPr/>
          <p:nvPr/>
        </p:nvCxnSpPr>
        <p:spPr>
          <a:xfrm flipV="1">
            <a:off x="5003207" y="4725145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311"/>
          <p:cNvCxnSpPr/>
          <p:nvPr/>
        </p:nvCxnSpPr>
        <p:spPr>
          <a:xfrm flipV="1">
            <a:off x="5003207" y="4509121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329"/>
          <p:cNvCxnSpPr/>
          <p:nvPr/>
        </p:nvCxnSpPr>
        <p:spPr>
          <a:xfrm>
            <a:off x="4985962" y="53732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e 449"/>
          <p:cNvGrpSpPr/>
          <p:nvPr/>
        </p:nvGrpSpPr>
        <p:grpSpPr>
          <a:xfrm>
            <a:off x="4611417" y="4869161"/>
            <a:ext cx="1111870" cy="504056"/>
            <a:chOff x="4069028" y="5373216"/>
            <a:chExt cx="1111870" cy="504056"/>
          </a:xfrm>
        </p:grpSpPr>
        <p:cxnSp>
          <p:nvCxnSpPr>
            <p:cNvPr id="120" name="Connecteur droit 275"/>
            <p:cNvCxnSpPr/>
            <p:nvPr/>
          </p:nvCxnSpPr>
          <p:spPr>
            <a:xfrm>
              <a:off x="4069028" y="5589240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276"/>
            <p:cNvCxnSpPr/>
            <p:nvPr/>
          </p:nvCxnSpPr>
          <p:spPr>
            <a:xfrm>
              <a:off x="4069028" y="5661248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278"/>
            <p:cNvCxnSpPr/>
            <p:nvPr/>
          </p:nvCxnSpPr>
          <p:spPr>
            <a:xfrm>
              <a:off x="4244794" y="5373216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279"/>
            <p:cNvCxnSpPr/>
            <p:nvPr/>
          </p:nvCxnSpPr>
          <p:spPr>
            <a:xfrm>
              <a:off x="4244794" y="5661248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280"/>
            <p:cNvCxnSpPr/>
            <p:nvPr/>
          </p:nvCxnSpPr>
          <p:spPr>
            <a:xfrm>
              <a:off x="4244794" y="5877272"/>
              <a:ext cx="43204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281"/>
            <p:cNvCxnSpPr/>
            <p:nvPr/>
          </p:nvCxnSpPr>
          <p:spPr>
            <a:xfrm flipV="1">
              <a:off x="4676842" y="5661248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283"/>
            <p:cNvCxnSpPr/>
            <p:nvPr/>
          </p:nvCxnSpPr>
          <p:spPr>
            <a:xfrm>
              <a:off x="4532826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284"/>
            <p:cNvCxnSpPr/>
            <p:nvPr/>
          </p:nvCxnSpPr>
          <p:spPr>
            <a:xfrm flipH="1">
              <a:off x="4532826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302"/>
            <p:cNvCxnSpPr/>
            <p:nvPr/>
          </p:nvCxnSpPr>
          <p:spPr>
            <a:xfrm>
              <a:off x="4244794" y="5373216"/>
              <a:ext cx="43204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303"/>
            <p:cNvCxnSpPr/>
            <p:nvPr/>
          </p:nvCxnSpPr>
          <p:spPr>
            <a:xfrm flipV="1">
              <a:off x="4676842" y="5373216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359"/>
            <p:cNvCxnSpPr/>
            <p:nvPr/>
          </p:nvCxnSpPr>
          <p:spPr>
            <a:xfrm>
              <a:off x="4892866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360"/>
            <p:cNvCxnSpPr/>
            <p:nvPr/>
          </p:nvCxnSpPr>
          <p:spPr>
            <a:xfrm flipH="1">
              <a:off x="4892866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362"/>
            <p:cNvCxnSpPr/>
            <p:nvPr/>
          </p:nvCxnSpPr>
          <p:spPr>
            <a:xfrm>
              <a:off x="4676842" y="5373216"/>
              <a:ext cx="36004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364"/>
            <p:cNvCxnSpPr/>
            <p:nvPr/>
          </p:nvCxnSpPr>
          <p:spPr>
            <a:xfrm>
              <a:off x="4676842" y="5877272"/>
              <a:ext cx="36004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366"/>
            <p:cNvCxnSpPr/>
            <p:nvPr/>
          </p:nvCxnSpPr>
          <p:spPr>
            <a:xfrm flipV="1">
              <a:off x="5036882" y="5373216"/>
              <a:ext cx="0" cy="50405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cteur droit 396"/>
          <p:cNvCxnSpPr/>
          <p:nvPr/>
        </p:nvCxnSpPr>
        <p:spPr>
          <a:xfrm>
            <a:off x="4993682" y="5589241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399"/>
          <p:cNvCxnSpPr/>
          <p:nvPr/>
        </p:nvCxnSpPr>
        <p:spPr>
          <a:xfrm>
            <a:off x="6659391" y="5589241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368"/>
          <p:cNvGrpSpPr/>
          <p:nvPr/>
        </p:nvGrpSpPr>
        <p:grpSpPr>
          <a:xfrm flipH="1">
            <a:off x="7480054" y="4869161"/>
            <a:ext cx="271636" cy="485006"/>
            <a:chOff x="7198196" y="5373216"/>
            <a:chExt cx="592460" cy="485006"/>
          </a:xfrm>
        </p:grpSpPr>
        <p:sp>
          <p:nvSpPr>
            <p:cNvPr id="138" name="Arc 369"/>
            <p:cNvSpPr/>
            <p:nvPr/>
          </p:nvSpPr>
          <p:spPr>
            <a:xfrm>
              <a:off x="7236296" y="5373216"/>
              <a:ext cx="554360" cy="482352"/>
            </a:xfrm>
            <a:prstGeom prst="arc">
              <a:avLst>
                <a:gd name="adj1" fmla="val 16200000"/>
                <a:gd name="adj2" fmla="val 5470148"/>
              </a:avLst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9" name="Connecteur droit 370"/>
            <p:cNvCxnSpPr/>
            <p:nvPr/>
          </p:nvCxnSpPr>
          <p:spPr>
            <a:xfrm>
              <a:off x="7230963" y="5373216"/>
              <a:ext cx="3491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371"/>
            <p:cNvCxnSpPr/>
            <p:nvPr/>
          </p:nvCxnSpPr>
          <p:spPr>
            <a:xfrm>
              <a:off x="7198196" y="5858222"/>
              <a:ext cx="3491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necteur droit 374"/>
          <p:cNvCxnSpPr/>
          <p:nvPr/>
        </p:nvCxnSpPr>
        <p:spPr>
          <a:xfrm>
            <a:off x="6484121" y="4653137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375"/>
          <p:cNvCxnSpPr/>
          <p:nvPr/>
        </p:nvCxnSpPr>
        <p:spPr>
          <a:xfrm>
            <a:off x="6484121" y="472514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376"/>
          <p:cNvCxnSpPr/>
          <p:nvPr/>
        </p:nvCxnSpPr>
        <p:spPr>
          <a:xfrm flipV="1">
            <a:off x="6671570" y="4725145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377"/>
          <p:cNvCxnSpPr/>
          <p:nvPr/>
        </p:nvCxnSpPr>
        <p:spPr>
          <a:xfrm flipV="1">
            <a:off x="6671570" y="4509121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e 450"/>
          <p:cNvGrpSpPr/>
          <p:nvPr/>
        </p:nvGrpSpPr>
        <p:grpSpPr>
          <a:xfrm>
            <a:off x="6279780" y="4869161"/>
            <a:ext cx="1111870" cy="504056"/>
            <a:chOff x="5737391" y="5373216"/>
            <a:chExt cx="1111870" cy="504056"/>
          </a:xfrm>
        </p:grpSpPr>
        <p:cxnSp>
          <p:nvCxnSpPr>
            <p:cNvPr id="146" name="Connecteur droit 384"/>
            <p:cNvCxnSpPr/>
            <p:nvPr/>
          </p:nvCxnSpPr>
          <p:spPr>
            <a:xfrm>
              <a:off x="5737391" y="5589240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385"/>
            <p:cNvCxnSpPr/>
            <p:nvPr/>
          </p:nvCxnSpPr>
          <p:spPr>
            <a:xfrm>
              <a:off x="5737391" y="5661248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386"/>
            <p:cNvCxnSpPr/>
            <p:nvPr/>
          </p:nvCxnSpPr>
          <p:spPr>
            <a:xfrm>
              <a:off x="5913157" y="5373216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387"/>
            <p:cNvCxnSpPr/>
            <p:nvPr/>
          </p:nvCxnSpPr>
          <p:spPr>
            <a:xfrm>
              <a:off x="5913157" y="5661248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388"/>
            <p:cNvCxnSpPr/>
            <p:nvPr/>
          </p:nvCxnSpPr>
          <p:spPr>
            <a:xfrm>
              <a:off x="5913157" y="5877272"/>
              <a:ext cx="43204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389"/>
            <p:cNvCxnSpPr/>
            <p:nvPr/>
          </p:nvCxnSpPr>
          <p:spPr>
            <a:xfrm flipV="1">
              <a:off x="6345205" y="5661248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390"/>
            <p:cNvCxnSpPr/>
            <p:nvPr/>
          </p:nvCxnSpPr>
          <p:spPr>
            <a:xfrm>
              <a:off x="6201189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391"/>
            <p:cNvCxnSpPr/>
            <p:nvPr/>
          </p:nvCxnSpPr>
          <p:spPr>
            <a:xfrm flipH="1">
              <a:off x="6201189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392"/>
            <p:cNvCxnSpPr/>
            <p:nvPr/>
          </p:nvCxnSpPr>
          <p:spPr>
            <a:xfrm>
              <a:off x="5913157" y="5373216"/>
              <a:ext cx="43204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393"/>
            <p:cNvCxnSpPr/>
            <p:nvPr/>
          </p:nvCxnSpPr>
          <p:spPr>
            <a:xfrm flipV="1">
              <a:off x="6345205" y="5373216"/>
              <a:ext cx="0" cy="2160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379"/>
            <p:cNvCxnSpPr/>
            <p:nvPr/>
          </p:nvCxnSpPr>
          <p:spPr>
            <a:xfrm>
              <a:off x="6561229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380"/>
            <p:cNvCxnSpPr/>
            <p:nvPr/>
          </p:nvCxnSpPr>
          <p:spPr>
            <a:xfrm flipH="1">
              <a:off x="6561229" y="5517232"/>
              <a:ext cx="288032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381"/>
            <p:cNvCxnSpPr/>
            <p:nvPr/>
          </p:nvCxnSpPr>
          <p:spPr>
            <a:xfrm>
              <a:off x="6345205" y="5373216"/>
              <a:ext cx="36004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382"/>
            <p:cNvCxnSpPr/>
            <p:nvPr/>
          </p:nvCxnSpPr>
          <p:spPr>
            <a:xfrm>
              <a:off x="6345205" y="5877272"/>
              <a:ext cx="36004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383"/>
            <p:cNvCxnSpPr/>
            <p:nvPr/>
          </p:nvCxnSpPr>
          <p:spPr>
            <a:xfrm flipV="1">
              <a:off x="6705245" y="5373216"/>
              <a:ext cx="0" cy="50405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Connecteur droit 394"/>
          <p:cNvCxnSpPr/>
          <p:nvPr/>
        </p:nvCxnSpPr>
        <p:spPr>
          <a:xfrm>
            <a:off x="4815758" y="5517233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395"/>
          <p:cNvCxnSpPr/>
          <p:nvPr/>
        </p:nvCxnSpPr>
        <p:spPr>
          <a:xfrm>
            <a:off x="4815758" y="5589241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397"/>
          <p:cNvCxnSpPr/>
          <p:nvPr/>
        </p:nvCxnSpPr>
        <p:spPr>
          <a:xfrm>
            <a:off x="6477275" y="5517233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398"/>
          <p:cNvCxnSpPr/>
          <p:nvPr/>
        </p:nvCxnSpPr>
        <p:spPr>
          <a:xfrm>
            <a:off x="6477275" y="5589241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e 403"/>
          <p:cNvGrpSpPr/>
          <p:nvPr/>
        </p:nvGrpSpPr>
        <p:grpSpPr>
          <a:xfrm>
            <a:off x="2522101" y="3654317"/>
            <a:ext cx="576064" cy="576064"/>
            <a:chOff x="1704380" y="2636912"/>
            <a:chExt cx="576064" cy="576064"/>
          </a:xfrm>
        </p:grpSpPr>
        <p:sp>
          <p:nvSpPr>
            <p:cNvPr id="166" name="Ellipse 165"/>
            <p:cNvSpPr/>
            <p:nvPr/>
          </p:nvSpPr>
          <p:spPr>
            <a:xfrm>
              <a:off x="1704380" y="2636912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Connecteur droit 405"/>
            <p:cNvCxnSpPr>
              <a:stCxn id="166" idx="1"/>
              <a:endCxn id="166" idx="5"/>
            </p:cNvCxnSpPr>
            <p:nvPr/>
          </p:nvCxnSpPr>
          <p:spPr>
            <a:xfrm>
              <a:off x="1788743" y="2721275"/>
              <a:ext cx="407338" cy="40733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406"/>
            <p:cNvCxnSpPr>
              <a:stCxn id="166" idx="7"/>
              <a:endCxn id="166" idx="3"/>
            </p:cNvCxnSpPr>
            <p:nvPr/>
          </p:nvCxnSpPr>
          <p:spPr>
            <a:xfrm flipH="1">
              <a:off x="1788743" y="2721275"/>
              <a:ext cx="407338" cy="40733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Ellipse 168"/>
          <p:cNvSpPr/>
          <p:nvPr/>
        </p:nvSpPr>
        <p:spPr>
          <a:xfrm>
            <a:off x="1658005" y="3672247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170" name="Rectangle 408"/>
          <p:cNvSpPr/>
          <p:nvPr/>
        </p:nvSpPr>
        <p:spPr>
          <a:xfrm>
            <a:off x="1721048" y="3654317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00" dirty="0" smtClean="0">
                <a:solidFill>
                  <a:srgbClr val="00B050"/>
                </a:solidFill>
              </a:rPr>
              <a:t>~</a:t>
            </a:r>
            <a:endParaRPr lang="fr-FR" sz="4400" dirty="0">
              <a:solidFill>
                <a:srgbClr val="00B050"/>
              </a:solidFill>
            </a:endParaRPr>
          </a:p>
        </p:txBody>
      </p:sp>
      <p:cxnSp>
        <p:nvCxnSpPr>
          <p:cNvPr id="171" name="Connecteur droit 409"/>
          <p:cNvCxnSpPr/>
          <p:nvPr/>
        </p:nvCxnSpPr>
        <p:spPr>
          <a:xfrm>
            <a:off x="1197382" y="3960279"/>
            <a:ext cx="0" cy="1440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e 410"/>
          <p:cNvGrpSpPr/>
          <p:nvPr/>
        </p:nvGrpSpPr>
        <p:grpSpPr>
          <a:xfrm>
            <a:off x="1017651" y="4104295"/>
            <a:ext cx="360040" cy="144017"/>
            <a:chOff x="1588014" y="4221088"/>
            <a:chExt cx="360040" cy="144017"/>
          </a:xfrm>
        </p:grpSpPr>
        <p:cxnSp>
          <p:nvCxnSpPr>
            <p:cNvPr id="173" name="Connecteur droit 411"/>
            <p:cNvCxnSpPr/>
            <p:nvPr/>
          </p:nvCxnSpPr>
          <p:spPr>
            <a:xfrm>
              <a:off x="1588014" y="4221088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412"/>
            <p:cNvCxnSpPr/>
            <p:nvPr/>
          </p:nvCxnSpPr>
          <p:spPr>
            <a:xfrm>
              <a:off x="1650208" y="4293096"/>
              <a:ext cx="21602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413"/>
            <p:cNvCxnSpPr/>
            <p:nvPr/>
          </p:nvCxnSpPr>
          <p:spPr>
            <a:xfrm>
              <a:off x="1725584" y="4365104"/>
              <a:ext cx="72008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ZoneTexte 416"/>
          <p:cNvSpPr txBox="1"/>
          <p:nvPr/>
        </p:nvSpPr>
        <p:spPr>
          <a:xfrm>
            <a:off x="2522076" y="4204743"/>
            <a:ext cx="2263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</a:t>
            </a:r>
            <a:endParaRPr lang="fr-FR" sz="1200" b="1" dirty="0"/>
          </a:p>
        </p:txBody>
      </p:sp>
      <p:cxnSp>
        <p:nvCxnSpPr>
          <p:cNvPr id="177" name="Connecteur droit 418"/>
          <p:cNvCxnSpPr/>
          <p:nvPr/>
        </p:nvCxnSpPr>
        <p:spPr>
          <a:xfrm rot="10800000" flipV="1">
            <a:off x="2700360" y="4212452"/>
            <a:ext cx="0" cy="504056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422"/>
          <p:cNvCxnSpPr/>
          <p:nvPr/>
        </p:nvCxnSpPr>
        <p:spPr>
          <a:xfrm rot="10800000" flipV="1">
            <a:off x="2912073" y="4201970"/>
            <a:ext cx="0" cy="504056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425"/>
          <p:cNvSpPr txBox="1"/>
          <p:nvPr/>
        </p:nvSpPr>
        <p:spPr>
          <a:xfrm>
            <a:off x="2869632" y="4204743"/>
            <a:ext cx="29046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Q</a:t>
            </a:r>
            <a:endParaRPr lang="fr-FR" sz="1200" b="1" dirty="0"/>
          </a:p>
        </p:txBody>
      </p:sp>
      <p:cxnSp>
        <p:nvCxnSpPr>
          <p:cNvPr id="180" name="Connecteur droit 427"/>
          <p:cNvCxnSpPr/>
          <p:nvPr/>
        </p:nvCxnSpPr>
        <p:spPr>
          <a:xfrm flipH="1">
            <a:off x="3962261" y="3006245"/>
            <a:ext cx="968" cy="936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899778" y="2934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2" name="Groupe 14"/>
          <p:cNvGrpSpPr/>
          <p:nvPr/>
        </p:nvGrpSpPr>
        <p:grpSpPr>
          <a:xfrm>
            <a:off x="2636149" y="4714979"/>
            <a:ext cx="360040" cy="288032"/>
            <a:chOff x="1684338" y="2955925"/>
            <a:chExt cx="1574800" cy="950913"/>
          </a:xfrm>
        </p:grpSpPr>
        <p:sp>
          <p:nvSpPr>
            <p:cNvPr id="183" name="Freeform 8"/>
            <p:cNvSpPr>
              <a:spLocks/>
            </p:cNvSpPr>
            <p:nvPr/>
          </p:nvSpPr>
          <p:spPr bwMode="auto">
            <a:xfrm>
              <a:off x="1684338" y="3262313"/>
              <a:ext cx="488950" cy="384175"/>
            </a:xfrm>
            <a:custGeom>
              <a:avLst/>
              <a:gdLst>
                <a:gd name="T0" fmla="*/ 10 w 308"/>
                <a:gd name="T1" fmla="*/ 103 h 242"/>
                <a:gd name="T2" fmla="*/ 17 w 308"/>
                <a:gd name="T3" fmla="*/ 100 h 242"/>
                <a:gd name="T4" fmla="*/ 21 w 308"/>
                <a:gd name="T5" fmla="*/ 99 h 242"/>
                <a:gd name="T6" fmla="*/ 24 w 308"/>
                <a:gd name="T7" fmla="*/ 98 h 242"/>
                <a:gd name="T8" fmla="*/ 27 w 308"/>
                <a:gd name="T9" fmla="*/ 98 h 242"/>
                <a:gd name="T10" fmla="*/ 29 w 308"/>
                <a:gd name="T11" fmla="*/ 98 h 242"/>
                <a:gd name="T12" fmla="*/ 32 w 308"/>
                <a:gd name="T13" fmla="*/ 98 h 242"/>
                <a:gd name="T14" fmla="*/ 35 w 308"/>
                <a:gd name="T15" fmla="*/ 99 h 242"/>
                <a:gd name="T16" fmla="*/ 38 w 308"/>
                <a:gd name="T17" fmla="*/ 100 h 242"/>
                <a:gd name="T18" fmla="*/ 46 w 308"/>
                <a:gd name="T19" fmla="*/ 104 h 242"/>
                <a:gd name="T20" fmla="*/ 53 w 308"/>
                <a:gd name="T21" fmla="*/ 109 h 242"/>
                <a:gd name="T22" fmla="*/ 63 w 308"/>
                <a:gd name="T23" fmla="*/ 118 h 242"/>
                <a:gd name="T24" fmla="*/ 68 w 308"/>
                <a:gd name="T25" fmla="*/ 121 h 242"/>
                <a:gd name="T26" fmla="*/ 72 w 308"/>
                <a:gd name="T27" fmla="*/ 123 h 242"/>
                <a:gd name="T28" fmla="*/ 75 w 308"/>
                <a:gd name="T29" fmla="*/ 123 h 242"/>
                <a:gd name="T30" fmla="*/ 77 w 308"/>
                <a:gd name="T31" fmla="*/ 124 h 242"/>
                <a:gd name="T32" fmla="*/ 79 w 308"/>
                <a:gd name="T33" fmla="*/ 124 h 242"/>
                <a:gd name="T34" fmla="*/ 82 w 308"/>
                <a:gd name="T35" fmla="*/ 123 h 242"/>
                <a:gd name="T36" fmla="*/ 85 w 308"/>
                <a:gd name="T37" fmla="*/ 121 h 242"/>
                <a:gd name="T38" fmla="*/ 90 w 308"/>
                <a:gd name="T39" fmla="*/ 118 h 242"/>
                <a:gd name="T40" fmla="*/ 96 w 308"/>
                <a:gd name="T41" fmla="*/ 110 h 242"/>
                <a:gd name="T42" fmla="*/ 105 w 308"/>
                <a:gd name="T43" fmla="*/ 96 h 242"/>
                <a:gd name="T44" fmla="*/ 113 w 308"/>
                <a:gd name="T45" fmla="*/ 85 h 242"/>
                <a:gd name="T46" fmla="*/ 118 w 308"/>
                <a:gd name="T47" fmla="*/ 79 h 242"/>
                <a:gd name="T48" fmla="*/ 121 w 308"/>
                <a:gd name="T49" fmla="*/ 76 h 242"/>
                <a:gd name="T50" fmla="*/ 125 w 308"/>
                <a:gd name="T51" fmla="*/ 74 h 242"/>
                <a:gd name="T52" fmla="*/ 127 w 308"/>
                <a:gd name="T53" fmla="*/ 74 h 242"/>
                <a:gd name="T54" fmla="*/ 130 w 308"/>
                <a:gd name="T55" fmla="*/ 75 h 242"/>
                <a:gd name="T56" fmla="*/ 132 w 308"/>
                <a:gd name="T57" fmla="*/ 76 h 242"/>
                <a:gd name="T58" fmla="*/ 137 w 308"/>
                <a:gd name="T59" fmla="*/ 82 h 242"/>
                <a:gd name="T60" fmla="*/ 142 w 308"/>
                <a:gd name="T61" fmla="*/ 91 h 242"/>
                <a:gd name="T62" fmla="*/ 157 w 308"/>
                <a:gd name="T63" fmla="*/ 129 h 242"/>
                <a:gd name="T64" fmla="*/ 163 w 308"/>
                <a:gd name="T65" fmla="*/ 146 h 242"/>
                <a:gd name="T66" fmla="*/ 168 w 308"/>
                <a:gd name="T67" fmla="*/ 156 h 242"/>
                <a:gd name="T68" fmla="*/ 171 w 308"/>
                <a:gd name="T69" fmla="*/ 160 h 242"/>
                <a:gd name="T70" fmla="*/ 174 w 308"/>
                <a:gd name="T71" fmla="*/ 163 h 242"/>
                <a:gd name="T72" fmla="*/ 176 w 308"/>
                <a:gd name="T73" fmla="*/ 163 h 242"/>
                <a:gd name="T74" fmla="*/ 179 w 308"/>
                <a:gd name="T75" fmla="*/ 162 h 242"/>
                <a:gd name="T76" fmla="*/ 181 w 308"/>
                <a:gd name="T77" fmla="*/ 160 h 242"/>
                <a:gd name="T78" fmla="*/ 185 w 308"/>
                <a:gd name="T79" fmla="*/ 154 h 242"/>
                <a:gd name="T80" fmla="*/ 192 w 308"/>
                <a:gd name="T81" fmla="*/ 131 h 242"/>
                <a:gd name="T82" fmla="*/ 204 w 308"/>
                <a:gd name="T83" fmla="*/ 81 h 242"/>
                <a:gd name="T84" fmla="*/ 213 w 308"/>
                <a:gd name="T85" fmla="*/ 42 h 242"/>
                <a:gd name="T86" fmla="*/ 217 w 308"/>
                <a:gd name="T87" fmla="*/ 26 h 242"/>
                <a:gd name="T88" fmla="*/ 220 w 308"/>
                <a:gd name="T89" fmla="*/ 19 h 242"/>
                <a:gd name="T90" fmla="*/ 223 w 308"/>
                <a:gd name="T91" fmla="*/ 16 h 242"/>
                <a:gd name="T92" fmla="*/ 225 w 308"/>
                <a:gd name="T93" fmla="*/ 15 h 242"/>
                <a:gd name="T94" fmla="*/ 228 w 308"/>
                <a:gd name="T95" fmla="*/ 17 h 242"/>
                <a:gd name="T96" fmla="*/ 231 w 308"/>
                <a:gd name="T97" fmla="*/ 21 h 242"/>
                <a:gd name="T98" fmla="*/ 234 w 308"/>
                <a:gd name="T99" fmla="*/ 31 h 242"/>
                <a:gd name="T100" fmla="*/ 239 w 308"/>
                <a:gd name="T101" fmla="*/ 51 h 242"/>
                <a:gd name="T102" fmla="*/ 252 w 308"/>
                <a:gd name="T103" fmla="*/ 138 h 242"/>
                <a:gd name="T104" fmla="*/ 260 w 308"/>
                <a:gd name="T105" fmla="*/ 190 h 242"/>
                <a:gd name="T106" fmla="*/ 266 w 308"/>
                <a:gd name="T107" fmla="*/ 223 h 242"/>
                <a:gd name="T108" fmla="*/ 270 w 308"/>
                <a:gd name="T109" fmla="*/ 237 h 242"/>
                <a:gd name="T110" fmla="*/ 272 w 308"/>
                <a:gd name="T111" fmla="*/ 241 h 242"/>
                <a:gd name="T112" fmla="*/ 275 w 308"/>
                <a:gd name="T113" fmla="*/ 242 h 242"/>
                <a:gd name="T114" fmla="*/ 277 w 308"/>
                <a:gd name="T115" fmla="*/ 240 h 242"/>
                <a:gd name="T116" fmla="*/ 280 w 308"/>
                <a:gd name="T117" fmla="*/ 233 h 242"/>
                <a:gd name="T118" fmla="*/ 284 w 308"/>
                <a:gd name="T119" fmla="*/ 214 h 242"/>
                <a:gd name="T120" fmla="*/ 290 w 308"/>
                <a:gd name="T121" fmla="*/ 178 h 242"/>
                <a:gd name="T122" fmla="*/ 303 w 308"/>
                <a:gd name="T123" fmla="*/ 4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242">
                  <a:moveTo>
                    <a:pt x="0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1" y="106"/>
                  </a:lnTo>
                  <a:lnTo>
                    <a:pt x="2" y="106"/>
                  </a:lnTo>
                  <a:lnTo>
                    <a:pt x="5" y="105"/>
                  </a:lnTo>
                  <a:lnTo>
                    <a:pt x="9" y="103"/>
                  </a:lnTo>
                  <a:lnTo>
                    <a:pt x="10" y="103"/>
                  </a:lnTo>
                  <a:lnTo>
                    <a:pt x="10" y="102"/>
                  </a:lnTo>
                  <a:lnTo>
                    <a:pt x="11" y="102"/>
                  </a:lnTo>
                  <a:lnTo>
                    <a:pt x="12" y="102"/>
                  </a:lnTo>
                  <a:lnTo>
                    <a:pt x="14" y="101"/>
                  </a:lnTo>
                  <a:lnTo>
                    <a:pt x="15" y="101"/>
                  </a:lnTo>
                  <a:lnTo>
                    <a:pt x="15" y="101"/>
                  </a:lnTo>
                  <a:lnTo>
                    <a:pt x="16" y="100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18" y="100"/>
                  </a:lnTo>
                  <a:lnTo>
                    <a:pt x="19" y="99"/>
                  </a:lnTo>
                  <a:lnTo>
                    <a:pt x="20" y="99"/>
                  </a:lnTo>
                  <a:lnTo>
                    <a:pt x="20" y="9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2" y="99"/>
                  </a:lnTo>
                  <a:lnTo>
                    <a:pt x="22" y="99"/>
                  </a:lnTo>
                  <a:lnTo>
                    <a:pt x="23" y="99"/>
                  </a:lnTo>
                  <a:lnTo>
                    <a:pt x="23" y="99"/>
                  </a:lnTo>
                  <a:lnTo>
                    <a:pt x="23" y="99"/>
                  </a:lnTo>
                  <a:lnTo>
                    <a:pt x="23" y="99"/>
                  </a:lnTo>
                  <a:lnTo>
                    <a:pt x="24" y="98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29" y="98"/>
                  </a:lnTo>
                  <a:lnTo>
                    <a:pt x="29" y="98"/>
                  </a:lnTo>
                  <a:lnTo>
                    <a:pt x="29" y="98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4" y="99"/>
                  </a:lnTo>
                  <a:lnTo>
                    <a:pt x="34" y="99"/>
                  </a:lnTo>
                  <a:lnTo>
                    <a:pt x="34" y="99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36" y="99"/>
                  </a:lnTo>
                  <a:lnTo>
                    <a:pt x="36" y="99"/>
                  </a:lnTo>
                  <a:lnTo>
                    <a:pt x="37" y="99"/>
                  </a:lnTo>
                  <a:lnTo>
                    <a:pt x="37" y="100"/>
                  </a:lnTo>
                  <a:lnTo>
                    <a:pt x="38" y="100"/>
                  </a:lnTo>
                  <a:lnTo>
                    <a:pt x="38" y="100"/>
                  </a:lnTo>
                  <a:lnTo>
                    <a:pt x="38" y="100"/>
                  </a:lnTo>
                  <a:lnTo>
                    <a:pt x="39" y="100"/>
                  </a:lnTo>
                  <a:lnTo>
                    <a:pt x="40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2" y="102"/>
                  </a:lnTo>
                  <a:lnTo>
                    <a:pt x="43" y="102"/>
                  </a:lnTo>
                  <a:lnTo>
                    <a:pt x="45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8" y="105"/>
                  </a:lnTo>
                  <a:lnTo>
                    <a:pt x="50" y="107"/>
                  </a:lnTo>
                  <a:lnTo>
                    <a:pt x="50" y="107"/>
                  </a:lnTo>
                  <a:lnTo>
                    <a:pt x="51" y="108"/>
                  </a:lnTo>
                  <a:lnTo>
                    <a:pt x="52" y="108"/>
                  </a:lnTo>
                  <a:lnTo>
                    <a:pt x="53" y="109"/>
                  </a:lnTo>
                  <a:lnTo>
                    <a:pt x="55" y="111"/>
                  </a:lnTo>
                  <a:lnTo>
                    <a:pt x="60" y="115"/>
                  </a:lnTo>
                  <a:lnTo>
                    <a:pt x="60" y="115"/>
                  </a:lnTo>
                  <a:lnTo>
                    <a:pt x="61" y="116"/>
                  </a:lnTo>
                  <a:lnTo>
                    <a:pt x="61" y="11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63" y="118"/>
                  </a:lnTo>
                  <a:lnTo>
                    <a:pt x="64" y="118"/>
                  </a:lnTo>
                  <a:lnTo>
                    <a:pt x="65" y="119"/>
                  </a:lnTo>
                  <a:lnTo>
                    <a:pt x="65" y="119"/>
                  </a:lnTo>
                  <a:lnTo>
                    <a:pt x="66" y="119"/>
                  </a:lnTo>
                  <a:lnTo>
                    <a:pt x="66" y="120"/>
                  </a:lnTo>
                  <a:lnTo>
                    <a:pt x="67" y="120"/>
                  </a:lnTo>
                  <a:lnTo>
                    <a:pt x="68" y="121"/>
                  </a:lnTo>
                  <a:lnTo>
                    <a:pt x="68" y="121"/>
                  </a:lnTo>
                  <a:lnTo>
                    <a:pt x="68" y="121"/>
                  </a:lnTo>
                  <a:lnTo>
                    <a:pt x="70" y="122"/>
                  </a:lnTo>
                  <a:lnTo>
                    <a:pt x="70" y="122"/>
                  </a:lnTo>
                  <a:lnTo>
                    <a:pt x="70" y="122"/>
                  </a:lnTo>
                  <a:lnTo>
                    <a:pt x="71" y="122"/>
                  </a:lnTo>
                  <a:lnTo>
                    <a:pt x="71" y="122"/>
                  </a:lnTo>
                  <a:lnTo>
                    <a:pt x="71" y="122"/>
                  </a:lnTo>
                  <a:lnTo>
                    <a:pt x="72" y="123"/>
                  </a:lnTo>
                  <a:lnTo>
                    <a:pt x="72" y="123"/>
                  </a:lnTo>
                  <a:lnTo>
                    <a:pt x="73" y="123"/>
                  </a:lnTo>
                  <a:lnTo>
                    <a:pt x="73" y="123"/>
                  </a:lnTo>
                  <a:lnTo>
                    <a:pt x="73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5" y="123"/>
                  </a:lnTo>
                  <a:lnTo>
                    <a:pt x="75" y="124"/>
                  </a:lnTo>
                  <a:lnTo>
                    <a:pt x="75" y="124"/>
                  </a:lnTo>
                  <a:lnTo>
                    <a:pt x="75" y="124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77" y="124"/>
                  </a:lnTo>
                  <a:lnTo>
                    <a:pt x="77" y="124"/>
                  </a:lnTo>
                  <a:lnTo>
                    <a:pt x="77" y="124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9" y="124"/>
                  </a:lnTo>
                  <a:lnTo>
                    <a:pt x="79" y="124"/>
                  </a:lnTo>
                  <a:lnTo>
                    <a:pt x="79" y="124"/>
                  </a:lnTo>
                  <a:lnTo>
                    <a:pt x="79" y="124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80" y="123"/>
                  </a:lnTo>
                  <a:lnTo>
                    <a:pt x="81" y="123"/>
                  </a:lnTo>
                  <a:lnTo>
                    <a:pt x="81" y="123"/>
                  </a:lnTo>
                  <a:lnTo>
                    <a:pt x="81" y="123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3"/>
                  </a:lnTo>
                  <a:lnTo>
                    <a:pt x="83" y="122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5" y="122"/>
                  </a:lnTo>
                  <a:lnTo>
                    <a:pt x="85" y="122"/>
                  </a:lnTo>
                  <a:lnTo>
                    <a:pt x="85" y="121"/>
                  </a:lnTo>
                  <a:lnTo>
                    <a:pt x="86" y="121"/>
                  </a:lnTo>
                  <a:lnTo>
                    <a:pt x="86" y="121"/>
                  </a:lnTo>
                  <a:lnTo>
                    <a:pt x="87" y="120"/>
                  </a:lnTo>
                  <a:lnTo>
                    <a:pt x="87" y="120"/>
                  </a:lnTo>
                  <a:lnTo>
                    <a:pt x="88" y="120"/>
                  </a:lnTo>
                  <a:lnTo>
                    <a:pt x="88" y="120"/>
                  </a:lnTo>
                  <a:lnTo>
                    <a:pt x="89" y="119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93" y="115"/>
                  </a:lnTo>
                  <a:lnTo>
                    <a:pt x="95" y="112"/>
                  </a:lnTo>
                  <a:lnTo>
                    <a:pt x="95" y="111"/>
                  </a:lnTo>
                  <a:lnTo>
                    <a:pt x="96" y="111"/>
                  </a:lnTo>
                  <a:lnTo>
                    <a:pt x="96" y="110"/>
                  </a:lnTo>
                  <a:lnTo>
                    <a:pt x="98" y="108"/>
                  </a:lnTo>
                  <a:lnTo>
                    <a:pt x="100" y="104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102" y="102"/>
                  </a:lnTo>
                  <a:lnTo>
                    <a:pt x="103" y="101"/>
                  </a:lnTo>
                  <a:lnTo>
                    <a:pt x="105" y="97"/>
                  </a:lnTo>
                  <a:lnTo>
                    <a:pt x="105" y="96"/>
                  </a:lnTo>
                  <a:lnTo>
                    <a:pt x="106" y="96"/>
                  </a:lnTo>
                  <a:lnTo>
                    <a:pt x="106" y="95"/>
                  </a:lnTo>
                  <a:lnTo>
                    <a:pt x="108" y="93"/>
                  </a:lnTo>
                  <a:lnTo>
                    <a:pt x="110" y="89"/>
                  </a:lnTo>
                  <a:lnTo>
                    <a:pt x="111" y="89"/>
                  </a:lnTo>
                  <a:lnTo>
                    <a:pt x="111" y="88"/>
                  </a:lnTo>
                  <a:lnTo>
                    <a:pt x="111" y="87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4" y="84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6" y="81"/>
                  </a:lnTo>
                  <a:lnTo>
                    <a:pt x="116" y="81"/>
                  </a:lnTo>
                  <a:lnTo>
                    <a:pt x="118" y="79"/>
                  </a:lnTo>
                  <a:lnTo>
                    <a:pt x="118" y="79"/>
                  </a:lnTo>
                  <a:lnTo>
                    <a:pt x="118" y="79"/>
                  </a:lnTo>
                  <a:lnTo>
                    <a:pt x="119" y="78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1" y="76"/>
                  </a:lnTo>
                  <a:lnTo>
                    <a:pt x="121" y="76"/>
                  </a:lnTo>
                  <a:lnTo>
                    <a:pt x="121" y="76"/>
                  </a:lnTo>
                  <a:lnTo>
                    <a:pt x="122" y="75"/>
                  </a:lnTo>
                  <a:lnTo>
                    <a:pt x="123" y="75"/>
                  </a:lnTo>
                  <a:lnTo>
                    <a:pt x="123" y="75"/>
                  </a:lnTo>
                  <a:lnTo>
                    <a:pt x="123" y="75"/>
                  </a:lnTo>
                  <a:lnTo>
                    <a:pt x="123" y="75"/>
                  </a:lnTo>
                  <a:lnTo>
                    <a:pt x="124" y="75"/>
                  </a:lnTo>
                  <a:lnTo>
                    <a:pt x="124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4"/>
                  </a:lnTo>
                  <a:lnTo>
                    <a:pt x="126" y="74"/>
                  </a:lnTo>
                  <a:lnTo>
                    <a:pt x="127" y="74"/>
                  </a:lnTo>
                  <a:lnTo>
                    <a:pt x="127" y="74"/>
                  </a:lnTo>
                  <a:lnTo>
                    <a:pt x="127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9" y="74"/>
                  </a:lnTo>
                  <a:lnTo>
                    <a:pt x="129" y="74"/>
                  </a:lnTo>
                  <a:lnTo>
                    <a:pt x="129" y="74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1" y="75"/>
                  </a:lnTo>
                  <a:lnTo>
                    <a:pt x="131" y="75"/>
                  </a:lnTo>
                  <a:lnTo>
                    <a:pt x="132" y="76"/>
                  </a:lnTo>
                  <a:lnTo>
                    <a:pt x="132" y="76"/>
                  </a:lnTo>
                  <a:lnTo>
                    <a:pt x="132" y="76"/>
                  </a:lnTo>
                  <a:lnTo>
                    <a:pt x="132" y="76"/>
                  </a:lnTo>
                  <a:lnTo>
                    <a:pt x="133" y="77"/>
                  </a:lnTo>
                  <a:lnTo>
                    <a:pt x="134" y="77"/>
                  </a:lnTo>
                  <a:lnTo>
                    <a:pt x="134" y="78"/>
                  </a:lnTo>
                  <a:lnTo>
                    <a:pt x="134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6" y="81"/>
                  </a:lnTo>
                  <a:lnTo>
                    <a:pt x="137" y="82"/>
                  </a:lnTo>
                  <a:lnTo>
                    <a:pt x="138" y="84"/>
                  </a:lnTo>
                  <a:lnTo>
                    <a:pt x="139" y="84"/>
                  </a:lnTo>
                  <a:lnTo>
                    <a:pt x="139" y="85"/>
                  </a:lnTo>
                  <a:lnTo>
                    <a:pt x="140" y="86"/>
                  </a:lnTo>
                  <a:lnTo>
                    <a:pt x="141" y="89"/>
                  </a:lnTo>
                  <a:lnTo>
                    <a:pt x="141" y="89"/>
                  </a:lnTo>
                  <a:lnTo>
                    <a:pt x="142" y="90"/>
                  </a:lnTo>
                  <a:lnTo>
                    <a:pt x="142" y="91"/>
                  </a:lnTo>
                  <a:lnTo>
                    <a:pt x="144" y="94"/>
                  </a:lnTo>
                  <a:lnTo>
                    <a:pt x="146" y="101"/>
                  </a:lnTo>
                  <a:lnTo>
                    <a:pt x="152" y="115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3" y="118"/>
                  </a:lnTo>
                  <a:lnTo>
                    <a:pt x="154" y="122"/>
                  </a:lnTo>
                  <a:lnTo>
                    <a:pt x="157" y="129"/>
                  </a:lnTo>
                  <a:lnTo>
                    <a:pt x="157" y="131"/>
                  </a:lnTo>
                  <a:lnTo>
                    <a:pt x="157" y="131"/>
                  </a:lnTo>
                  <a:lnTo>
                    <a:pt x="158" y="133"/>
                  </a:lnTo>
                  <a:lnTo>
                    <a:pt x="159" y="137"/>
                  </a:lnTo>
                  <a:lnTo>
                    <a:pt x="162" y="143"/>
                  </a:lnTo>
                  <a:lnTo>
                    <a:pt x="162" y="144"/>
                  </a:lnTo>
                  <a:lnTo>
                    <a:pt x="163" y="145"/>
                  </a:lnTo>
                  <a:lnTo>
                    <a:pt x="163" y="146"/>
                  </a:lnTo>
                  <a:lnTo>
                    <a:pt x="164" y="149"/>
                  </a:lnTo>
                  <a:lnTo>
                    <a:pt x="165" y="150"/>
                  </a:lnTo>
                  <a:lnTo>
                    <a:pt x="165" y="151"/>
                  </a:lnTo>
                  <a:lnTo>
                    <a:pt x="166" y="152"/>
                  </a:lnTo>
                  <a:lnTo>
                    <a:pt x="167" y="154"/>
                  </a:lnTo>
                  <a:lnTo>
                    <a:pt x="167" y="155"/>
                  </a:lnTo>
                  <a:lnTo>
                    <a:pt x="167" y="155"/>
                  </a:lnTo>
                  <a:lnTo>
                    <a:pt x="168" y="156"/>
                  </a:lnTo>
                  <a:lnTo>
                    <a:pt x="168" y="157"/>
                  </a:lnTo>
                  <a:lnTo>
                    <a:pt x="169" y="157"/>
                  </a:lnTo>
                  <a:lnTo>
                    <a:pt x="169" y="158"/>
                  </a:lnTo>
                  <a:lnTo>
                    <a:pt x="170" y="158"/>
                  </a:lnTo>
                  <a:lnTo>
                    <a:pt x="170" y="159"/>
                  </a:lnTo>
                  <a:lnTo>
                    <a:pt x="170" y="160"/>
                  </a:lnTo>
                  <a:lnTo>
                    <a:pt x="171" y="160"/>
                  </a:lnTo>
                  <a:lnTo>
                    <a:pt x="171" y="160"/>
                  </a:lnTo>
                  <a:lnTo>
                    <a:pt x="172" y="161"/>
                  </a:lnTo>
                  <a:lnTo>
                    <a:pt x="172" y="161"/>
                  </a:lnTo>
                  <a:lnTo>
                    <a:pt x="172" y="161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5" y="163"/>
                  </a:lnTo>
                  <a:lnTo>
                    <a:pt x="175" y="163"/>
                  </a:lnTo>
                  <a:lnTo>
                    <a:pt x="175" y="163"/>
                  </a:lnTo>
                  <a:lnTo>
                    <a:pt x="176" y="163"/>
                  </a:lnTo>
                  <a:lnTo>
                    <a:pt x="176" y="163"/>
                  </a:lnTo>
                  <a:lnTo>
                    <a:pt x="176" y="163"/>
                  </a:lnTo>
                  <a:lnTo>
                    <a:pt x="177" y="163"/>
                  </a:lnTo>
                  <a:lnTo>
                    <a:pt x="177" y="163"/>
                  </a:lnTo>
                  <a:lnTo>
                    <a:pt x="177" y="163"/>
                  </a:lnTo>
                  <a:lnTo>
                    <a:pt x="177" y="163"/>
                  </a:lnTo>
                  <a:lnTo>
                    <a:pt x="178" y="163"/>
                  </a:lnTo>
                  <a:lnTo>
                    <a:pt x="178" y="163"/>
                  </a:lnTo>
                  <a:lnTo>
                    <a:pt x="178" y="162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82" y="159"/>
                  </a:lnTo>
                  <a:lnTo>
                    <a:pt x="182" y="159"/>
                  </a:lnTo>
                  <a:lnTo>
                    <a:pt x="183" y="158"/>
                  </a:lnTo>
                  <a:lnTo>
                    <a:pt x="183" y="157"/>
                  </a:lnTo>
                  <a:lnTo>
                    <a:pt x="183" y="156"/>
                  </a:lnTo>
                  <a:lnTo>
                    <a:pt x="184" y="155"/>
                  </a:lnTo>
                  <a:lnTo>
                    <a:pt x="184" y="155"/>
                  </a:lnTo>
                  <a:lnTo>
                    <a:pt x="185" y="154"/>
                  </a:lnTo>
                  <a:lnTo>
                    <a:pt x="185" y="152"/>
                  </a:lnTo>
                  <a:lnTo>
                    <a:pt x="187" y="149"/>
                  </a:lnTo>
                  <a:lnTo>
                    <a:pt x="187" y="148"/>
                  </a:lnTo>
                  <a:lnTo>
                    <a:pt x="187" y="147"/>
                  </a:lnTo>
                  <a:lnTo>
                    <a:pt x="188" y="146"/>
                  </a:lnTo>
                  <a:lnTo>
                    <a:pt x="189" y="142"/>
                  </a:lnTo>
                  <a:lnTo>
                    <a:pt x="192" y="133"/>
                  </a:lnTo>
                  <a:lnTo>
                    <a:pt x="192" y="131"/>
                  </a:lnTo>
                  <a:lnTo>
                    <a:pt x="193" y="130"/>
                  </a:lnTo>
                  <a:lnTo>
                    <a:pt x="193" y="128"/>
                  </a:lnTo>
                  <a:lnTo>
                    <a:pt x="195" y="122"/>
                  </a:lnTo>
                  <a:lnTo>
                    <a:pt x="197" y="111"/>
                  </a:lnTo>
                  <a:lnTo>
                    <a:pt x="202" y="87"/>
                  </a:lnTo>
                  <a:lnTo>
                    <a:pt x="203" y="85"/>
                  </a:lnTo>
                  <a:lnTo>
                    <a:pt x="203" y="84"/>
                  </a:lnTo>
                  <a:lnTo>
                    <a:pt x="204" y="81"/>
                  </a:lnTo>
                  <a:lnTo>
                    <a:pt x="205" y="75"/>
                  </a:lnTo>
                  <a:lnTo>
                    <a:pt x="207" y="64"/>
                  </a:lnTo>
                  <a:lnTo>
                    <a:pt x="208" y="62"/>
                  </a:lnTo>
                  <a:lnTo>
                    <a:pt x="208" y="61"/>
                  </a:lnTo>
                  <a:lnTo>
                    <a:pt x="209" y="58"/>
                  </a:lnTo>
                  <a:lnTo>
                    <a:pt x="210" y="53"/>
                  </a:lnTo>
                  <a:lnTo>
                    <a:pt x="212" y="43"/>
                  </a:lnTo>
                  <a:lnTo>
                    <a:pt x="213" y="42"/>
                  </a:lnTo>
                  <a:lnTo>
                    <a:pt x="213" y="41"/>
                  </a:lnTo>
                  <a:lnTo>
                    <a:pt x="213" y="38"/>
                  </a:lnTo>
                  <a:lnTo>
                    <a:pt x="215" y="34"/>
                  </a:lnTo>
                  <a:lnTo>
                    <a:pt x="215" y="33"/>
                  </a:lnTo>
                  <a:lnTo>
                    <a:pt x="215" y="32"/>
                  </a:lnTo>
                  <a:lnTo>
                    <a:pt x="216" y="30"/>
                  </a:lnTo>
                  <a:lnTo>
                    <a:pt x="217" y="27"/>
                  </a:lnTo>
                  <a:lnTo>
                    <a:pt x="217" y="26"/>
                  </a:lnTo>
                  <a:lnTo>
                    <a:pt x="218" y="25"/>
                  </a:lnTo>
                  <a:lnTo>
                    <a:pt x="218" y="24"/>
                  </a:lnTo>
                  <a:lnTo>
                    <a:pt x="219" y="23"/>
                  </a:lnTo>
                  <a:lnTo>
                    <a:pt x="219" y="22"/>
                  </a:lnTo>
                  <a:lnTo>
                    <a:pt x="220" y="21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20" y="19"/>
                  </a:lnTo>
                  <a:lnTo>
                    <a:pt x="221" y="19"/>
                  </a:lnTo>
                  <a:lnTo>
                    <a:pt x="221" y="18"/>
                  </a:lnTo>
                  <a:lnTo>
                    <a:pt x="221" y="18"/>
                  </a:lnTo>
                  <a:lnTo>
                    <a:pt x="222" y="18"/>
                  </a:lnTo>
                  <a:lnTo>
                    <a:pt x="222" y="17"/>
                  </a:lnTo>
                  <a:lnTo>
                    <a:pt x="222" y="17"/>
                  </a:lnTo>
                  <a:lnTo>
                    <a:pt x="223" y="17"/>
                  </a:lnTo>
                  <a:lnTo>
                    <a:pt x="223" y="16"/>
                  </a:lnTo>
                  <a:lnTo>
                    <a:pt x="223" y="16"/>
                  </a:lnTo>
                  <a:lnTo>
                    <a:pt x="223" y="16"/>
                  </a:lnTo>
                  <a:lnTo>
                    <a:pt x="224" y="16"/>
                  </a:lnTo>
                  <a:lnTo>
                    <a:pt x="224" y="16"/>
                  </a:lnTo>
                  <a:lnTo>
                    <a:pt x="224" y="16"/>
                  </a:lnTo>
                  <a:lnTo>
                    <a:pt x="225" y="15"/>
                  </a:lnTo>
                  <a:lnTo>
                    <a:pt x="225" y="15"/>
                  </a:lnTo>
                  <a:lnTo>
                    <a:pt x="225" y="15"/>
                  </a:lnTo>
                  <a:lnTo>
                    <a:pt x="226" y="16"/>
                  </a:lnTo>
                  <a:lnTo>
                    <a:pt x="226" y="16"/>
                  </a:lnTo>
                  <a:lnTo>
                    <a:pt x="226" y="16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8" y="17"/>
                  </a:lnTo>
                  <a:lnTo>
                    <a:pt x="228" y="17"/>
                  </a:lnTo>
                  <a:lnTo>
                    <a:pt x="228" y="17"/>
                  </a:lnTo>
                  <a:lnTo>
                    <a:pt x="229" y="18"/>
                  </a:lnTo>
                  <a:lnTo>
                    <a:pt x="229" y="19"/>
                  </a:lnTo>
                  <a:lnTo>
                    <a:pt x="230" y="19"/>
                  </a:lnTo>
                  <a:lnTo>
                    <a:pt x="230" y="20"/>
                  </a:lnTo>
                  <a:lnTo>
                    <a:pt x="230" y="21"/>
                  </a:lnTo>
                  <a:lnTo>
                    <a:pt x="231" y="21"/>
                  </a:lnTo>
                  <a:lnTo>
                    <a:pt x="231" y="22"/>
                  </a:lnTo>
                  <a:lnTo>
                    <a:pt x="232" y="24"/>
                  </a:lnTo>
                  <a:lnTo>
                    <a:pt x="232" y="24"/>
                  </a:lnTo>
                  <a:lnTo>
                    <a:pt x="232" y="25"/>
                  </a:lnTo>
                  <a:lnTo>
                    <a:pt x="233" y="27"/>
                  </a:lnTo>
                  <a:lnTo>
                    <a:pt x="233" y="28"/>
                  </a:lnTo>
                  <a:lnTo>
                    <a:pt x="234" y="29"/>
                  </a:lnTo>
                  <a:lnTo>
                    <a:pt x="234" y="31"/>
                  </a:lnTo>
                  <a:lnTo>
                    <a:pt x="234" y="32"/>
                  </a:lnTo>
                  <a:lnTo>
                    <a:pt x="235" y="33"/>
                  </a:lnTo>
                  <a:lnTo>
                    <a:pt x="235" y="35"/>
                  </a:lnTo>
                  <a:lnTo>
                    <a:pt x="236" y="40"/>
                  </a:lnTo>
                  <a:lnTo>
                    <a:pt x="237" y="41"/>
                  </a:lnTo>
                  <a:lnTo>
                    <a:pt x="237" y="43"/>
                  </a:lnTo>
                  <a:lnTo>
                    <a:pt x="238" y="46"/>
                  </a:lnTo>
                  <a:lnTo>
                    <a:pt x="239" y="51"/>
                  </a:lnTo>
                  <a:lnTo>
                    <a:pt x="241" y="64"/>
                  </a:lnTo>
                  <a:lnTo>
                    <a:pt x="242" y="66"/>
                  </a:lnTo>
                  <a:lnTo>
                    <a:pt x="242" y="68"/>
                  </a:lnTo>
                  <a:lnTo>
                    <a:pt x="243" y="72"/>
                  </a:lnTo>
                  <a:lnTo>
                    <a:pt x="244" y="81"/>
                  </a:lnTo>
                  <a:lnTo>
                    <a:pt x="246" y="98"/>
                  </a:lnTo>
                  <a:lnTo>
                    <a:pt x="252" y="135"/>
                  </a:lnTo>
                  <a:lnTo>
                    <a:pt x="252" y="138"/>
                  </a:lnTo>
                  <a:lnTo>
                    <a:pt x="252" y="140"/>
                  </a:lnTo>
                  <a:lnTo>
                    <a:pt x="253" y="145"/>
                  </a:lnTo>
                  <a:lnTo>
                    <a:pt x="254" y="154"/>
                  </a:lnTo>
                  <a:lnTo>
                    <a:pt x="257" y="172"/>
                  </a:lnTo>
                  <a:lnTo>
                    <a:pt x="257" y="175"/>
                  </a:lnTo>
                  <a:lnTo>
                    <a:pt x="258" y="177"/>
                  </a:lnTo>
                  <a:lnTo>
                    <a:pt x="258" y="181"/>
                  </a:lnTo>
                  <a:lnTo>
                    <a:pt x="260" y="190"/>
                  </a:lnTo>
                  <a:lnTo>
                    <a:pt x="262" y="205"/>
                  </a:lnTo>
                  <a:lnTo>
                    <a:pt x="263" y="207"/>
                  </a:lnTo>
                  <a:lnTo>
                    <a:pt x="263" y="209"/>
                  </a:lnTo>
                  <a:lnTo>
                    <a:pt x="263" y="212"/>
                  </a:lnTo>
                  <a:lnTo>
                    <a:pt x="265" y="218"/>
                  </a:lnTo>
                  <a:lnTo>
                    <a:pt x="265" y="219"/>
                  </a:lnTo>
                  <a:lnTo>
                    <a:pt x="265" y="221"/>
                  </a:lnTo>
                  <a:lnTo>
                    <a:pt x="266" y="223"/>
                  </a:lnTo>
                  <a:lnTo>
                    <a:pt x="267" y="228"/>
                  </a:lnTo>
                  <a:lnTo>
                    <a:pt x="267" y="229"/>
                  </a:lnTo>
                  <a:lnTo>
                    <a:pt x="268" y="230"/>
                  </a:lnTo>
                  <a:lnTo>
                    <a:pt x="268" y="232"/>
                  </a:lnTo>
                  <a:lnTo>
                    <a:pt x="269" y="233"/>
                  </a:lnTo>
                  <a:lnTo>
                    <a:pt x="269" y="234"/>
                  </a:lnTo>
                  <a:lnTo>
                    <a:pt x="270" y="236"/>
                  </a:lnTo>
                  <a:lnTo>
                    <a:pt x="270" y="237"/>
                  </a:lnTo>
                  <a:lnTo>
                    <a:pt x="270" y="237"/>
                  </a:lnTo>
                  <a:lnTo>
                    <a:pt x="270" y="238"/>
                  </a:lnTo>
                  <a:lnTo>
                    <a:pt x="271" y="239"/>
                  </a:lnTo>
                  <a:lnTo>
                    <a:pt x="271" y="239"/>
                  </a:lnTo>
                  <a:lnTo>
                    <a:pt x="271" y="240"/>
                  </a:lnTo>
                  <a:lnTo>
                    <a:pt x="272" y="240"/>
                  </a:lnTo>
                  <a:lnTo>
                    <a:pt x="272" y="240"/>
                  </a:lnTo>
                  <a:lnTo>
                    <a:pt x="272" y="241"/>
                  </a:lnTo>
                  <a:lnTo>
                    <a:pt x="273" y="241"/>
                  </a:lnTo>
                  <a:lnTo>
                    <a:pt x="273" y="241"/>
                  </a:lnTo>
                  <a:lnTo>
                    <a:pt x="273" y="242"/>
                  </a:lnTo>
                  <a:lnTo>
                    <a:pt x="273" y="242"/>
                  </a:lnTo>
                  <a:lnTo>
                    <a:pt x="274" y="242"/>
                  </a:lnTo>
                  <a:lnTo>
                    <a:pt x="274" y="242"/>
                  </a:lnTo>
                  <a:lnTo>
                    <a:pt x="274" y="242"/>
                  </a:lnTo>
                  <a:lnTo>
                    <a:pt x="275" y="242"/>
                  </a:lnTo>
                  <a:lnTo>
                    <a:pt x="275" y="242"/>
                  </a:lnTo>
                  <a:lnTo>
                    <a:pt x="275" y="242"/>
                  </a:lnTo>
                  <a:lnTo>
                    <a:pt x="276" y="242"/>
                  </a:lnTo>
                  <a:lnTo>
                    <a:pt x="276" y="241"/>
                  </a:lnTo>
                  <a:lnTo>
                    <a:pt x="276" y="241"/>
                  </a:lnTo>
                  <a:lnTo>
                    <a:pt x="277" y="241"/>
                  </a:lnTo>
                  <a:lnTo>
                    <a:pt x="277" y="240"/>
                  </a:lnTo>
                  <a:lnTo>
                    <a:pt x="277" y="240"/>
                  </a:lnTo>
                  <a:lnTo>
                    <a:pt x="277" y="239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78" y="237"/>
                  </a:lnTo>
                  <a:lnTo>
                    <a:pt x="279" y="237"/>
                  </a:lnTo>
                  <a:lnTo>
                    <a:pt x="279" y="235"/>
                  </a:lnTo>
                  <a:lnTo>
                    <a:pt x="280" y="234"/>
                  </a:lnTo>
                  <a:lnTo>
                    <a:pt x="280" y="233"/>
                  </a:lnTo>
                  <a:lnTo>
                    <a:pt x="280" y="231"/>
                  </a:lnTo>
                  <a:lnTo>
                    <a:pt x="281" y="230"/>
                  </a:lnTo>
                  <a:lnTo>
                    <a:pt x="281" y="229"/>
                  </a:lnTo>
                  <a:lnTo>
                    <a:pt x="282" y="227"/>
                  </a:lnTo>
                  <a:lnTo>
                    <a:pt x="282" y="225"/>
                  </a:lnTo>
                  <a:lnTo>
                    <a:pt x="282" y="224"/>
                  </a:lnTo>
                  <a:lnTo>
                    <a:pt x="283" y="221"/>
                  </a:lnTo>
                  <a:lnTo>
                    <a:pt x="284" y="214"/>
                  </a:lnTo>
                  <a:lnTo>
                    <a:pt x="285" y="212"/>
                  </a:lnTo>
                  <a:lnTo>
                    <a:pt x="285" y="210"/>
                  </a:lnTo>
                  <a:lnTo>
                    <a:pt x="286" y="206"/>
                  </a:lnTo>
                  <a:lnTo>
                    <a:pt x="287" y="197"/>
                  </a:lnTo>
                  <a:lnTo>
                    <a:pt x="287" y="195"/>
                  </a:lnTo>
                  <a:lnTo>
                    <a:pt x="288" y="193"/>
                  </a:lnTo>
                  <a:lnTo>
                    <a:pt x="288" y="188"/>
                  </a:lnTo>
                  <a:lnTo>
                    <a:pt x="290" y="178"/>
                  </a:lnTo>
                  <a:lnTo>
                    <a:pt x="292" y="155"/>
                  </a:lnTo>
                  <a:lnTo>
                    <a:pt x="293" y="152"/>
                  </a:lnTo>
                  <a:lnTo>
                    <a:pt x="293" y="149"/>
                  </a:lnTo>
                  <a:lnTo>
                    <a:pt x="294" y="143"/>
                  </a:lnTo>
                  <a:lnTo>
                    <a:pt x="295" y="131"/>
                  </a:lnTo>
                  <a:lnTo>
                    <a:pt x="298" y="104"/>
                  </a:lnTo>
                  <a:lnTo>
                    <a:pt x="303" y="50"/>
                  </a:lnTo>
                  <a:lnTo>
                    <a:pt x="303" y="47"/>
                  </a:lnTo>
                  <a:lnTo>
                    <a:pt x="304" y="43"/>
                  </a:lnTo>
                  <a:lnTo>
                    <a:pt x="304" y="37"/>
                  </a:lnTo>
                  <a:lnTo>
                    <a:pt x="305" y="24"/>
                  </a:lnTo>
                  <a:lnTo>
                    <a:pt x="308" y="0"/>
                  </a:lnTo>
                </a:path>
              </a:pathLst>
            </a:custGeom>
            <a:noFill/>
            <a:ln w="19050" cap="sq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9"/>
            <p:cNvSpPr>
              <a:spLocks/>
            </p:cNvSpPr>
            <p:nvPr/>
          </p:nvSpPr>
          <p:spPr bwMode="auto">
            <a:xfrm>
              <a:off x="2173288" y="2955925"/>
              <a:ext cx="474663" cy="950913"/>
            </a:xfrm>
            <a:custGeom>
              <a:avLst/>
              <a:gdLst>
                <a:gd name="T0" fmla="*/ 4 w 299"/>
                <a:gd name="T1" fmla="*/ 160 h 599"/>
                <a:gd name="T2" fmla="*/ 8 w 299"/>
                <a:gd name="T3" fmla="*/ 133 h 599"/>
                <a:gd name="T4" fmla="*/ 11 w 299"/>
                <a:gd name="T5" fmla="*/ 120 h 599"/>
                <a:gd name="T6" fmla="*/ 14 w 299"/>
                <a:gd name="T7" fmla="*/ 114 h 599"/>
                <a:gd name="T8" fmla="*/ 17 w 299"/>
                <a:gd name="T9" fmla="*/ 114 h 599"/>
                <a:gd name="T10" fmla="*/ 19 w 299"/>
                <a:gd name="T11" fmla="*/ 118 h 599"/>
                <a:gd name="T12" fmla="*/ 22 w 299"/>
                <a:gd name="T13" fmla="*/ 129 h 599"/>
                <a:gd name="T14" fmla="*/ 26 w 299"/>
                <a:gd name="T15" fmla="*/ 154 h 599"/>
                <a:gd name="T16" fmla="*/ 35 w 299"/>
                <a:gd name="T17" fmla="*/ 248 h 599"/>
                <a:gd name="T18" fmla="*/ 42 w 299"/>
                <a:gd name="T19" fmla="*/ 334 h 599"/>
                <a:gd name="T20" fmla="*/ 49 w 299"/>
                <a:gd name="T21" fmla="*/ 428 h 599"/>
                <a:gd name="T22" fmla="*/ 54 w 299"/>
                <a:gd name="T23" fmla="*/ 484 h 599"/>
                <a:gd name="T24" fmla="*/ 58 w 299"/>
                <a:gd name="T25" fmla="*/ 517 h 599"/>
                <a:gd name="T26" fmla="*/ 62 w 299"/>
                <a:gd name="T27" fmla="*/ 530 h 599"/>
                <a:gd name="T28" fmla="*/ 64 w 299"/>
                <a:gd name="T29" fmla="*/ 535 h 599"/>
                <a:gd name="T30" fmla="*/ 66 w 299"/>
                <a:gd name="T31" fmla="*/ 534 h 599"/>
                <a:gd name="T32" fmla="*/ 69 w 299"/>
                <a:gd name="T33" fmla="*/ 528 h 599"/>
                <a:gd name="T34" fmla="*/ 72 w 299"/>
                <a:gd name="T35" fmla="*/ 511 h 599"/>
                <a:gd name="T36" fmla="*/ 76 w 299"/>
                <a:gd name="T37" fmla="*/ 477 h 599"/>
                <a:gd name="T38" fmla="*/ 83 w 299"/>
                <a:gd name="T39" fmla="*/ 379 h 599"/>
                <a:gd name="T40" fmla="*/ 97 w 299"/>
                <a:gd name="T41" fmla="*/ 163 h 599"/>
                <a:gd name="T42" fmla="*/ 102 w 299"/>
                <a:gd name="T43" fmla="*/ 94 h 599"/>
                <a:gd name="T44" fmla="*/ 106 w 299"/>
                <a:gd name="T45" fmla="*/ 58 h 599"/>
                <a:gd name="T46" fmla="*/ 109 w 299"/>
                <a:gd name="T47" fmla="*/ 37 h 599"/>
                <a:gd name="T48" fmla="*/ 112 w 299"/>
                <a:gd name="T49" fmla="*/ 25 h 599"/>
                <a:gd name="T50" fmla="*/ 114 w 299"/>
                <a:gd name="T51" fmla="*/ 23 h 599"/>
                <a:gd name="T52" fmla="*/ 117 w 299"/>
                <a:gd name="T53" fmla="*/ 28 h 599"/>
                <a:gd name="T54" fmla="*/ 120 w 299"/>
                <a:gd name="T55" fmla="*/ 44 h 599"/>
                <a:gd name="T56" fmla="*/ 125 w 299"/>
                <a:gd name="T57" fmla="*/ 89 h 599"/>
                <a:gd name="T58" fmla="*/ 130 w 299"/>
                <a:gd name="T59" fmla="*/ 155 h 599"/>
                <a:gd name="T60" fmla="*/ 143 w 299"/>
                <a:gd name="T61" fmla="*/ 383 h 599"/>
                <a:gd name="T62" fmla="*/ 150 w 299"/>
                <a:gd name="T63" fmla="*/ 505 h 599"/>
                <a:gd name="T64" fmla="*/ 154 w 299"/>
                <a:gd name="T65" fmla="*/ 556 h 599"/>
                <a:gd name="T66" fmla="*/ 158 w 299"/>
                <a:gd name="T67" fmla="*/ 584 h 599"/>
                <a:gd name="T68" fmla="*/ 161 w 299"/>
                <a:gd name="T69" fmla="*/ 595 h 599"/>
                <a:gd name="T70" fmla="*/ 163 w 299"/>
                <a:gd name="T71" fmla="*/ 599 h 599"/>
                <a:gd name="T72" fmla="*/ 165 w 299"/>
                <a:gd name="T73" fmla="*/ 595 h 599"/>
                <a:gd name="T74" fmla="*/ 168 w 299"/>
                <a:gd name="T75" fmla="*/ 583 h 599"/>
                <a:gd name="T76" fmla="*/ 172 w 299"/>
                <a:gd name="T77" fmla="*/ 555 h 599"/>
                <a:gd name="T78" fmla="*/ 178 w 299"/>
                <a:gd name="T79" fmla="*/ 467 h 599"/>
                <a:gd name="T80" fmla="*/ 190 w 299"/>
                <a:gd name="T81" fmla="*/ 258 h 599"/>
                <a:gd name="T82" fmla="*/ 198 w 299"/>
                <a:gd name="T83" fmla="*/ 119 h 599"/>
                <a:gd name="T84" fmla="*/ 203 w 299"/>
                <a:gd name="T85" fmla="*/ 51 h 599"/>
                <a:gd name="T86" fmla="*/ 207 w 299"/>
                <a:gd name="T87" fmla="*/ 19 h 599"/>
                <a:gd name="T88" fmla="*/ 210 w 299"/>
                <a:gd name="T89" fmla="*/ 4 h 599"/>
                <a:gd name="T90" fmla="*/ 212 w 299"/>
                <a:gd name="T91" fmla="*/ 0 h 599"/>
                <a:gd name="T92" fmla="*/ 215 w 299"/>
                <a:gd name="T93" fmla="*/ 4 h 599"/>
                <a:gd name="T94" fmla="*/ 217 w 299"/>
                <a:gd name="T95" fmla="*/ 16 h 599"/>
                <a:gd name="T96" fmla="*/ 221 w 299"/>
                <a:gd name="T97" fmla="*/ 43 h 599"/>
                <a:gd name="T98" fmla="*/ 228 w 299"/>
                <a:gd name="T99" fmla="*/ 133 h 599"/>
                <a:gd name="T100" fmla="*/ 238 w 299"/>
                <a:gd name="T101" fmla="*/ 317 h 599"/>
                <a:gd name="T102" fmla="*/ 248 w 299"/>
                <a:gd name="T103" fmla="*/ 481 h 599"/>
                <a:gd name="T104" fmla="*/ 253 w 299"/>
                <a:gd name="T105" fmla="*/ 541 h 599"/>
                <a:gd name="T106" fmla="*/ 257 w 299"/>
                <a:gd name="T107" fmla="*/ 564 h 599"/>
                <a:gd name="T108" fmla="*/ 259 w 299"/>
                <a:gd name="T109" fmla="*/ 574 h 599"/>
                <a:gd name="T110" fmla="*/ 262 w 299"/>
                <a:gd name="T111" fmla="*/ 576 h 599"/>
                <a:gd name="T112" fmla="*/ 265 w 299"/>
                <a:gd name="T113" fmla="*/ 571 h 599"/>
                <a:gd name="T114" fmla="*/ 268 w 299"/>
                <a:gd name="T115" fmla="*/ 554 h 599"/>
                <a:gd name="T116" fmla="*/ 272 w 299"/>
                <a:gd name="T117" fmla="*/ 517 h 599"/>
                <a:gd name="T118" fmla="*/ 279 w 299"/>
                <a:gd name="T119" fmla="*/ 417 h 599"/>
                <a:gd name="T120" fmla="*/ 290 w 299"/>
                <a:gd name="T121" fmla="*/ 252 h 599"/>
                <a:gd name="T122" fmla="*/ 297 w 299"/>
                <a:gd name="T123" fmla="*/ 15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9" h="599">
                  <a:moveTo>
                    <a:pt x="0" y="193"/>
                  </a:moveTo>
                  <a:lnTo>
                    <a:pt x="0" y="190"/>
                  </a:lnTo>
                  <a:lnTo>
                    <a:pt x="1" y="187"/>
                  </a:lnTo>
                  <a:lnTo>
                    <a:pt x="1" y="181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4" y="160"/>
                  </a:lnTo>
                  <a:lnTo>
                    <a:pt x="5" y="151"/>
                  </a:lnTo>
                  <a:lnTo>
                    <a:pt x="6" y="149"/>
                  </a:lnTo>
                  <a:lnTo>
                    <a:pt x="6" y="146"/>
                  </a:lnTo>
                  <a:lnTo>
                    <a:pt x="6" y="142"/>
                  </a:lnTo>
                  <a:lnTo>
                    <a:pt x="7" y="141"/>
                  </a:lnTo>
                  <a:lnTo>
                    <a:pt x="7" y="139"/>
                  </a:lnTo>
                  <a:lnTo>
                    <a:pt x="8" y="135"/>
                  </a:lnTo>
                  <a:lnTo>
                    <a:pt x="8" y="133"/>
                  </a:lnTo>
                  <a:lnTo>
                    <a:pt x="8" y="132"/>
                  </a:lnTo>
                  <a:lnTo>
                    <a:pt x="9" y="128"/>
                  </a:lnTo>
                  <a:lnTo>
                    <a:pt x="9" y="127"/>
                  </a:lnTo>
                  <a:lnTo>
                    <a:pt x="10" y="126"/>
                  </a:lnTo>
                  <a:lnTo>
                    <a:pt x="10" y="123"/>
                  </a:lnTo>
                  <a:lnTo>
                    <a:pt x="11" y="122"/>
                  </a:lnTo>
                  <a:lnTo>
                    <a:pt x="11" y="121"/>
                  </a:lnTo>
                  <a:lnTo>
                    <a:pt x="11" y="120"/>
                  </a:lnTo>
                  <a:lnTo>
                    <a:pt x="12" y="119"/>
                  </a:lnTo>
                  <a:lnTo>
                    <a:pt x="12" y="118"/>
                  </a:lnTo>
                  <a:lnTo>
                    <a:pt x="12" y="117"/>
                  </a:lnTo>
                  <a:lnTo>
                    <a:pt x="13" y="116"/>
                  </a:lnTo>
                  <a:lnTo>
                    <a:pt x="13" y="116"/>
                  </a:lnTo>
                  <a:lnTo>
                    <a:pt x="13" y="115"/>
                  </a:lnTo>
                  <a:lnTo>
                    <a:pt x="14" y="115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6" y="113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7" y="115"/>
                  </a:lnTo>
                  <a:lnTo>
                    <a:pt x="18" y="115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9" y="117"/>
                  </a:lnTo>
                  <a:lnTo>
                    <a:pt x="19" y="118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20" y="121"/>
                  </a:lnTo>
                  <a:lnTo>
                    <a:pt x="20" y="123"/>
                  </a:lnTo>
                  <a:lnTo>
                    <a:pt x="21" y="124"/>
                  </a:lnTo>
                  <a:lnTo>
                    <a:pt x="21" y="125"/>
                  </a:lnTo>
                  <a:lnTo>
                    <a:pt x="22" y="128"/>
                  </a:lnTo>
                  <a:lnTo>
                    <a:pt x="22" y="129"/>
                  </a:lnTo>
                  <a:lnTo>
                    <a:pt x="22" y="131"/>
                  </a:lnTo>
                  <a:lnTo>
                    <a:pt x="23" y="134"/>
                  </a:lnTo>
                  <a:lnTo>
                    <a:pt x="23" y="136"/>
                  </a:lnTo>
                  <a:lnTo>
                    <a:pt x="23" y="137"/>
                  </a:lnTo>
                  <a:lnTo>
                    <a:pt x="24" y="141"/>
                  </a:lnTo>
                  <a:lnTo>
                    <a:pt x="25" y="150"/>
                  </a:lnTo>
                  <a:lnTo>
                    <a:pt x="26" y="152"/>
                  </a:lnTo>
                  <a:lnTo>
                    <a:pt x="26" y="154"/>
                  </a:lnTo>
                  <a:lnTo>
                    <a:pt x="26" y="159"/>
                  </a:lnTo>
                  <a:lnTo>
                    <a:pt x="28" y="169"/>
                  </a:lnTo>
                  <a:lnTo>
                    <a:pt x="30" y="192"/>
                  </a:lnTo>
                  <a:lnTo>
                    <a:pt x="30" y="196"/>
                  </a:lnTo>
                  <a:lnTo>
                    <a:pt x="31" y="199"/>
                  </a:lnTo>
                  <a:lnTo>
                    <a:pt x="31" y="205"/>
                  </a:lnTo>
                  <a:lnTo>
                    <a:pt x="33" y="219"/>
                  </a:lnTo>
                  <a:lnTo>
                    <a:pt x="35" y="248"/>
                  </a:lnTo>
                  <a:lnTo>
                    <a:pt x="35" y="252"/>
                  </a:lnTo>
                  <a:lnTo>
                    <a:pt x="36" y="256"/>
                  </a:lnTo>
                  <a:lnTo>
                    <a:pt x="36" y="265"/>
                  </a:lnTo>
                  <a:lnTo>
                    <a:pt x="38" y="281"/>
                  </a:lnTo>
                  <a:lnTo>
                    <a:pt x="40" y="317"/>
                  </a:lnTo>
                  <a:lnTo>
                    <a:pt x="40" y="321"/>
                  </a:lnTo>
                  <a:lnTo>
                    <a:pt x="41" y="325"/>
                  </a:lnTo>
                  <a:lnTo>
                    <a:pt x="42" y="334"/>
                  </a:lnTo>
                  <a:lnTo>
                    <a:pt x="43" y="352"/>
                  </a:lnTo>
                  <a:lnTo>
                    <a:pt x="46" y="387"/>
                  </a:lnTo>
                  <a:lnTo>
                    <a:pt x="46" y="391"/>
                  </a:lnTo>
                  <a:lnTo>
                    <a:pt x="46" y="395"/>
                  </a:lnTo>
                  <a:lnTo>
                    <a:pt x="47" y="404"/>
                  </a:lnTo>
                  <a:lnTo>
                    <a:pt x="48" y="420"/>
                  </a:lnTo>
                  <a:lnTo>
                    <a:pt x="48" y="424"/>
                  </a:lnTo>
                  <a:lnTo>
                    <a:pt x="49" y="428"/>
                  </a:lnTo>
                  <a:lnTo>
                    <a:pt x="49" y="436"/>
                  </a:lnTo>
                  <a:lnTo>
                    <a:pt x="51" y="451"/>
                  </a:lnTo>
                  <a:lnTo>
                    <a:pt x="51" y="454"/>
                  </a:lnTo>
                  <a:lnTo>
                    <a:pt x="51" y="458"/>
                  </a:lnTo>
                  <a:lnTo>
                    <a:pt x="52" y="465"/>
                  </a:lnTo>
                  <a:lnTo>
                    <a:pt x="53" y="478"/>
                  </a:lnTo>
                  <a:lnTo>
                    <a:pt x="54" y="481"/>
                  </a:lnTo>
                  <a:lnTo>
                    <a:pt x="54" y="484"/>
                  </a:lnTo>
                  <a:lnTo>
                    <a:pt x="55" y="490"/>
                  </a:lnTo>
                  <a:lnTo>
                    <a:pt x="56" y="500"/>
                  </a:lnTo>
                  <a:lnTo>
                    <a:pt x="56" y="503"/>
                  </a:lnTo>
                  <a:lnTo>
                    <a:pt x="56" y="505"/>
                  </a:lnTo>
                  <a:lnTo>
                    <a:pt x="57" y="509"/>
                  </a:lnTo>
                  <a:lnTo>
                    <a:pt x="57" y="511"/>
                  </a:lnTo>
                  <a:lnTo>
                    <a:pt x="58" y="513"/>
                  </a:lnTo>
                  <a:lnTo>
                    <a:pt x="58" y="517"/>
                  </a:lnTo>
                  <a:lnTo>
                    <a:pt x="59" y="519"/>
                  </a:lnTo>
                  <a:lnTo>
                    <a:pt x="59" y="520"/>
                  </a:lnTo>
                  <a:lnTo>
                    <a:pt x="60" y="523"/>
                  </a:lnTo>
                  <a:lnTo>
                    <a:pt x="60" y="525"/>
                  </a:lnTo>
                  <a:lnTo>
                    <a:pt x="60" y="526"/>
                  </a:lnTo>
                  <a:lnTo>
                    <a:pt x="61" y="528"/>
                  </a:lnTo>
                  <a:lnTo>
                    <a:pt x="61" y="530"/>
                  </a:lnTo>
                  <a:lnTo>
                    <a:pt x="62" y="530"/>
                  </a:lnTo>
                  <a:lnTo>
                    <a:pt x="62" y="531"/>
                  </a:lnTo>
                  <a:lnTo>
                    <a:pt x="62" y="532"/>
                  </a:lnTo>
                  <a:lnTo>
                    <a:pt x="62" y="533"/>
                  </a:lnTo>
                  <a:lnTo>
                    <a:pt x="63" y="534"/>
                  </a:lnTo>
                  <a:lnTo>
                    <a:pt x="63" y="534"/>
                  </a:lnTo>
                  <a:lnTo>
                    <a:pt x="63" y="535"/>
                  </a:lnTo>
                  <a:lnTo>
                    <a:pt x="63" y="535"/>
                  </a:lnTo>
                  <a:lnTo>
                    <a:pt x="64" y="535"/>
                  </a:lnTo>
                  <a:lnTo>
                    <a:pt x="64" y="536"/>
                  </a:lnTo>
                  <a:lnTo>
                    <a:pt x="65" y="536"/>
                  </a:lnTo>
                  <a:lnTo>
                    <a:pt x="65" y="536"/>
                  </a:lnTo>
                  <a:lnTo>
                    <a:pt x="65" y="536"/>
                  </a:lnTo>
                  <a:lnTo>
                    <a:pt x="65" y="535"/>
                  </a:lnTo>
                  <a:lnTo>
                    <a:pt x="66" y="535"/>
                  </a:lnTo>
                  <a:lnTo>
                    <a:pt x="66" y="535"/>
                  </a:lnTo>
                  <a:lnTo>
                    <a:pt x="66" y="534"/>
                  </a:lnTo>
                  <a:lnTo>
                    <a:pt x="67" y="534"/>
                  </a:lnTo>
                  <a:lnTo>
                    <a:pt x="67" y="533"/>
                  </a:lnTo>
                  <a:lnTo>
                    <a:pt x="67" y="532"/>
                  </a:lnTo>
                  <a:lnTo>
                    <a:pt x="68" y="532"/>
                  </a:lnTo>
                  <a:lnTo>
                    <a:pt x="68" y="531"/>
                  </a:lnTo>
                  <a:lnTo>
                    <a:pt x="68" y="530"/>
                  </a:lnTo>
                  <a:lnTo>
                    <a:pt x="69" y="529"/>
                  </a:lnTo>
                  <a:lnTo>
                    <a:pt x="69" y="528"/>
                  </a:lnTo>
                  <a:lnTo>
                    <a:pt x="69" y="526"/>
                  </a:lnTo>
                  <a:lnTo>
                    <a:pt x="69" y="525"/>
                  </a:lnTo>
                  <a:lnTo>
                    <a:pt x="70" y="524"/>
                  </a:lnTo>
                  <a:lnTo>
                    <a:pt x="70" y="522"/>
                  </a:lnTo>
                  <a:lnTo>
                    <a:pt x="71" y="519"/>
                  </a:lnTo>
                  <a:lnTo>
                    <a:pt x="71" y="517"/>
                  </a:lnTo>
                  <a:lnTo>
                    <a:pt x="71" y="515"/>
                  </a:lnTo>
                  <a:lnTo>
                    <a:pt x="72" y="511"/>
                  </a:lnTo>
                  <a:lnTo>
                    <a:pt x="72" y="509"/>
                  </a:lnTo>
                  <a:lnTo>
                    <a:pt x="72" y="507"/>
                  </a:lnTo>
                  <a:lnTo>
                    <a:pt x="73" y="502"/>
                  </a:lnTo>
                  <a:lnTo>
                    <a:pt x="73" y="500"/>
                  </a:lnTo>
                  <a:lnTo>
                    <a:pt x="74" y="497"/>
                  </a:lnTo>
                  <a:lnTo>
                    <a:pt x="74" y="492"/>
                  </a:lnTo>
                  <a:lnTo>
                    <a:pt x="76" y="480"/>
                  </a:lnTo>
                  <a:lnTo>
                    <a:pt x="76" y="477"/>
                  </a:lnTo>
                  <a:lnTo>
                    <a:pt x="76" y="473"/>
                  </a:lnTo>
                  <a:lnTo>
                    <a:pt x="77" y="466"/>
                  </a:lnTo>
                  <a:lnTo>
                    <a:pt x="78" y="451"/>
                  </a:lnTo>
                  <a:lnTo>
                    <a:pt x="81" y="417"/>
                  </a:lnTo>
                  <a:lnTo>
                    <a:pt x="81" y="412"/>
                  </a:lnTo>
                  <a:lnTo>
                    <a:pt x="81" y="408"/>
                  </a:lnTo>
                  <a:lnTo>
                    <a:pt x="82" y="398"/>
                  </a:lnTo>
                  <a:lnTo>
                    <a:pt x="83" y="379"/>
                  </a:lnTo>
                  <a:lnTo>
                    <a:pt x="86" y="338"/>
                  </a:lnTo>
                  <a:lnTo>
                    <a:pt x="87" y="333"/>
                  </a:lnTo>
                  <a:lnTo>
                    <a:pt x="87" y="327"/>
                  </a:lnTo>
                  <a:lnTo>
                    <a:pt x="87" y="317"/>
                  </a:lnTo>
                  <a:lnTo>
                    <a:pt x="89" y="295"/>
                  </a:lnTo>
                  <a:lnTo>
                    <a:pt x="91" y="251"/>
                  </a:lnTo>
                  <a:lnTo>
                    <a:pt x="97" y="168"/>
                  </a:lnTo>
                  <a:lnTo>
                    <a:pt x="97" y="163"/>
                  </a:lnTo>
                  <a:lnTo>
                    <a:pt x="97" y="158"/>
                  </a:lnTo>
                  <a:lnTo>
                    <a:pt x="98" y="148"/>
                  </a:lnTo>
                  <a:lnTo>
                    <a:pt x="99" y="130"/>
                  </a:lnTo>
                  <a:lnTo>
                    <a:pt x="100" y="126"/>
                  </a:lnTo>
                  <a:lnTo>
                    <a:pt x="100" y="122"/>
                  </a:lnTo>
                  <a:lnTo>
                    <a:pt x="101" y="113"/>
                  </a:lnTo>
                  <a:lnTo>
                    <a:pt x="102" y="97"/>
                  </a:lnTo>
                  <a:lnTo>
                    <a:pt x="102" y="94"/>
                  </a:lnTo>
                  <a:lnTo>
                    <a:pt x="103" y="90"/>
                  </a:lnTo>
                  <a:lnTo>
                    <a:pt x="103" y="83"/>
                  </a:lnTo>
                  <a:lnTo>
                    <a:pt x="104" y="79"/>
                  </a:lnTo>
                  <a:lnTo>
                    <a:pt x="104" y="76"/>
                  </a:lnTo>
                  <a:lnTo>
                    <a:pt x="104" y="69"/>
                  </a:lnTo>
                  <a:lnTo>
                    <a:pt x="105" y="66"/>
                  </a:lnTo>
                  <a:lnTo>
                    <a:pt x="105" y="63"/>
                  </a:lnTo>
                  <a:lnTo>
                    <a:pt x="106" y="58"/>
                  </a:lnTo>
                  <a:lnTo>
                    <a:pt x="106" y="55"/>
                  </a:lnTo>
                  <a:lnTo>
                    <a:pt x="106" y="52"/>
                  </a:lnTo>
                  <a:lnTo>
                    <a:pt x="107" y="48"/>
                  </a:lnTo>
                  <a:lnTo>
                    <a:pt x="108" y="45"/>
                  </a:lnTo>
                  <a:lnTo>
                    <a:pt x="108" y="43"/>
                  </a:lnTo>
                  <a:lnTo>
                    <a:pt x="108" y="41"/>
                  </a:lnTo>
                  <a:lnTo>
                    <a:pt x="108" y="39"/>
                  </a:lnTo>
                  <a:lnTo>
                    <a:pt x="109" y="37"/>
                  </a:lnTo>
                  <a:lnTo>
                    <a:pt x="109" y="35"/>
                  </a:lnTo>
                  <a:lnTo>
                    <a:pt x="110" y="32"/>
                  </a:lnTo>
                  <a:lnTo>
                    <a:pt x="110" y="31"/>
                  </a:lnTo>
                  <a:lnTo>
                    <a:pt x="110" y="30"/>
                  </a:lnTo>
                  <a:lnTo>
                    <a:pt x="111" y="28"/>
                  </a:lnTo>
                  <a:lnTo>
                    <a:pt x="111" y="27"/>
                  </a:lnTo>
                  <a:lnTo>
                    <a:pt x="111" y="26"/>
                  </a:lnTo>
                  <a:lnTo>
                    <a:pt x="112" y="25"/>
                  </a:lnTo>
                  <a:lnTo>
                    <a:pt x="112" y="25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3" y="23"/>
                  </a:lnTo>
                  <a:lnTo>
                    <a:pt x="113" y="23"/>
                  </a:lnTo>
                  <a:lnTo>
                    <a:pt x="114" y="23"/>
                  </a:lnTo>
                  <a:lnTo>
                    <a:pt x="114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4"/>
                  </a:lnTo>
                  <a:lnTo>
                    <a:pt x="115" y="24"/>
                  </a:lnTo>
                  <a:lnTo>
                    <a:pt x="116" y="24"/>
                  </a:lnTo>
                  <a:lnTo>
                    <a:pt x="116" y="25"/>
                  </a:lnTo>
                  <a:lnTo>
                    <a:pt x="116" y="26"/>
                  </a:lnTo>
                  <a:lnTo>
                    <a:pt x="117" y="27"/>
                  </a:lnTo>
                  <a:lnTo>
                    <a:pt x="117" y="28"/>
                  </a:lnTo>
                  <a:lnTo>
                    <a:pt x="117" y="29"/>
                  </a:lnTo>
                  <a:lnTo>
                    <a:pt x="118" y="31"/>
                  </a:lnTo>
                  <a:lnTo>
                    <a:pt x="118" y="32"/>
                  </a:lnTo>
                  <a:lnTo>
                    <a:pt x="118" y="33"/>
                  </a:lnTo>
                  <a:lnTo>
                    <a:pt x="119" y="36"/>
                  </a:lnTo>
                  <a:lnTo>
                    <a:pt x="119" y="38"/>
                  </a:lnTo>
                  <a:lnTo>
                    <a:pt x="119" y="40"/>
                  </a:lnTo>
                  <a:lnTo>
                    <a:pt x="120" y="44"/>
                  </a:lnTo>
                  <a:lnTo>
                    <a:pt x="120" y="46"/>
                  </a:lnTo>
                  <a:lnTo>
                    <a:pt x="121" y="48"/>
                  </a:lnTo>
                  <a:lnTo>
                    <a:pt x="121" y="53"/>
                  </a:lnTo>
                  <a:lnTo>
                    <a:pt x="122" y="63"/>
                  </a:lnTo>
                  <a:lnTo>
                    <a:pt x="123" y="66"/>
                  </a:lnTo>
                  <a:lnTo>
                    <a:pt x="123" y="69"/>
                  </a:lnTo>
                  <a:lnTo>
                    <a:pt x="124" y="75"/>
                  </a:lnTo>
                  <a:lnTo>
                    <a:pt x="125" y="89"/>
                  </a:lnTo>
                  <a:lnTo>
                    <a:pt x="125" y="92"/>
                  </a:lnTo>
                  <a:lnTo>
                    <a:pt x="126" y="96"/>
                  </a:lnTo>
                  <a:lnTo>
                    <a:pt x="126" y="104"/>
                  </a:lnTo>
                  <a:lnTo>
                    <a:pt x="127" y="120"/>
                  </a:lnTo>
                  <a:lnTo>
                    <a:pt x="128" y="124"/>
                  </a:lnTo>
                  <a:lnTo>
                    <a:pt x="128" y="128"/>
                  </a:lnTo>
                  <a:lnTo>
                    <a:pt x="129" y="137"/>
                  </a:lnTo>
                  <a:lnTo>
                    <a:pt x="130" y="155"/>
                  </a:lnTo>
                  <a:lnTo>
                    <a:pt x="132" y="194"/>
                  </a:lnTo>
                  <a:lnTo>
                    <a:pt x="137" y="280"/>
                  </a:lnTo>
                  <a:lnTo>
                    <a:pt x="137" y="286"/>
                  </a:lnTo>
                  <a:lnTo>
                    <a:pt x="138" y="292"/>
                  </a:lnTo>
                  <a:lnTo>
                    <a:pt x="138" y="304"/>
                  </a:lnTo>
                  <a:lnTo>
                    <a:pt x="140" y="329"/>
                  </a:lnTo>
                  <a:lnTo>
                    <a:pt x="142" y="377"/>
                  </a:lnTo>
                  <a:lnTo>
                    <a:pt x="143" y="383"/>
                  </a:lnTo>
                  <a:lnTo>
                    <a:pt x="143" y="389"/>
                  </a:lnTo>
                  <a:lnTo>
                    <a:pt x="144" y="400"/>
                  </a:lnTo>
                  <a:lnTo>
                    <a:pt x="145" y="423"/>
                  </a:lnTo>
                  <a:lnTo>
                    <a:pt x="148" y="466"/>
                  </a:lnTo>
                  <a:lnTo>
                    <a:pt x="148" y="471"/>
                  </a:lnTo>
                  <a:lnTo>
                    <a:pt x="148" y="476"/>
                  </a:lnTo>
                  <a:lnTo>
                    <a:pt x="149" y="486"/>
                  </a:lnTo>
                  <a:lnTo>
                    <a:pt x="150" y="505"/>
                  </a:lnTo>
                  <a:lnTo>
                    <a:pt x="151" y="509"/>
                  </a:lnTo>
                  <a:lnTo>
                    <a:pt x="151" y="514"/>
                  </a:lnTo>
                  <a:lnTo>
                    <a:pt x="151" y="522"/>
                  </a:lnTo>
                  <a:lnTo>
                    <a:pt x="153" y="538"/>
                  </a:lnTo>
                  <a:lnTo>
                    <a:pt x="153" y="542"/>
                  </a:lnTo>
                  <a:lnTo>
                    <a:pt x="153" y="545"/>
                  </a:lnTo>
                  <a:lnTo>
                    <a:pt x="154" y="552"/>
                  </a:lnTo>
                  <a:lnTo>
                    <a:pt x="154" y="556"/>
                  </a:lnTo>
                  <a:lnTo>
                    <a:pt x="155" y="559"/>
                  </a:lnTo>
                  <a:lnTo>
                    <a:pt x="155" y="565"/>
                  </a:lnTo>
                  <a:lnTo>
                    <a:pt x="156" y="568"/>
                  </a:lnTo>
                  <a:lnTo>
                    <a:pt x="156" y="570"/>
                  </a:lnTo>
                  <a:lnTo>
                    <a:pt x="157" y="575"/>
                  </a:lnTo>
                  <a:lnTo>
                    <a:pt x="157" y="578"/>
                  </a:lnTo>
                  <a:lnTo>
                    <a:pt x="157" y="580"/>
                  </a:lnTo>
                  <a:lnTo>
                    <a:pt x="158" y="584"/>
                  </a:lnTo>
                  <a:lnTo>
                    <a:pt x="158" y="586"/>
                  </a:lnTo>
                  <a:lnTo>
                    <a:pt x="159" y="588"/>
                  </a:lnTo>
                  <a:lnTo>
                    <a:pt x="159" y="589"/>
                  </a:lnTo>
                  <a:lnTo>
                    <a:pt x="159" y="591"/>
                  </a:lnTo>
                  <a:lnTo>
                    <a:pt x="160" y="592"/>
                  </a:lnTo>
                  <a:lnTo>
                    <a:pt x="160" y="593"/>
                  </a:lnTo>
                  <a:lnTo>
                    <a:pt x="160" y="594"/>
                  </a:lnTo>
                  <a:lnTo>
                    <a:pt x="161" y="595"/>
                  </a:lnTo>
                  <a:lnTo>
                    <a:pt x="161" y="596"/>
                  </a:lnTo>
                  <a:lnTo>
                    <a:pt x="161" y="597"/>
                  </a:lnTo>
                  <a:lnTo>
                    <a:pt x="162" y="598"/>
                  </a:lnTo>
                  <a:lnTo>
                    <a:pt x="162" y="598"/>
                  </a:lnTo>
                  <a:lnTo>
                    <a:pt x="162" y="598"/>
                  </a:lnTo>
                  <a:lnTo>
                    <a:pt x="162" y="599"/>
                  </a:lnTo>
                  <a:lnTo>
                    <a:pt x="163" y="599"/>
                  </a:lnTo>
                  <a:lnTo>
                    <a:pt x="163" y="599"/>
                  </a:lnTo>
                  <a:lnTo>
                    <a:pt x="163" y="599"/>
                  </a:lnTo>
                  <a:lnTo>
                    <a:pt x="164" y="599"/>
                  </a:lnTo>
                  <a:lnTo>
                    <a:pt x="164" y="598"/>
                  </a:lnTo>
                  <a:lnTo>
                    <a:pt x="164" y="598"/>
                  </a:lnTo>
                  <a:lnTo>
                    <a:pt x="165" y="598"/>
                  </a:lnTo>
                  <a:lnTo>
                    <a:pt x="165" y="597"/>
                  </a:lnTo>
                  <a:lnTo>
                    <a:pt x="165" y="596"/>
                  </a:lnTo>
                  <a:lnTo>
                    <a:pt x="165" y="595"/>
                  </a:lnTo>
                  <a:lnTo>
                    <a:pt x="166" y="595"/>
                  </a:lnTo>
                  <a:lnTo>
                    <a:pt x="166" y="593"/>
                  </a:lnTo>
                  <a:lnTo>
                    <a:pt x="166" y="592"/>
                  </a:lnTo>
                  <a:lnTo>
                    <a:pt x="167" y="591"/>
                  </a:lnTo>
                  <a:lnTo>
                    <a:pt x="167" y="590"/>
                  </a:lnTo>
                  <a:lnTo>
                    <a:pt x="167" y="588"/>
                  </a:lnTo>
                  <a:lnTo>
                    <a:pt x="168" y="585"/>
                  </a:lnTo>
                  <a:lnTo>
                    <a:pt x="168" y="583"/>
                  </a:lnTo>
                  <a:lnTo>
                    <a:pt x="169" y="581"/>
                  </a:lnTo>
                  <a:lnTo>
                    <a:pt x="169" y="577"/>
                  </a:lnTo>
                  <a:lnTo>
                    <a:pt x="169" y="574"/>
                  </a:lnTo>
                  <a:lnTo>
                    <a:pt x="170" y="572"/>
                  </a:lnTo>
                  <a:lnTo>
                    <a:pt x="171" y="567"/>
                  </a:lnTo>
                  <a:lnTo>
                    <a:pt x="171" y="564"/>
                  </a:lnTo>
                  <a:lnTo>
                    <a:pt x="171" y="561"/>
                  </a:lnTo>
                  <a:lnTo>
                    <a:pt x="172" y="555"/>
                  </a:lnTo>
                  <a:lnTo>
                    <a:pt x="173" y="543"/>
                  </a:lnTo>
                  <a:lnTo>
                    <a:pt x="173" y="539"/>
                  </a:lnTo>
                  <a:lnTo>
                    <a:pt x="174" y="535"/>
                  </a:lnTo>
                  <a:lnTo>
                    <a:pt x="174" y="528"/>
                  </a:lnTo>
                  <a:lnTo>
                    <a:pt x="175" y="512"/>
                  </a:lnTo>
                  <a:lnTo>
                    <a:pt x="178" y="476"/>
                  </a:lnTo>
                  <a:lnTo>
                    <a:pt x="178" y="472"/>
                  </a:lnTo>
                  <a:lnTo>
                    <a:pt x="178" y="467"/>
                  </a:lnTo>
                  <a:lnTo>
                    <a:pt x="179" y="457"/>
                  </a:lnTo>
                  <a:lnTo>
                    <a:pt x="180" y="437"/>
                  </a:lnTo>
                  <a:lnTo>
                    <a:pt x="183" y="395"/>
                  </a:lnTo>
                  <a:lnTo>
                    <a:pt x="187" y="304"/>
                  </a:lnTo>
                  <a:lnTo>
                    <a:pt x="188" y="298"/>
                  </a:lnTo>
                  <a:lnTo>
                    <a:pt x="188" y="292"/>
                  </a:lnTo>
                  <a:lnTo>
                    <a:pt x="189" y="281"/>
                  </a:lnTo>
                  <a:lnTo>
                    <a:pt x="190" y="258"/>
                  </a:lnTo>
                  <a:lnTo>
                    <a:pt x="192" y="213"/>
                  </a:lnTo>
                  <a:lnTo>
                    <a:pt x="193" y="207"/>
                  </a:lnTo>
                  <a:lnTo>
                    <a:pt x="193" y="202"/>
                  </a:lnTo>
                  <a:lnTo>
                    <a:pt x="194" y="191"/>
                  </a:lnTo>
                  <a:lnTo>
                    <a:pt x="195" y="170"/>
                  </a:lnTo>
                  <a:lnTo>
                    <a:pt x="197" y="130"/>
                  </a:lnTo>
                  <a:lnTo>
                    <a:pt x="197" y="125"/>
                  </a:lnTo>
                  <a:lnTo>
                    <a:pt x="198" y="119"/>
                  </a:lnTo>
                  <a:lnTo>
                    <a:pt x="198" y="110"/>
                  </a:lnTo>
                  <a:lnTo>
                    <a:pt x="200" y="91"/>
                  </a:lnTo>
                  <a:lnTo>
                    <a:pt x="200" y="87"/>
                  </a:lnTo>
                  <a:lnTo>
                    <a:pt x="200" y="82"/>
                  </a:lnTo>
                  <a:lnTo>
                    <a:pt x="201" y="74"/>
                  </a:lnTo>
                  <a:lnTo>
                    <a:pt x="202" y="58"/>
                  </a:lnTo>
                  <a:lnTo>
                    <a:pt x="203" y="55"/>
                  </a:lnTo>
                  <a:lnTo>
                    <a:pt x="203" y="51"/>
                  </a:lnTo>
                  <a:lnTo>
                    <a:pt x="204" y="44"/>
                  </a:lnTo>
                  <a:lnTo>
                    <a:pt x="204" y="41"/>
                  </a:lnTo>
                  <a:lnTo>
                    <a:pt x="204" y="38"/>
                  </a:lnTo>
                  <a:lnTo>
                    <a:pt x="205" y="32"/>
                  </a:lnTo>
                  <a:lnTo>
                    <a:pt x="205" y="29"/>
                  </a:lnTo>
                  <a:lnTo>
                    <a:pt x="206" y="27"/>
                  </a:lnTo>
                  <a:lnTo>
                    <a:pt x="206" y="22"/>
                  </a:lnTo>
                  <a:lnTo>
                    <a:pt x="207" y="19"/>
                  </a:lnTo>
                  <a:lnTo>
                    <a:pt x="207" y="17"/>
                  </a:lnTo>
                  <a:lnTo>
                    <a:pt x="208" y="13"/>
                  </a:lnTo>
                  <a:lnTo>
                    <a:pt x="208" y="12"/>
                  </a:lnTo>
                  <a:lnTo>
                    <a:pt x="208" y="10"/>
                  </a:lnTo>
                  <a:lnTo>
                    <a:pt x="209" y="8"/>
                  </a:lnTo>
                  <a:lnTo>
                    <a:pt x="209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0" y="3"/>
                  </a:lnTo>
                  <a:lnTo>
                    <a:pt x="210" y="3"/>
                  </a:lnTo>
                  <a:lnTo>
                    <a:pt x="210" y="2"/>
                  </a:lnTo>
                  <a:lnTo>
                    <a:pt x="211" y="1"/>
                  </a:lnTo>
                  <a:lnTo>
                    <a:pt x="211" y="1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3" y="1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4" y="3"/>
                  </a:lnTo>
                  <a:lnTo>
                    <a:pt x="215" y="4"/>
                  </a:lnTo>
                  <a:lnTo>
                    <a:pt x="215" y="5"/>
                  </a:lnTo>
                  <a:lnTo>
                    <a:pt x="215" y="6"/>
                  </a:lnTo>
                  <a:lnTo>
                    <a:pt x="216" y="7"/>
                  </a:lnTo>
                  <a:lnTo>
                    <a:pt x="216" y="9"/>
                  </a:lnTo>
                  <a:lnTo>
                    <a:pt x="216" y="10"/>
                  </a:lnTo>
                  <a:lnTo>
                    <a:pt x="217" y="12"/>
                  </a:lnTo>
                  <a:lnTo>
                    <a:pt x="217" y="14"/>
                  </a:lnTo>
                  <a:lnTo>
                    <a:pt x="217" y="16"/>
                  </a:lnTo>
                  <a:lnTo>
                    <a:pt x="218" y="20"/>
                  </a:lnTo>
                  <a:lnTo>
                    <a:pt x="218" y="22"/>
                  </a:lnTo>
                  <a:lnTo>
                    <a:pt x="219" y="24"/>
                  </a:lnTo>
                  <a:lnTo>
                    <a:pt x="219" y="29"/>
                  </a:lnTo>
                  <a:lnTo>
                    <a:pt x="220" y="31"/>
                  </a:lnTo>
                  <a:lnTo>
                    <a:pt x="220" y="34"/>
                  </a:lnTo>
                  <a:lnTo>
                    <a:pt x="221" y="40"/>
                  </a:lnTo>
                  <a:lnTo>
                    <a:pt x="221" y="43"/>
                  </a:lnTo>
                  <a:lnTo>
                    <a:pt x="221" y="46"/>
                  </a:lnTo>
                  <a:lnTo>
                    <a:pt x="222" y="52"/>
                  </a:lnTo>
                  <a:lnTo>
                    <a:pt x="223" y="66"/>
                  </a:lnTo>
                  <a:lnTo>
                    <a:pt x="223" y="69"/>
                  </a:lnTo>
                  <a:lnTo>
                    <a:pt x="224" y="73"/>
                  </a:lnTo>
                  <a:lnTo>
                    <a:pt x="224" y="81"/>
                  </a:lnTo>
                  <a:lnTo>
                    <a:pt x="225" y="97"/>
                  </a:lnTo>
                  <a:lnTo>
                    <a:pt x="228" y="133"/>
                  </a:lnTo>
                  <a:lnTo>
                    <a:pt x="228" y="138"/>
                  </a:lnTo>
                  <a:lnTo>
                    <a:pt x="228" y="143"/>
                  </a:lnTo>
                  <a:lnTo>
                    <a:pt x="229" y="153"/>
                  </a:lnTo>
                  <a:lnTo>
                    <a:pt x="230" y="173"/>
                  </a:lnTo>
                  <a:lnTo>
                    <a:pt x="233" y="216"/>
                  </a:lnTo>
                  <a:lnTo>
                    <a:pt x="238" y="305"/>
                  </a:lnTo>
                  <a:lnTo>
                    <a:pt x="238" y="311"/>
                  </a:lnTo>
                  <a:lnTo>
                    <a:pt x="238" y="317"/>
                  </a:lnTo>
                  <a:lnTo>
                    <a:pt x="239" y="329"/>
                  </a:lnTo>
                  <a:lnTo>
                    <a:pt x="240" y="353"/>
                  </a:lnTo>
                  <a:lnTo>
                    <a:pt x="243" y="399"/>
                  </a:lnTo>
                  <a:lnTo>
                    <a:pt x="243" y="405"/>
                  </a:lnTo>
                  <a:lnTo>
                    <a:pt x="244" y="411"/>
                  </a:lnTo>
                  <a:lnTo>
                    <a:pt x="244" y="421"/>
                  </a:lnTo>
                  <a:lnTo>
                    <a:pt x="246" y="442"/>
                  </a:lnTo>
                  <a:lnTo>
                    <a:pt x="248" y="481"/>
                  </a:lnTo>
                  <a:lnTo>
                    <a:pt x="249" y="485"/>
                  </a:lnTo>
                  <a:lnTo>
                    <a:pt x="249" y="490"/>
                  </a:lnTo>
                  <a:lnTo>
                    <a:pt x="249" y="498"/>
                  </a:lnTo>
                  <a:lnTo>
                    <a:pt x="251" y="514"/>
                  </a:lnTo>
                  <a:lnTo>
                    <a:pt x="251" y="518"/>
                  </a:lnTo>
                  <a:lnTo>
                    <a:pt x="251" y="521"/>
                  </a:lnTo>
                  <a:lnTo>
                    <a:pt x="252" y="528"/>
                  </a:lnTo>
                  <a:lnTo>
                    <a:pt x="253" y="541"/>
                  </a:lnTo>
                  <a:lnTo>
                    <a:pt x="254" y="543"/>
                  </a:lnTo>
                  <a:lnTo>
                    <a:pt x="254" y="546"/>
                  </a:lnTo>
                  <a:lnTo>
                    <a:pt x="255" y="551"/>
                  </a:lnTo>
                  <a:lnTo>
                    <a:pt x="255" y="554"/>
                  </a:lnTo>
                  <a:lnTo>
                    <a:pt x="255" y="556"/>
                  </a:lnTo>
                  <a:lnTo>
                    <a:pt x="256" y="560"/>
                  </a:lnTo>
                  <a:lnTo>
                    <a:pt x="256" y="562"/>
                  </a:lnTo>
                  <a:lnTo>
                    <a:pt x="257" y="564"/>
                  </a:lnTo>
                  <a:lnTo>
                    <a:pt x="257" y="566"/>
                  </a:lnTo>
                  <a:lnTo>
                    <a:pt x="257" y="567"/>
                  </a:lnTo>
                  <a:lnTo>
                    <a:pt x="258" y="568"/>
                  </a:lnTo>
                  <a:lnTo>
                    <a:pt x="258" y="570"/>
                  </a:lnTo>
                  <a:lnTo>
                    <a:pt x="258" y="571"/>
                  </a:lnTo>
                  <a:lnTo>
                    <a:pt x="259" y="572"/>
                  </a:lnTo>
                  <a:lnTo>
                    <a:pt x="259" y="573"/>
                  </a:lnTo>
                  <a:lnTo>
                    <a:pt x="259" y="574"/>
                  </a:lnTo>
                  <a:lnTo>
                    <a:pt x="260" y="575"/>
                  </a:lnTo>
                  <a:lnTo>
                    <a:pt x="260" y="575"/>
                  </a:lnTo>
                  <a:lnTo>
                    <a:pt x="260" y="575"/>
                  </a:lnTo>
                  <a:lnTo>
                    <a:pt x="261" y="576"/>
                  </a:lnTo>
                  <a:lnTo>
                    <a:pt x="261" y="576"/>
                  </a:lnTo>
                  <a:lnTo>
                    <a:pt x="261" y="576"/>
                  </a:lnTo>
                  <a:lnTo>
                    <a:pt x="262" y="576"/>
                  </a:lnTo>
                  <a:lnTo>
                    <a:pt x="262" y="576"/>
                  </a:lnTo>
                  <a:lnTo>
                    <a:pt x="262" y="576"/>
                  </a:lnTo>
                  <a:lnTo>
                    <a:pt x="263" y="575"/>
                  </a:lnTo>
                  <a:lnTo>
                    <a:pt x="263" y="575"/>
                  </a:lnTo>
                  <a:lnTo>
                    <a:pt x="263" y="574"/>
                  </a:lnTo>
                  <a:lnTo>
                    <a:pt x="264" y="574"/>
                  </a:lnTo>
                  <a:lnTo>
                    <a:pt x="264" y="573"/>
                  </a:lnTo>
                  <a:lnTo>
                    <a:pt x="264" y="572"/>
                  </a:lnTo>
                  <a:lnTo>
                    <a:pt x="265" y="571"/>
                  </a:lnTo>
                  <a:lnTo>
                    <a:pt x="265" y="570"/>
                  </a:lnTo>
                  <a:lnTo>
                    <a:pt x="265" y="568"/>
                  </a:lnTo>
                  <a:lnTo>
                    <a:pt x="266" y="567"/>
                  </a:lnTo>
                  <a:lnTo>
                    <a:pt x="266" y="565"/>
                  </a:lnTo>
                  <a:lnTo>
                    <a:pt x="267" y="562"/>
                  </a:lnTo>
                  <a:lnTo>
                    <a:pt x="267" y="560"/>
                  </a:lnTo>
                  <a:lnTo>
                    <a:pt x="267" y="558"/>
                  </a:lnTo>
                  <a:lnTo>
                    <a:pt x="268" y="554"/>
                  </a:lnTo>
                  <a:lnTo>
                    <a:pt x="268" y="552"/>
                  </a:lnTo>
                  <a:lnTo>
                    <a:pt x="269" y="549"/>
                  </a:lnTo>
                  <a:lnTo>
                    <a:pt x="269" y="544"/>
                  </a:lnTo>
                  <a:lnTo>
                    <a:pt x="269" y="541"/>
                  </a:lnTo>
                  <a:lnTo>
                    <a:pt x="270" y="539"/>
                  </a:lnTo>
                  <a:lnTo>
                    <a:pt x="271" y="533"/>
                  </a:lnTo>
                  <a:lnTo>
                    <a:pt x="272" y="520"/>
                  </a:lnTo>
                  <a:lnTo>
                    <a:pt x="272" y="517"/>
                  </a:lnTo>
                  <a:lnTo>
                    <a:pt x="272" y="513"/>
                  </a:lnTo>
                  <a:lnTo>
                    <a:pt x="273" y="506"/>
                  </a:lnTo>
                  <a:lnTo>
                    <a:pt x="274" y="490"/>
                  </a:lnTo>
                  <a:lnTo>
                    <a:pt x="275" y="486"/>
                  </a:lnTo>
                  <a:lnTo>
                    <a:pt x="275" y="482"/>
                  </a:lnTo>
                  <a:lnTo>
                    <a:pt x="276" y="473"/>
                  </a:lnTo>
                  <a:lnTo>
                    <a:pt x="277" y="456"/>
                  </a:lnTo>
                  <a:lnTo>
                    <a:pt x="279" y="417"/>
                  </a:lnTo>
                  <a:lnTo>
                    <a:pt x="280" y="413"/>
                  </a:lnTo>
                  <a:lnTo>
                    <a:pt x="280" y="408"/>
                  </a:lnTo>
                  <a:lnTo>
                    <a:pt x="281" y="399"/>
                  </a:lnTo>
                  <a:lnTo>
                    <a:pt x="282" y="379"/>
                  </a:lnTo>
                  <a:lnTo>
                    <a:pt x="284" y="340"/>
                  </a:lnTo>
                  <a:lnTo>
                    <a:pt x="289" y="261"/>
                  </a:lnTo>
                  <a:lnTo>
                    <a:pt x="290" y="256"/>
                  </a:lnTo>
                  <a:lnTo>
                    <a:pt x="290" y="252"/>
                  </a:lnTo>
                  <a:lnTo>
                    <a:pt x="290" y="242"/>
                  </a:lnTo>
                  <a:lnTo>
                    <a:pt x="292" y="223"/>
                  </a:lnTo>
                  <a:lnTo>
                    <a:pt x="294" y="188"/>
                  </a:lnTo>
                  <a:lnTo>
                    <a:pt x="294" y="184"/>
                  </a:lnTo>
                  <a:lnTo>
                    <a:pt x="295" y="180"/>
                  </a:lnTo>
                  <a:lnTo>
                    <a:pt x="295" y="172"/>
                  </a:lnTo>
                  <a:lnTo>
                    <a:pt x="297" y="156"/>
                  </a:lnTo>
                  <a:lnTo>
                    <a:pt x="297" y="153"/>
                  </a:lnTo>
                  <a:lnTo>
                    <a:pt x="297" y="149"/>
                  </a:lnTo>
                  <a:lnTo>
                    <a:pt x="298" y="142"/>
                  </a:lnTo>
                  <a:lnTo>
                    <a:pt x="299" y="128"/>
                  </a:lnTo>
                  <a:lnTo>
                    <a:pt x="299" y="125"/>
                  </a:lnTo>
                </a:path>
              </a:pathLst>
            </a:custGeom>
            <a:noFill/>
            <a:ln w="19050" cap="sq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10"/>
            <p:cNvSpPr>
              <a:spLocks/>
            </p:cNvSpPr>
            <p:nvPr/>
          </p:nvSpPr>
          <p:spPr bwMode="auto">
            <a:xfrm>
              <a:off x="2647950" y="3057525"/>
              <a:ext cx="477838" cy="668338"/>
            </a:xfrm>
            <a:custGeom>
              <a:avLst/>
              <a:gdLst>
                <a:gd name="T0" fmla="*/ 3 w 301"/>
                <a:gd name="T1" fmla="*/ 34 h 421"/>
                <a:gd name="T2" fmla="*/ 7 w 301"/>
                <a:gd name="T3" fmla="*/ 12 h 421"/>
                <a:gd name="T4" fmla="*/ 9 w 301"/>
                <a:gd name="T5" fmla="*/ 2 h 421"/>
                <a:gd name="T6" fmla="*/ 12 w 301"/>
                <a:gd name="T7" fmla="*/ 0 h 421"/>
                <a:gd name="T8" fmla="*/ 15 w 301"/>
                <a:gd name="T9" fmla="*/ 4 h 421"/>
                <a:gd name="T10" fmla="*/ 18 w 301"/>
                <a:gd name="T11" fmla="*/ 16 h 421"/>
                <a:gd name="T12" fmla="*/ 22 w 301"/>
                <a:gd name="T13" fmla="*/ 49 h 421"/>
                <a:gd name="T14" fmla="*/ 31 w 301"/>
                <a:gd name="T15" fmla="*/ 150 h 421"/>
                <a:gd name="T16" fmla="*/ 42 w 301"/>
                <a:gd name="T17" fmla="*/ 292 h 421"/>
                <a:gd name="T18" fmla="*/ 47 w 301"/>
                <a:gd name="T19" fmla="*/ 346 h 421"/>
                <a:gd name="T20" fmla="*/ 51 w 301"/>
                <a:gd name="T21" fmla="*/ 388 h 421"/>
                <a:gd name="T22" fmla="*/ 54 w 301"/>
                <a:gd name="T23" fmla="*/ 406 h 421"/>
                <a:gd name="T24" fmla="*/ 57 w 301"/>
                <a:gd name="T25" fmla="*/ 417 h 421"/>
                <a:gd name="T26" fmla="*/ 60 w 301"/>
                <a:gd name="T27" fmla="*/ 421 h 421"/>
                <a:gd name="T28" fmla="*/ 63 w 301"/>
                <a:gd name="T29" fmla="*/ 421 h 421"/>
                <a:gd name="T30" fmla="*/ 65 w 301"/>
                <a:gd name="T31" fmla="*/ 415 h 421"/>
                <a:gd name="T32" fmla="*/ 68 w 301"/>
                <a:gd name="T33" fmla="*/ 402 h 421"/>
                <a:gd name="T34" fmla="*/ 76 w 301"/>
                <a:gd name="T35" fmla="*/ 347 h 421"/>
                <a:gd name="T36" fmla="*/ 83 w 301"/>
                <a:gd name="T37" fmla="*/ 276 h 421"/>
                <a:gd name="T38" fmla="*/ 91 w 301"/>
                <a:gd name="T39" fmla="*/ 196 h 421"/>
                <a:gd name="T40" fmla="*/ 96 w 301"/>
                <a:gd name="T41" fmla="*/ 155 h 421"/>
                <a:gd name="T42" fmla="*/ 101 w 301"/>
                <a:gd name="T43" fmla="*/ 124 h 421"/>
                <a:gd name="T44" fmla="*/ 104 w 301"/>
                <a:gd name="T45" fmla="*/ 109 h 421"/>
                <a:gd name="T46" fmla="*/ 107 w 301"/>
                <a:gd name="T47" fmla="*/ 102 h 421"/>
                <a:gd name="T48" fmla="*/ 110 w 301"/>
                <a:gd name="T49" fmla="*/ 100 h 421"/>
                <a:gd name="T50" fmla="*/ 113 w 301"/>
                <a:gd name="T51" fmla="*/ 102 h 421"/>
                <a:gd name="T52" fmla="*/ 115 w 301"/>
                <a:gd name="T53" fmla="*/ 108 h 421"/>
                <a:gd name="T54" fmla="*/ 119 w 301"/>
                <a:gd name="T55" fmla="*/ 121 h 421"/>
                <a:gd name="T56" fmla="*/ 126 w 301"/>
                <a:gd name="T57" fmla="*/ 162 h 421"/>
                <a:gd name="T58" fmla="*/ 141 w 301"/>
                <a:gd name="T59" fmla="*/ 267 h 421"/>
                <a:gd name="T60" fmla="*/ 146 w 301"/>
                <a:gd name="T61" fmla="*/ 294 h 421"/>
                <a:gd name="T62" fmla="*/ 151 w 301"/>
                <a:gd name="T63" fmla="*/ 314 h 421"/>
                <a:gd name="T64" fmla="*/ 154 w 301"/>
                <a:gd name="T65" fmla="*/ 321 h 421"/>
                <a:gd name="T66" fmla="*/ 157 w 301"/>
                <a:gd name="T67" fmla="*/ 325 h 421"/>
                <a:gd name="T68" fmla="*/ 159 w 301"/>
                <a:gd name="T69" fmla="*/ 327 h 421"/>
                <a:gd name="T70" fmla="*/ 162 w 301"/>
                <a:gd name="T71" fmla="*/ 326 h 421"/>
                <a:gd name="T72" fmla="*/ 165 w 301"/>
                <a:gd name="T73" fmla="*/ 321 h 421"/>
                <a:gd name="T74" fmla="*/ 169 w 301"/>
                <a:gd name="T75" fmla="*/ 311 h 421"/>
                <a:gd name="T76" fmla="*/ 181 w 301"/>
                <a:gd name="T77" fmla="*/ 258 h 421"/>
                <a:gd name="T78" fmla="*/ 188 w 301"/>
                <a:gd name="T79" fmla="*/ 230 h 421"/>
                <a:gd name="T80" fmla="*/ 194 w 301"/>
                <a:gd name="T81" fmla="*/ 204 h 421"/>
                <a:gd name="T82" fmla="*/ 198 w 301"/>
                <a:gd name="T83" fmla="*/ 191 h 421"/>
                <a:gd name="T84" fmla="*/ 203 w 301"/>
                <a:gd name="T85" fmla="*/ 183 h 421"/>
                <a:gd name="T86" fmla="*/ 205 w 301"/>
                <a:gd name="T87" fmla="*/ 180 h 421"/>
                <a:gd name="T88" fmla="*/ 208 w 301"/>
                <a:gd name="T89" fmla="*/ 179 h 421"/>
                <a:gd name="T90" fmla="*/ 211 w 301"/>
                <a:gd name="T91" fmla="*/ 180 h 421"/>
                <a:gd name="T92" fmla="*/ 213 w 301"/>
                <a:gd name="T93" fmla="*/ 182 h 421"/>
                <a:gd name="T94" fmla="*/ 218 w 301"/>
                <a:gd name="T95" fmla="*/ 189 h 421"/>
                <a:gd name="T96" fmla="*/ 232 w 301"/>
                <a:gd name="T97" fmla="*/ 226 h 421"/>
                <a:gd name="T98" fmla="*/ 239 w 301"/>
                <a:gd name="T99" fmla="*/ 244 h 421"/>
                <a:gd name="T100" fmla="*/ 246 w 301"/>
                <a:gd name="T101" fmla="*/ 258 h 421"/>
                <a:gd name="T102" fmla="*/ 250 w 301"/>
                <a:gd name="T103" fmla="*/ 264 h 421"/>
                <a:gd name="T104" fmla="*/ 253 w 301"/>
                <a:gd name="T105" fmla="*/ 267 h 421"/>
                <a:gd name="T106" fmla="*/ 256 w 301"/>
                <a:gd name="T107" fmla="*/ 268 h 421"/>
                <a:gd name="T108" fmla="*/ 258 w 301"/>
                <a:gd name="T109" fmla="*/ 268 h 421"/>
                <a:gd name="T110" fmla="*/ 261 w 301"/>
                <a:gd name="T111" fmla="*/ 267 h 421"/>
                <a:gd name="T112" fmla="*/ 264 w 301"/>
                <a:gd name="T113" fmla="*/ 266 h 421"/>
                <a:gd name="T114" fmla="*/ 268 w 301"/>
                <a:gd name="T115" fmla="*/ 262 h 421"/>
                <a:gd name="T116" fmla="*/ 275 w 301"/>
                <a:gd name="T117" fmla="*/ 251 h 421"/>
                <a:gd name="T118" fmla="*/ 289 w 301"/>
                <a:gd name="T119" fmla="*/ 231 h 421"/>
                <a:gd name="T120" fmla="*/ 296 w 301"/>
                <a:gd name="T121" fmla="*/ 223 h 421"/>
                <a:gd name="T122" fmla="*/ 300 w 301"/>
                <a:gd name="T123" fmla="*/ 2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" h="421">
                  <a:moveTo>
                    <a:pt x="0" y="61"/>
                  </a:moveTo>
                  <a:lnTo>
                    <a:pt x="1" y="57"/>
                  </a:lnTo>
                  <a:lnTo>
                    <a:pt x="1" y="51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5" y="24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9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8" y="16"/>
                  </a:lnTo>
                  <a:lnTo>
                    <a:pt x="18" y="20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20" y="29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2" y="44"/>
                  </a:lnTo>
                  <a:lnTo>
                    <a:pt x="22" y="49"/>
                  </a:lnTo>
                  <a:lnTo>
                    <a:pt x="23" y="61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7" y="93"/>
                  </a:lnTo>
                  <a:lnTo>
                    <a:pt x="27" y="100"/>
                  </a:lnTo>
                  <a:lnTo>
                    <a:pt x="28" y="115"/>
                  </a:lnTo>
                  <a:lnTo>
                    <a:pt x="31" y="146"/>
                  </a:lnTo>
                  <a:lnTo>
                    <a:pt x="31" y="150"/>
                  </a:lnTo>
                  <a:lnTo>
                    <a:pt x="31" y="154"/>
                  </a:lnTo>
                  <a:lnTo>
                    <a:pt x="32" y="162"/>
                  </a:lnTo>
                  <a:lnTo>
                    <a:pt x="33" y="179"/>
                  </a:lnTo>
                  <a:lnTo>
                    <a:pt x="36" y="212"/>
                  </a:lnTo>
                  <a:lnTo>
                    <a:pt x="41" y="276"/>
                  </a:lnTo>
                  <a:lnTo>
                    <a:pt x="41" y="280"/>
                  </a:lnTo>
                  <a:lnTo>
                    <a:pt x="41" y="284"/>
                  </a:lnTo>
                  <a:lnTo>
                    <a:pt x="42" y="292"/>
                  </a:lnTo>
                  <a:lnTo>
                    <a:pt x="43" y="306"/>
                  </a:lnTo>
                  <a:lnTo>
                    <a:pt x="43" y="310"/>
                  </a:lnTo>
                  <a:lnTo>
                    <a:pt x="44" y="313"/>
                  </a:lnTo>
                  <a:lnTo>
                    <a:pt x="44" y="320"/>
                  </a:lnTo>
                  <a:lnTo>
                    <a:pt x="45" y="333"/>
                  </a:lnTo>
                  <a:lnTo>
                    <a:pt x="46" y="337"/>
                  </a:lnTo>
                  <a:lnTo>
                    <a:pt x="46" y="340"/>
                  </a:lnTo>
                  <a:lnTo>
                    <a:pt x="47" y="346"/>
                  </a:lnTo>
                  <a:lnTo>
                    <a:pt x="48" y="358"/>
                  </a:lnTo>
                  <a:lnTo>
                    <a:pt x="48" y="360"/>
                  </a:lnTo>
                  <a:lnTo>
                    <a:pt x="48" y="363"/>
                  </a:lnTo>
                  <a:lnTo>
                    <a:pt x="49" y="369"/>
                  </a:lnTo>
                  <a:lnTo>
                    <a:pt x="50" y="379"/>
                  </a:lnTo>
                  <a:lnTo>
                    <a:pt x="50" y="381"/>
                  </a:lnTo>
                  <a:lnTo>
                    <a:pt x="51" y="383"/>
                  </a:lnTo>
                  <a:lnTo>
                    <a:pt x="51" y="388"/>
                  </a:lnTo>
                  <a:lnTo>
                    <a:pt x="52" y="390"/>
                  </a:lnTo>
                  <a:lnTo>
                    <a:pt x="52" y="392"/>
                  </a:lnTo>
                  <a:lnTo>
                    <a:pt x="53" y="396"/>
                  </a:lnTo>
                  <a:lnTo>
                    <a:pt x="53" y="398"/>
                  </a:lnTo>
                  <a:lnTo>
                    <a:pt x="53" y="399"/>
                  </a:lnTo>
                  <a:lnTo>
                    <a:pt x="54" y="403"/>
                  </a:lnTo>
                  <a:lnTo>
                    <a:pt x="54" y="404"/>
                  </a:lnTo>
                  <a:lnTo>
                    <a:pt x="54" y="406"/>
                  </a:lnTo>
                  <a:lnTo>
                    <a:pt x="55" y="409"/>
                  </a:lnTo>
                  <a:lnTo>
                    <a:pt x="55" y="410"/>
                  </a:lnTo>
                  <a:lnTo>
                    <a:pt x="56" y="411"/>
                  </a:lnTo>
                  <a:lnTo>
                    <a:pt x="56" y="412"/>
                  </a:lnTo>
                  <a:lnTo>
                    <a:pt x="56" y="413"/>
                  </a:lnTo>
                  <a:lnTo>
                    <a:pt x="57" y="414"/>
                  </a:lnTo>
                  <a:lnTo>
                    <a:pt x="57" y="415"/>
                  </a:lnTo>
                  <a:lnTo>
                    <a:pt x="57" y="417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58" y="419"/>
                  </a:lnTo>
                  <a:lnTo>
                    <a:pt x="59" y="420"/>
                  </a:lnTo>
                  <a:lnTo>
                    <a:pt x="59" y="420"/>
                  </a:lnTo>
                  <a:lnTo>
                    <a:pt x="59" y="421"/>
                  </a:lnTo>
                  <a:lnTo>
                    <a:pt x="59" y="421"/>
                  </a:lnTo>
                  <a:lnTo>
                    <a:pt x="60" y="421"/>
                  </a:lnTo>
                  <a:lnTo>
                    <a:pt x="60" y="421"/>
                  </a:lnTo>
                  <a:lnTo>
                    <a:pt x="61" y="421"/>
                  </a:lnTo>
                  <a:lnTo>
                    <a:pt x="61" y="421"/>
                  </a:lnTo>
                  <a:lnTo>
                    <a:pt x="61" y="421"/>
                  </a:lnTo>
                  <a:lnTo>
                    <a:pt x="61" y="421"/>
                  </a:lnTo>
                  <a:lnTo>
                    <a:pt x="62" y="421"/>
                  </a:lnTo>
                  <a:lnTo>
                    <a:pt x="62" y="421"/>
                  </a:lnTo>
                  <a:lnTo>
                    <a:pt x="63" y="421"/>
                  </a:lnTo>
                  <a:lnTo>
                    <a:pt x="63" y="420"/>
                  </a:lnTo>
                  <a:lnTo>
                    <a:pt x="63" y="420"/>
                  </a:lnTo>
                  <a:lnTo>
                    <a:pt x="63" y="419"/>
                  </a:lnTo>
                  <a:lnTo>
                    <a:pt x="64" y="418"/>
                  </a:lnTo>
                  <a:lnTo>
                    <a:pt x="64" y="418"/>
                  </a:lnTo>
                  <a:lnTo>
                    <a:pt x="64" y="417"/>
                  </a:lnTo>
                  <a:lnTo>
                    <a:pt x="65" y="416"/>
                  </a:lnTo>
                  <a:lnTo>
                    <a:pt x="65" y="415"/>
                  </a:lnTo>
                  <a:lnTo>
                    <a:pt x="65" y="414"/>
                  </a:lnTo>
                  <a:lnTo>
                    <a:pt x="66" y="413"/>
                  </a:lnTo>
                  <a:lnTo>
                    <a:pt x="66" y="411"/>
                  </a:lnTo>
                  <a:lnTo>
                    <a:pt x="67" y="409"/>
                  </a:lnTo>
                  <a:lnTo>
                    <a:pt x="67" y="408"/>
                  </a:lnTo>
                  <a:lnTo>
                    <a:pt x="68" y="405"/>
                  </a:lnTo>
                  <a:lnTo>
                    <a:pt x="68" y="403"/>
                  </a:lnTo>
                  <a:lnTo>
                    <a:pt x="68" y="402"/>
                  </a:lnTo>
                  <a:lnTo>
                    <a:pt x="69" y="398"/>
                  </a:lnTo>
                  <a:lnTo>
                    <a:pt x="70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2" y="381"/>
                  </a:lnTo>
                  <a:lnTo>
                    <a:pt x="73" y="372"/>
                  </a:lnTo>
                  <a:lnTo>
                    <a:pt x="75" y="350"/>
                  </a:lnTo>
                  <a:lnTo>
                    <a:pt x="76" y="347"/>
                  </a:lnTo>
                  <a:lnTo>
                    <a:pt x="76" y="344"/>
                  </a:lnTo>
                  <a:lnTo>
                    <a:pt x="77" y="338"/>
                  </a:lnTo>
                  <a:lnTo>
                    <a:pt x="78" y="326"/>
                  </a:lnTo>
                  <a:lnTo>
                    <a:pt x="81" y="300"/>
                  </a:lnTo>
                  <a:lnTo>
                    <a:pt x="81" y="297"/>
                  </a:lnTo>
                  <a:lnTo>
                    <a:pt x="81" y="294"/>
                  </a:lnTo>
                  <a:lnTo>
                    <a:pt x="82" y="288"/>
                  </a:lnTo>
                  <a:lnTo>
                    <a:pt x="83" y="276"/>
                  </a:lnTo>
                  <a:lnTo>
                    <a:pt x="86" y="250"/>
                  </a:lnTo>
                  <a:lnTo>
                    <a:pt x="86" y="247"/>
                  </a:lnTo>
                  <a:lnTo>
                    <a:pt x="86" y="244"/>
                  </a:lnTo>
                  <a:lnTo>
                    <a:pt x="87" y="238"/>
                  </a:lnTo>
                  <a:lnTo>
                    <a:pt x="88" y="226"/>
                  </a:lnTo>
                  <a:lnTo>
                    <a:pt x="90" y="202"/>
                  </a:lnTo>
                  <a:lnTo>
                    <a:pt x="91" y="199"/>
                  </a:lnTo>
                  <a:lnTo>
                    <a:pt x="91" y="196"/>
                  </a:lnTo>
                  <a:lnTo>
                    <a:pt x="92" y="191"/>
                  </a:lnTo>
                  <a:lnTo>
                    <a:pt x="93" y="180"/>
                  </a:lnTo>
                  <a:lnTo>
                    <a:pt x="93" y="177"/>
                  </a:lnTo>
                  <a:lnTo>
                    <a:pt x="93" y="175"/>
                  </a:lnTo>
                  <a:lnTo>
                    <a:pt x="94" y="170"/>
                  </a:lnTo>
                  <a:lnTo>
                    <a:pt x="95" y="160"/>
                  </a:lnTo>
                  <a:lnTo>
                    <a:pt x="96" y="158"/>
                  </a:lnTo>
                  <a:lnTo>
                    <a:pt x="96" y="155"/>
                  </a:lnTo>
                  <a:lnTo>
                    <a:pt x="97" y="151"/>
                  </a:lnTo>
                  <a:lnTo>
                    <a:pt x="98" y="142"/>
                  </a:lnTo>
                  <a:lnTo>
                    <a:pt x="98" y="140"/>
                  </a:lnTo>
                  <a:lnTo>
                    <a:pt x="98" y="138"/>
                  </a:lnTo>
                  <a:lnTo>
                    <a:pt x="99" y="134"/>
                  </a:lnTo>
                  <a:lnTo>
                    <a:pt x="100" y="127"/>
                  </a:lnTo>
                  <a:lnTo>
                    <a:pt x="100" y="126"/>
                  </a:lnTo>
                  <a:lnTo>
                    <a:pt x="101" y="124"/>
                  </a:lnTo>
                  <a:lnTo>
                    <a:pt x="102" y="121"/>
                  </a:lnTo>
                  <a:lnTo>
                    <a:pt x="102" y="119"/>
                  </a:lnTo>
                  <a:lnTo>
                    <a:pt x="102" y="118"/>
                  </a:lnTo>
                  <a:lnTo>
                    <a:pt x="103" y="115"/>
                  </a:lnTo>
                  <a:lnTo>
                    <a:pt x="103" y="113"/>
                  </a:lnTo>
                  <a:lnTo>
                    <a:pt x="104" y="112"/>
                  </a:lnTo>
                  <a:lnTo>
                    <a:pt x="104" y="110"/>
                  </a:lnTo>
                  <a:lnTo>
                    <a:pt x="104" y="109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6" y="105"/>
                  </a:lnTo>
                  <a:lnTo>
                    <a:pt x="106" y="104"/>
                  </a:lnTo>
                  <a:lnTo>
                    <a:pt x="106" y="104"/>
                  </a:lnTo>
                  <a:lnTo>
                    <a:pt x="107" y="103"/>
                  </a:lnTo>
                  <a:lnTo>
                    <a:pt x="107" y="102"/>
                  </a:lnTo>
                  <a:lnTo>
                    <a:pt x="107" y="102"/>
                  </a:lnTo>
                  <a:lnTo>
                    <a:pt x="108" y="102"/>
                  </a:lnTo>
                  <a:lnTo>
                    <a:pt x="108" y="101"/>
                  </a:lnTo>
                  <a:lnTo>
                    <a:pt x="108" y="101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11" y="100"/>
                  </a:lnTo>
                  <a:lnTo>
                    <a:pt x="111" y="100"/>
                  </a:lnTo>
                  <a:lnTo>
                    <a:pt x="111" y="101"/>
                  </a:lnTo>
                  <a:lnTo>
                    <a:pt x="112" y="101"/>
                  </a:lnTo>
                  <a:lnTo>
                    <a:pt x="112" y="101"/>
                  </a:lnTo>
                  <a:lnTo>
                    <a:pt x="112" y="102"/>
                  </a:lnTo>
                  <a:lnTo>
                    <a:pt x="113" y="102"/>
                  </a:lnTo>
                  <a:lnTo>
                    <a:pt x="113" y="102"/>
                  </a:lnTo>
                  <a:lnTo>
                    <a:pt x="113" y="103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4" y="105"/>
                  </a:lnTo>
                  <a:lnTo>
                    <a:pt x="115" y="106"/>
                  </a:lnTo>
                  <a:lnTo>
                    <a:pt x="115" y="107"/>
                  </a:lnTo>
                  <a:lnTo>
                    <a:pt x="115" y="108"/>
                  </a:lnTo>
                  <a:lnTo>
                    <a:pt x="116" y="110"/>
                  </a:lnTo>
                  <a:lnTo>
                    <a:pt x="116" y="111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8" y="115"/>
                  </a:lnTo>
                  <a:lnTo>
                    <a:pt x="118" y="117"/>
                  </a:lnTo>
                  <a:lnTo>
                    <a:pt x="119" y="119"/>
                  </a:lnTo>
                  <a:lnTo>
                    <a:pt x="119" y="121"/>
                  </a:lnTo>
                  <a:lnTo>
                    <a:pt x="119" y="122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2" y="134"/>
                  </a:lnTo>
                  <a:lnTo>
                    <a:pt x="122" y="135"/>
                  </a:lnTo>
                  <a:lnTo>
                    <a:pt x="123" y="139"/>
                  </a:lnTo>
                  <a:lnTo>
                    <a:pt x="124" y="146"/>
                  </a:lnTo>
                  <a:lnTo>
                    <a:pt x="126" y="162"/>
                  </a:lnTo>
                  <a:lnTo>
                    <a:pt x="131" y="196"/>
                  </a:lnTo>
                  <a:lnTo>
                    <a:pt x="131" y="198"/>
                  </a:lnTo>
                  <a:lnTo>
                    <a:pt x="132" y="201"/>
                  </a:lnTo>
                  <a:lnTo>
                    <a:pt x="132" y="205"/>
                  </a:lnTo>
                  <a:lnTo>
                    <a:pt x="134" y="214"/>
                  </a:lnTo>
                  <a:lnTo>
                    <a:pt x="136" y="232"/>
                  </a:lnTo>
                  <a:lnTo>
                    <a:pt x="141" y="265"/>
                  </a:lnTo>
                  <a:lnTo>
                    <a:pt x="141" y="267"/>
                  </a:lnTo>
                  <a:lnTo>
                    <a:pt x="142" y="269"/>
                  </a:lnTo>
                  <a:lnTo>
                    <a:pt x="142" y="272"/>
                  </a:lnTo>
                  <a:lnTo>
                    <a:pt x="143" y="280"/>
                  </a:lnTo>
                  <a:lnTo>
                    <a:pt x="144" y="281"/>
                  </a:lnTo>
                  <a:lnTo>
                    <a:pt x="144" y="283"/>
                  </a:lnTo>
                  <a:lnTo>
                    <a:pt x="145" y="286"/>
                  </a:lnTo>
                  <a:lnTo>
                    <a:pt x="146" y="292"/>
                  </a:lnTo>
                  <a:lnTo>
                    <a:pt x="146" y="294"/>
                  </a:lnTo>
                  <a:lnTo>
                    <a:pt x="147" y="295"/>
                  </a:lnTo>
                  <a:lnTo>
                    <a:pt x="147" y="298"/>
                  </a:lnTo>
                  <a:lnTo>
                    <a:pt x="148" y="303"/>
                  </a:lnTo>
                  <a:lnTo>
                    <a:pt x="148" y="305"/>
                  </a:lnTo>
                  <a:lnTo>
                    <a:pt x="149" y="306"/>
                  </a:lnTo>
                  <a:lnTo>
                    <a:pt x="150" y="308"/>
                  </a:lnTo>
                  <a:lnTo>
                    <a:pt x="151" y="312"/>
                  </a:lnTo>
                  <a:lnTo>
                    <a:pt x="151" y="314"/>
                  </a:lnTo>
                  <a:lnTo>
                    <a:pt x="151" y="314"/>
                  </a:lnTo>
                  <a:lnTo>
                    <a:pt x="152" y="316"/>
                  </a:lnTo>
                  <a:lnTo>
                    <a:pt x="152" y="317"/>
                  </a:lnTo>
                  <a:lnTo>
                    <a:pt x="152" y="318"/>
                  </a:lnTo>
                  <a:lnTo>
                    <a:pt x="153" y="319"/>
                  </a:lnTo>
                  <a:lnTo>
                    <a:pt x="153" y="320"/>
                  </a:lnTo>
                  <a:lnTo>
                    <a:pt x="154" y="321"/>
                  </a:lnTo>
                  <a:lnTo>
                    <a:pt x="154" y="321"/>
                  </a:lnTo>
                  <a:lnTo>
                    <a:pt x="154" y="322"/>
                  </a:lnTo>
                  <a:lnTo>
                    <a:pt x="155" y="323"/>
                  </a:lnTo>
                  <a:lnTo>
                    <a:pt x="155" y="323"/>
                  </a:lnTo>
                  <a:lnTo>
                    <a:pt x="155" y="324"/>
                  </a:lnTo>
                  <a:lnTo>
                    <a:pt x="156" y="324"/>
                  </a:lnTo>
                  <a:lnTo>
                    <a:pt x="156" y="325"/>
                  </a:lnTo>
                  <a:lnTo>
                    <a:pt x="156" y="325"/>
                  </a:lnTo>
                  <a:lnTo>
                    <a:pt x="157" y="325"/>
                  </a:lnTo>
                  <a:lnTo>
                    <a:pt x="157" y="326"/>
                  </a:lnTo>
                  <a:lnTo>
                    <a:pt x="157" y="326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9" y="326"/>
                  </a:lnTo>
                  <a:lnTo>
                    <a:pt x="159" y="326"/>
                  </a:lnTo>
                  <a:lnTo>
                    <a:pt x="159" y="327"/>
                  </a:lnTo>
                  <a:lnTo>
                    <a:pt x="159" y="327"/>
                  </a:lnTo>
                  <a:lnTo>
                    <a:pt x="160" y="326"/>
                  </a:lnTo>
                  <a:lnTo>
                    <a:pt x="160" y="326"/>
                  </a:lnTo>
                  <a:lnTo>
                    <a:pt x="160" y="326"/>
                  </a:lnTo>
                  <a:lnTo>
                    <a:pt x="161" y="326"/>
                  </a:lnTo>
                  <a:lnTo>
                    <a:pt x="161" y="326"/>
                  </a:lnTo>
                  <a:lnTo>
                    <a:pt x="161" y="326"/>
                  </a:lnTo>
                  <a:lnTo>
                    <a:pt x="162" y="326"/>
                  </a:lnTo>
                  <a:lnTo>
                    <a:pt x="162" y="325"/>
                  </a:lnTo>
                  <a:lnTo>
                    <a:pt x="162" y="325"/>
                  </a:lnTo>
                  <a:lnTo>
                    <a:pt x="163" y="325"/>
                  </a:lnTo>
                  <a:lnTo>
                    <a:pt x="163" y="324"/>
                  </a:lnTo>
                  <a:lnTo>
                    <a:pt x="163" y="324"/>
                  </a:lnTo>
                  <a:lnTo>
                    <a:pt x="164" y="323"/>
                  </a:lnTo>
                  <a:lnTo>
                    <a:pt x="164" y="322"/>
                  </a:lnTo>
                  <a:lnTo>
                    <a:pt x="165" y="321"/>
                  </a:lnTo>
                  <a:lnTo>
                    <a:pt x="165" y="321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66" y="318"/>
                  </a:lnTo>
                  <a:lnTo>
                    <a:pt x="167" y="316"/>
                  </a:lnTo>
                  <a:lnTo>
                    <a:pt x="168" y="313"/>
                  </a:lnTo>
                  <a:lnTo>
                    <a:pt x="169" y="312"/>
                  </a:lnTo>
                  <a:lnTo>
                    <a:pt x="169" y="311"/>
                  </a:lnTo>
                  <a:lnTo>
                    <a:pt x="170" y="308"/>
                  </a:lnTo>
                  <a:lnTo>
                    <a:pt x="171" y="304"/>
                  </a:lnTo>
                  <a:lnTo>
                    <a:pt x="171" y="303"/>
                  </a:lnTo>
                  <a:lnTo>
                    <a:pt x="172" y="302"/>
                  </a:lnTo>
                  <a:lnTo>
                    <a:pt x="172" y="299"/>
                  </a:lnTo>
                  <a:lnTo>
                    <a:pt x="173" y="294"/>
                  </a:lnTo>
                  <a:lnTo>
                    <a:pt x="176" y="283"/>
                  </a:lnTo>
                  <a:lnTo>
                    <a:pt x="181" y="258"/>
                  </a:lnTo>
                  <a:lnTo>
                    <a:pt x="182" y="257"/>
                  </a:lnTo>
                  <a:lnTo>
                    <a:pt x="182" y="256"/>
                  </a:lnTo>
                  <a:lnTo>
                    <a:pt x="182" y="253"/>
                  </a:lnTo>
                  <a:lnTo>
                    <a:pt x="184" y="247"/>
                  </a:lnTo>
                  <a:lnTo>
                    <a:pt x="186" y="235"/>
                  </a:lnTo>
                  <a:lnTo>
                    <a:pt x="186" y="234"/>
                  </a:lnTo>
                  <a:lnTo>
                    <a:pt x="187" y="233"/>
                  </a:lnTo>
                  <a:lnTo>
                    <a:pt x="188" y="230"/>
                  </a:lnTo>
                  <a:lnTo>
                    <a:pt x="189" y="225"/>
                  </a:lnTo>
                  <a:lnTo>
                    <a:pt x="191" y="215"/>
                  </a:lnTo>
                  <a:lnTo>
                    <a:pt x="191" y="213"/>
                  </a:lnTo>
                  <a:lnTo>
                    <a:pt x="192" y="212"/>
                  </a:lnTo>
                  <a:lnTo>
                    <a:pt x="192" y="210"/>
                  </a:lnTo>
                  <a:lnTo>
                    <a:pt x="194" y="206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195" y="201"/>
                  </a:lnTo>
                  <a:lnTo>
                    <a:pt x="196" y="198"/>
                  </a:lnTo>
                  <a:lnTo>
                    <a:pt x="196" y="197"/>
                  </a:lnTo>
                  <a:lnTo>
                    <a:pt x="197" y="196"/>
                  </a:lnTo>
                  <a:lnTo>
                    <a:pt x="197" y="194"/>
                  </a:lnTo>
                  <a:lnTo>
                    <a:pt x="198" y="193"/>
                  </a:lnTo>
                  <a:lnTo>
                    <a:pt x="198" y="193"/>
                  </a:lnTo>
                  <a:lnTo>
                    <a:pt x="198" y="191"/>
                  </a:lnTo>
                  <a:lnTo>
                    <a:pt x="199" y="190"/>
                  </a:lnTo>
                  <a:lnTo>
                    <a:pt x="199" y="190"/>
                  </a:lnTo>
                  <a:lnTo>
                    <a:pt x="200" y="188"/>
                  </a:lnTo>
                  <a:lnTo>
                    <a:pt x="201" y="186"/>
                  </a:lnTo>
                  <a:lnTo>
                    <a:pt x="201" y="185"/>
                  </a:lnTo>
                  <a:lnTo>
                    <a:pt x="202" y="185"/>
                  </a:lnTo>
                  <a:lnTo>
                    <a:pt x="202" y="184"/>
                  </a:lnTo>
                  <a:lnTo>
                    <a:pt x="203" y="183"/>
                  </a:lnTo>
                  <a:lnTo>
                    <a:pt x="203" y="183"/>
                  </a:lnTo>
                  <a:lnTo>
                    <a:pt x="204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205" y="180"/>
                  </a:lnTo>
                  <a:lnTo>
                    <a:pt x="205" y="180"/>
                  </a:lnTo>
                  <a:lnTo>
                    <a:pt x="205" y="180"/>
                  </a:lnTo>
                  <a:lnTo>
                    <a:pt x="206" y="180"/>
                  </a:lnTo>
                  <a:lnTo>
                    <a:pt x="206" y="179"/>
                  </a:lnTo>
                  <a:lnTo>
                    <a:pt x="207" y="179"/>
                  </a:lnTo>
                  <a:lnTo>
                    <a:pt x="207" y="179"/>
                  </a:lnTo>
                  <a:lnTo>
                    <a:pt x="207" y="179"/>
                  </a:lnTo>
                  <a:lnTo>
                    <a:pt x="207" y="179"/>
                  </a:lnTo>
                  <a:lnTo>
                    <a:pt x="208" y="179"/>
                  </a:lnTo>
                  <a:lnTo>
                    <a:pt x="208" y="179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10" y="179"/>
                  </a:lnTo>
                  <a:lnTo>
                    <a:pt x="210" y="179"/>
                  </a:lnTo>
                  <a:lnTo>
                    <a:pt x="211" y="179"/>
                  </a:lnTo>
                  <a:lnTo>
                    <a:pt x="211" y="180"/>
                  </a:lnTo>
                  <a:lnTo>
                    <a:pt x="211" y="180"/>
                  </a:lnTo>
                  <a:lnTo>
                    <a:pt x="211" y="180"/>
                  </a:lnTo>
                  <a:lnTo>
                    <a:pt x="212" y="180"/>
                  </a:lnTo>
                  <a:lnTo>
                    <a:pt x="212" y="181"/>
                  </a:lnTo>
                  <a:lnTo>
                    <a:pt x="213" y="181"/>
                  </a:lnTo>
                  <a:lnTo>
                    <a:pt x="213" y="181"/>
                  </a:lnTo>
                  <a:lnTo>
                    <a:pt x="213" y="181"/>
                  </a:lnTo>
                  <a:lnTo>
                    <a:pt x="213" y="182"/>
                  </a:lnTo>
                  <a:lnTo>
                    <a:pt x="214" y="183"/>
                  </a:lnTo>
                  <a:lnTo>
                    <a:pt x="214" y="183"/>
                  </a:lnTo>
                  <a:lnTo>
                    <a:pt x="215" y="183"/>
                  </a:lnTo>
                  <a:lnTo>
                    <a:pt x="215" y="184"/>
                  </a:lnTo>
                  <a:lnTo>
                    <a:pt x="217" y="186"/>
                  </a:lnTo>
                  <a:lnTo>
                    <a:pt x="217" y="187"/>
                  </a:lnTo>
                  <a:lnTo>
                    <a:pt x="218" y="188"/>
                  </a:lnTo>
                  <a:lnTo>
                    <a:pt x="218" y="189"/>
                  </a:lnTo>
                  <a:lnTo>
                    <a:pt x="220" y="192"/>
                  </a:lnTo>
                  <a:lnTo>
                    <a:pt x="222" y="198"/>
                  </a:lnTo>
                  <a:lnTo>
                    <a:pt x="222" y="199"/>
                  </a:lnTo>
                  <a:lnTo>
                    <a:pt x="223" y="199"/>
                  </a:lnTo>
                  <a:lnTo>
                    <a:pt x="223" y="201"/>
                  </a:lnTo>
                  <a:lnTo>
                    <a:pt x="225" y="204"/>
                  </a:lnTo>
                  <a:lnTo>
                    <a:pt x="227" y="211"/>
                  </a:lnTo>
                  <a:lnTo>
                    <a:pt x="232" y="226"/>
                  </a:lnTo>
                  <a:lnTo>
                    <a:pt x="233" y="227"/>
                  </a:lnTo>
                  <a:lnTo>
                    <a:pt x="233" y="228"/>
                  </a:lnTo>
                  <a:lnTo>
                    <a:pt x="234" y="230"/>
                  </a:lnTo>
                  <a:lnTo>
                    <a:pt x="235" y="234"/>
                  </a:lnTo>
                  <a:lnTo>
                    <a:pt x="238" y="241"/>
                  </a:lnTo>
                  <a:lnTo>
                    <a:pt x="238" y="241"/>
                  </a:lnTo>
                  <a:lnTo>
                    <a:pt x="238" y="242"/>
                  </a:lnTo>
                  <a:lnTo>
                    <a:pt x="239" y="244"/>
                  </a:lnTo>
                  <a:lnTo>
                    <a:pt x="240" y="247"/>
                  </a:lnTo>
                  <a:lnTo>
                    <a:pt x="243" y="253"/>
                  </a:lnTo>
                  <a:lnTo>
                    <a:pt x="243" y="253"/>
                  </a:lnTo>
                  <a:lnTo>
                    <a:pt x="243" y="254"/>
                  </a:lnTo>
                  <a:lnTo>
                    <a:pt x="244" y="255"/>
                  </a:lnTo>
                  <a:lnTo>
                    <a:pt x="245" y="257"/>
                  </a:lnTo>
                  <a:lnTo>
                    <a:pt x="246" y="258"/>
                  </a:lnTo>
                  <a:lnTo>
                    <a:pt x="246" y="258"/>
                  </a:lnTo>
                  <a:lnTo>
                    <a:pt x="247" y="259"/>
                  </a:lnTo>
                  <a:lnTo>
                    <a:pt x="248" y="261"/>
                  </a:lnTo>
                  <a:lnTo>
                    <a:pt x="248" y="262"/>
                  </a:lnTo>
                  <a:lnTo>
                    <a:pt x="248" y="262"/>
                  </a:lnTo>
                  <a:lnTo>
                    <a:pt x="249" y="263"/>
                  </a:lnTo>
                  <a:lnTo>
                    <a:pt x="249" y="263"/>
                  </a:lnTo>
                  <a:lnTo>
                    <a:pt x="250" y="263"/>
                  </a:lnTo>
                  <a:lnTo>
                    <a:pt x="250" y="264"/>
                  </a:lnTo>
                  <a:lnTo>
                    <a:pt x="250" y="264"/>
                  </a:lnTo>
                  <a:lnTo>
                    <a:pt x="251" y="265"/>
                  </a:lnTo>
                  <a:lnTo>
                    <a:pt x="251" y="265"/>
                  </a:lnTo>
                  <a:lnTo>
                    <a:pt x="252" y="265"/>
                  </a:lnTo>
                  <a:lnTo>
                    <a:pt x="252" y="266"/>
                  </a:lnTo>
                  <a:lnTo>
                    <a:pt x="253" y="266"/>
                  </a:lnTo>
                  <a:lnTo>
                    <a:pt x="253" y="266"/>
                  </a:lnTo>
                  <a:lnTo>
                    <a:pt x="253" y="267"/>
                  </a:lnTo>
                  <a:lnTo>
                    <a:pt x="254" y="267"/>
                  </a:lnTo>
                  <a:lnTo>
                    <a:pt x="254" y="267"/>
                  </a:lnTo>
                  <a:lnTo>
                    <a:pt x="254" y="267"/>
                  </a:lnTo>
                  <a:lnTo>
                    <a:pt x="254" y="267"/>
                  </a:lnTo>
                  <a:lnTo>
                    <a:pt x="255" y="267"/>
                  </a:lnTo>
                  <a:lnTo>
                    <a:pt x="255" y="267"/>
                  </a:lnTo>
                  <a:lnTo>
                    <a:pt x="255" y="268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57" y="268"/>
                  </a:lnTo>
                  <a:lnTo>
                    <a:pt x="257" y="268"/>
                  </a:lnTo>
                  <a:lnTo>
                    <a:pt x="257" y="268"/>
                  </a:lnTo>
                  <a:lnTo>
                    <a:pt x="257" y="268"/>
                  </a:lnTo>
                  <a:lnTo>
                    <a:pt x="258" y="268"/>
                  </a:lnTo>
                  <a:lnTo>
                    <a:pt x="258" y="268"/>
                  </a:lnTo>
                  <a:lnTo>
                    <a:pt x="258" y="268"/>
                  </a:lnTo>
                  <a:lnTo>
                    <a:pt x="259" y="268"/>
                  </a:lnTo>
                  <a:lnTo>
                    <a:pt x="259" y="268"/>
                  </a:lnTo>
                  <a:lnTo>
                    <a:pt x="259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7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2" y="267"/>
                  </a:lnTo>
                  <a:lnTo>
                    <a:pt x="262" y="267"/>
                  </a:lnTo>
                  <a:lnTo>
                    <a:pt x="263" y="266"/>
                  </a:lnTo>
                  <a:lnTo>
                    <a:pt x="263" y="266"/>
                  </a:lnTo>
                  <a:lnTo>
                    <a:pt x="264" y="266"/>
                  </a:lnTo>
                  <a:lnTo>
                    <a:pt x="264" y="265"/>
                  </a:lnTo>
                  <a:lnTo>
                    <a:pt x="264" y="265"/>
                  </a:lnTo>
                  <a:lnTo>
                    <a:pt x="265" y="265"/>
                  </a:lnTo>
                  <a:lnTo>
                    <a:pt x="265" y="264"/>
                  </a:lnTo>
                  <a:lnTo>
                    <a:pt x="266" y="264"/>
                  </a:lnTo>
                  <a:lnTo>
                    <a:pt x="266" y="263"/>
                  </a:lnTo>
                  <a:lnTo>
                    <a:pt x="268" y="262"/>
                  </a:lnTo>
                  <a:lnTo>
                    <a:pt x="268" y="262"/>
                  </a:lnTo>
                  <a:lnTo>
                    <a:pt x="268" y="261"/>
                  </a:lnTo>
                  <a:lnTo>
                    <a:pt x="269" y="260"/>
                  </a:lnTo>
                  <a:lnTo>
                    <a:pt x="270" y="259"/>
                  </a:lnTo>
                  <a:lnTo>
                    <a:pt x="273" y="255"/>
                  </a:lnTo>
                  <a:lnTo>
                    <a:pt x="273" y="255"/>
                  </a:lnTo>
                  <a:lnTo>
                    <a:pt x="273" y="254"/>
                  </a:lnTo>
                  <a:lnTo>
                    <a:pt x="274" y="253"/>
                  </a:lnTo>
                  <a:lnTo>
                    <a:pt x="275" y="251"/>
                  </a:lnTo>
                  <a:lnTo>
                    <a:pt x="278" y="247"/>
                  </a:lnTo>
                  <a:lnTo>
                    <a:pt x="283" y="238"/>
                  </a:lnTo>
                  <a:lnTo>
                    <a:pt x="284" y="238"/>
                  </a:lnTo>
                  <a:lnTo>
                    <a:pt x="284" y="238"/>
                  </a:lnTo>
                  <a:lnTo>
                    <a:pt x="285" y="237"/>
                  </a:lnTo>
                  <a:lnTo>
                    <a:pt x="286" y="235"/>
                  </a:lnTo>
                  <a:lnTo>
                    <a:pt x="288" y="231"/>
                  </a:lnTo>
                  <a:lnTo>
                    <a:pt x="289" y="231"/>
                  </a:lnTo>
                  <a:lnTo>
                    <a:pt x="289" y="231"/>
                  </a:lnTo>
                  <a:lnTo>
                    <a:pt x="289" y="230"/>
                  </a:lnTo>
                  <a:lnTo>
                    <a:pt x="291" y="228"/>
                  </a:lnTo>
                  <a:lnTo>
                    <a:pt x="293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5" y="224"/>
                  </a:lnTo>
                  <a:lnTo>
                    <a:pt x="296" y="223"/>
                  </a:lnTo>
                  <a:lnTo>
                    <a:pt x="296" y="223"/>
                  </a:lnTo>
                  <a:lnTo>
                    <a:pt x="296" y="223"/>
                  </a:lnTo>
                  <a:lnTo>
                    <a:pt x="297" y="222"/>
                  </a:lnTo>
                  <a:lnTo>
                    <a:pt x="298" y="221"/>
                  </a:lnTo>
                  <a:lnTo>
                    <a:pt x="298" y="221"/>
                  </a:lnTo>
                  <a:lnTo>
                    <a:pt x="299" y="221"/>
                  </a:lnTo>
                  <a:lnTo>
                    <a:pt x="299" y="220"/>
                  </a:lnTo>
                  <a:lnTo>
                    <a:pt x="300" y="220"/>
                  </a:lnTo>
                  <a:lnTo>
                    <a:pt x="300" y="220"/>
                  </a:lnTo>
                  <a:lnTo>
                    <a:pt x="301" y="220"/>
                  </a:lnTo>
                  <a:lnTo>
                    <a:pt x="301" y="220"/>
                  </a:lnTo>
                  <a:lnTo>
                    <a:pt x="301" y="219"/>
                  </a:lnTo>
                </a:path>
              </a:pathLst>
            </a:custGeom>
            <a:noFill/>
            <a:ln w="19050" cap="sq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Freeform 11"/>
            <p:cNvSpPr>
              <a:spLocks/>
            </p:cNvSpPr>
            <p:nvPr/>
          </p:nvSpPr>
          <p:spPr bwMode="auto">
            <a:xfrm>
              <a:off x="3125788" y="3403600"/>
              <a:ext cx="133350" cy="41275"/>
            </a:xfrm>
            <a:custGeom>
              <a:avLst/>
              <a:gdLst>
                <a:gd name="T0" fmla="*/ 1 w 84"/>
                <a:gd name="T1" fmla="*/ 1 h 26"/>
                <a:gd name="T2" fmla="*/ 2 w 84"/>
                <a:gd name="T3" fmla="*/ 1 h 26"/>
                <a:gd name="T4" fmla="*/ 3 w 84"/>
                <a:gd name="T5" fmla="*/ 1 h 26"/>
                <a:gd name="T6" fmla="*/ 4 w 84"/>
                <a:gd name="T7" fmla="*/ 1 h 26"/>
                <a:gd name="T8" fmla="*/ 5 w 84"/>
                <a:gd name="T9" fmla="*/ 0 h 26"/>
                <a:gd name="T10" fmla="*/ 6 w 84"/>
                <a:gd name="T11" fmla="*/ 0 h 26"/>
                <a:gd name="T12" fmla="*/ 7 w 84"/>
                <a:gd name="T13" fmla="*/ 0 h 26"/>
                <a:gd name="T14" fmla="*/ 8 w 84"/>
                <a:gd name="T15" fmla="*/ 0 h 26"/>
                <a:gd name="T16" fmla="*/ 8 w 84"/>
                <a:gd name="T17" fmla="*/ 1 h 26"/>
                <a:gd name="T18" fmla="*/ 9 w 84"/>
                <a:gd name="T19" fmla="*/ 1 h 26"/>
                <a:gd name="T20" fmla="*/ 10 w 84"/>
                <a:gd name="T21" fmla="*/ 1 h 26"/>
                <a:gd name="T22" fmla="*/ 12 w 84"/>
                <a:gd name="T23" fmla="*/ 1 h 26"/>
                <a:gd name="T24" fmla="*/ 13 w 84"/>
                <a:gd name="T25" fmla="*/ 2 h 26"/>
                <a:gd name="T26" fmla="*/ 15 w 84"/>
                <a:gd name="T27" fmla="*/ 3 h 26"/>
                <a:gd name="T28" fmla="*/ 17 w 84"/>
                <a:gd name="T29" fmla="*/ 4 h 26"/>
                <a:gd name="T30" fmla="*/ 19 w 84"/>
                <a:gd name="T31" fmla="*/ 6 h 26"/>
                <a:gd name="T32" fmla="*/ 22 w 84"/>
                <a:gd name="T33" fmla="*/ 8 h 26"/>
                <a:gd name="T34" fmla="*/ 27 w 84"/>
                <a:gd name="T35" fmla="*/ 11 h 26"/>
                <a:gd name="T36" fmla="*/ 28 w 84"/>
                <a:gd name="T37" fmla="*/ 13 h 26"/>
                <a:gd name="T38" fmla="*/ 32 w 84"/>
                <a:gd name="T39" fmla="*/ 16 h 26"/>
                <a:gd name="T40" fmla="*/ 34 w 84"/>
                <a:gd name="T41" fmla="*/ 18 h 26"/>
                <a:gd name="T42" fmla="*/ 36 w 84"/>
                <a:gd name="T43" fmla="*/ 19 h 26"/>
                <a:gd name="T44" fmla="*/ 38 w 84"/>
                <a:gd name="T45" fmla="*/ 20 h 26"/>
                <a:gd name="T46" fmla="*/ 40 w 84"/>
                <a:gd name="T47" fmla="*/ 22 h 26"/>
                <a:gd name="T48" fmla="*/ 42 w 84"/>
                <a:gd name="T49" fmla="*/ 23 h 26"/>
                <a:gd name="T50" fmla="*/ 44 w 84"/>
                <a:gd name="T51" fmla="*/ 23 h 26"/>
                <a:gd name="T52" fmla="*/ 45 w 84"/>
                <a:gd name="T53" fmla="*/ 24 h 26"/>
                <a:gd name="T54" fmla="*/ 46 w 84"/>
                <a:gd name="T55" fmla="*/ 24 h 26"/>
                <a:gd name="T56" fmla="*/ 48 w 84"/>
                <a:gd name="T57" fmla="*/ 25 h 26"/>
                <a:gd name="T58" fmla="*/ 49 w 84"/>
                <a:gd name="T59" fmla="*/ 25 h 26"/>
                <a:gd name="T60" fmla="*/ 50 w 84"/>
                <a:gd name="T61" fmla="*/ 26 h 26"/>
                <a:gd name="T62" fmla="*/ 51 w 84"/>
                <a:gd name="T63" fmla="*/ 26 h 26"/>
                <a:gd name="T64" fmla="*/ 52 w 84"/>
                <a:gd name="T65" fmla="*/ 26 h 26"/>
                <a:gd name="T66" fmla="*/ 53 w 84"/>
                <a:gd name="T67" fmla="*/ 26 h 26"/>
                <a:gd name="T68" fmla="*/ 54 w 84"/>
                <a:gd name="T69" fmla="*/ 26 h 26"/>
                <a:gd name="T70" fmla="*/ 55 w 84"/>
                <a:gd name="T71" fmla="*/ 26 h 26"/>
                <a:gd name="T72" fmla="*/ 56 w 84"/>
                <a:gd name="T73" fmla="*/ 26 h 26"/>
                <a:gd name="T74" fmla="*/ 57 w 84"/>
                <a:gd name="T75" fmla="*/ 26 h 26"/>
                <a:gd name="T76" fmla="*/ 58 w 84"/>
                <a:gd name="T77" fmla="*/ 26 h 26"/>
                <a:gd name="T78" fmla="*/ 58 w 84"/>
                <a:gd name="T79" fmla="*/ 26 h 26"/>
                <a:gd name="T80" fmla="*/ 60 w 84"/>
                <a:gd name="T81" fmla="*/ 26 h 26"/>
                <a:gd name="T82" fmla="*/ 61 w 84"/>
                <a:gd name="T83" fmla="*/ 25 h 26"/>
                <a:gd name="T84" fmla="*/ 62 w 84"/>
                <a:gd name="T85" fmla="*/ 25 h 26"/>
                <a:gd name="T86" fmla="*/ 65 w 84"/>
                <a:gd name="T87" fmla="*/ 24 h 26"/>
                <a:gd name="T88" fmla="*/ 66 w 84"/>
                <a:gd name="T89" fmla="*/ 24 h 26"/>
                <a:gd name="T90" fmla="*/ 68 w 84"/>
                <a:gd name="T91" fmla="*/ 23 h 26"/>
                <a:gd name="T92" fmla="*/ 73 w 84"/>
                <a:gd name="T93" fmla="*/ 22 h 26"/>
                <a:gd name="T94" fmla="*/ 74 w 84"/>
                <a:gd name="T95" fmla="*/ 21 h 26"/>
                <a:gd name="T96" fmla="*/ 78 w 84"/>
                <a:gd name="T97" fmla="*/ 19 h 26"/>
                <a:gd name="T98" fmla="*/ 81 w 84"/>
                <a:gd name="T99" fmla="*/ 19 h 26"/>
                <a:gd name="T100" fmla="*/ 82 w 84"/>
                <a:gd name="T101" fmla="*/ 18 h 26"/>
                <a:gd name="T102" fmla="*/ 83 w 84"/>
                <a:gd name="T103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26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21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4" y="9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6" y="19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0" y="21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1" y="22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47" y="25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3" y="25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6" y="24"/>
                  </a:lnTo>
                  <a:lnTo>
                    <a:pt x="67" y="24"/>
                  </a:lnTo>
                  <a:lnTo>
                    <a:pt x="68" y="24"/>
                  </a:lnTo>
                  <a:lnTo>
                    <a:pt x="68" y="23"/>
                  </a:lnTo>
                  <a:lnTo>
                    <a:pt x="69" y="23"/>
                  </a:lnTo>
                  <a:lnTo>
                    <a:pt x="70" y="23"/>
                  </a:lnTo>
                  <a:lnTo>
                    <a:pt x="73" y="22"/>
                  </a:lnTo>
                  <a:lnTo>
                    <a:pt x="73" y="22"/>
                  </a:lnTo>
                  <a:lnTo>
                    <a:pt x="73" y="21"/>
                  </a:lnTo>
                  <a:lnTo>
                    <a:pt x="74" y="21"/>
                  </a:lnTo>
                  <a:lnTo>
                    <a:pt x="75" y="21"/>
                  </a:lnTo>
                  <a:lnTo>
                    <a:pt x="78" y="20"/>
                  </a:lnTo>
                  <a:lnTo>
                    <a:pt x="78" y="19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1" y="19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2" y="18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4" y="17"/>
                  </a:lnTo>
                </a:path>
              </a:pathLst>
            </a:custGeom>
            <a:noFill/>
            <a:ln w="19050" cap="sq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87" name="Groupe 14"/>
          <p:cNvGrpSpPr/>
          <p:nvPr/>
        </p:nvGrpSpPr>
        <p:grpSpPr>
          <a:xfrm>
            <a:off x="2634587" y="5454517"/>
            <a:ext cx="360040" cy="288032"/>
            <a:chOff x="1684338" y="2955925"/>
            <a:chExt cx="1574800" cy="950913"/>
          </a:xfrm>
        </p:grpSpPr>
        <p:sp>
          <p:nvSpPr>
            <p:cNvPr id="188" name="Freeform 8"/>
            <p:cNvSpPr>
              <a:spLocks/>
            </p:cNvSpPr>
            <p:nvPr/>
          </p:nvSpPr>
          <p:spPr bwMode="auto">
            <a:xfrm>
              <a:off x="1684338" y="3262313"/>
              <a:ext cx="488950" cy="384175"/>
            </a:xfrm>
            <a:custGeom>
              <a:avLst/>
              <a:gdLst>
                <a:gd name="T0" fmla="*/ 10 w 308"/>
                <a:gd name="T1" fmla="*/ 103 h 242"/>
                <a:gd name="T2" fmla="*/ 17 w 308"/>
                <a:gd name="T3" fmla="*/ 100 h 242"/>
                <a:gd name="T4" fmla="*/ 21 w 308"/>
                <a:gd name="T5" fmla="*/ 99 h 242"/>
                <a:gd name="T6" fmla="*/ 24 w 308"/>
                <a:gd name="T7" fmla="*/ 98 h 242"/>
                <a:gd name="T8" fmla="*/ 27 w 308"/>
                <a:gd name="T9" fmla="*/ 98 h 242"/>
                <a:gd name="T10" fmla="*/ 29 w 308"/>
                <a:gd name="T11" fmla="*/ 98 h 242"/>
                <a:gd name="T12" fmla="*/ 32 w 308"/>
                <a:gd name="T13" fmla="*/ 98 h 242"/>
                <a:gd name="T14" fmla="*/ 35 w 308"/>
                <a:gd name="T15" fmla="*/ 99 h 242"/>
                <a:gd name="T16" fmla="*/ 38 w 308"/>
                <a:gd name="T17" fmla="*/ 100 h 242"/>
                <a:gd name="T18" fmla="*/ 46 w 308"/>
                <a:gd name="T19" fmla="*/ 104 h 242"/>
                <a:gd name="T20" fmla="*/ 53 w 308"/>
                <a:gd name="T21" fmla="*/ 109 h 242"/>
                <a:gd name="T22" fmla="*/ 63 w 308"/>
                <a:gd name="T23" fmla="*/ 118 h 242"/>
                <a:gd name="T24" fmla="*/ 68 w 308"/>
                <a:gd name="T25" fmla="*/ 121 h 242"/>
                <a:gd name="T26" fmla="*/ 72 w 308"/>
                <a:gd name="T27" fmla="*/ 123 h 242"/>
                <a:gd name="T28" fmla="*/ 75 w 308"/>
                <a:gd name="T29" fmla="*/ 123 h 242"/>
                <a:gd name="T30" fmla="*/ 77 w 308"/>
                <a:gd name="T31" fmla="*/ 124 h 242"/>
                <a:gd name="T32" fmla="*/ 79 w 308"/>
                <a:gd name="T33" fmla="*/ 124 h 242"/>
                <a:gd name="T34" fmla="*/ 82 w 308"/>
                <a:gd name="T35" fmla="*/ 123 h 242"/>
                <a:gd name="T36" fmla="*/ 85 w 308"/>
                <a:gd name="T37" fmla="*/ 121 h 242"/>
                <a:gd name="T38" fmla="*/ 90 w 308"/>
                <a:gd name="T39" fmla="*/ 118 h 242"/>
                <a:gd name="T40" fmla="*/ 96 w 308"/>
                <a:gd name="T41" fmla="*/ 110 h 242"/>
                <a:gd name="T42" fmla="*/ 105 w 308"/>
                <a:gd name="T43" fmla="*/ 96 h 242"/>
                <a:gd name="T44" fmla="*/ 113 w 308"/>
                <a:gd name="T45" fmla="*/ 85 h 242"/>
                <a:gd name="T46" fmla="*/ 118 w 308"/>
                <a:gd name="T47" fmla="*/ 79 h 242"/>
                <a:gd name="T48" fmla="*/ 121 w 308"/>
                <a:gd name="T49" fmla="*/ 76 h 242"/>
                <a:gd name="T50" fmla="*/ 125 w 308"/>
                <a:gd name="T51" fmla="*/ 74 h 242"/>
                <a:gd name="T52" fmla="*/ 127 w 308"/>
                <a:gd name="T53" fmla="*/ 74 h 242"/>
                <a:gd name="T54" fmla="*/ 130 w 308"/>
                <a:gd name="T55" fmla="*/ 75 h 242"/>
                <a:gd name="T56" fmla="*/ 132 w 308"/>
                <a:gd name="T57" fmla="*/ 76 h 242"/>
                <a:gd name="T58" fmla="*/ 137 w 308"/>
                <a:gd name="T59" fmla="*/ 82 h 242"/>
                <a:gd name="T60" fmla="*/ 142 w 308"/>
                <a:gd name="T61" fmla="*/ 91 h 242"/>
                <a:gd name="T62" fmla="*/ 157 w 308"/>
                <a:gd name="T63" fmla="*/ 129 h 242"/>
                <a:gd name="T64" fmla="*/ 163 w 308"/>
                <a:gd name="T65" fmla="*/ 146 h 242"/>
                <a:gd name="T66" fmla="*/ 168 w 308"/>
                <a:gd name="T67" fmla="*/ 156 h 242"/>
                <a:gd name="T68" fmla="*/ 171 w 308"/>
                <a:gd name="T69" fmla="*/ 160 h 242"/>
                <a:gd name="T70" fmla="*/ 174 w 308"/>
                <a:gd name="T71" fmla="*/ 163 h 242"/>
                <a:gd name="T72" fmla="*/ 176 w 308"/>
                <a:gd name="T73" fmla="*/ 163 h 242"/>
                <a:gd name="T74" fmla="*/ 179 w 308"/>
                <a:gd name="T75" fmla="*/ 162 h 242"/>
                <a:gd name="T76" fmla="*/ 181 w 308"/>
                <a:gd name="T77" fmla="*/ 160 h 242"/>
                <a:gd name="T78" fmla="*/ 185 w 308"/>
                <a:gd name="T79" fmla="*/ 154 h 242"/>
                <a:gd name="T80" fmla="*/ 192 w 308"/>
                <a:gd name="T81" fmla="*/ 131 h 242"/>
                <a:gd name="T82" fmla="*/ 204 w 308"/>
                <a:gd name="T83" fmla="*/ 81 h 242"/>
                <a:gd name="T84" fmla="*/ 213 w 308"/>
                <a:gd name="T85" fmla="*/ 42 h 242"/>
                <a:gd name="T86" fmla="*/ 217 w 308"/>
                <a:gd name="T87" fmla="*/ 26 h 242"/>
                <a:gd name="T88" fmla="*/ 220 w 308"/>
                <a:gd name="T89" fmla="*/ 19 h 242"/>
                <a:gd name="T90" fmla="*/ 223 w 308"/>
                <a:gd name="T91" fmla="*/ 16 h 242"/>
                <a:gd name="T92" fmla="*/ 225 w 308"/>
                <a:gd name="T93" fmla="*/ 15 h 242"/>
                <a:gd name="T94" fmla="*/ 228 w 308"/>
                <a:gd name="T95" fmla="*/ 17 h 242"/>
                <a:gd name="T96" fmla="*/ 231 w 308"/>
                <a:gd name="T97" fmla="*/ 21 h 242"/>
                <a:gd name="T98" fmla="*/ 234 w 308"/>
                <a:gd name="T99" fmla="*/ 31 h 242"/>
                <a:gd name="T100" fmla="*/ 239 w 308"/>
                <a:gd name="T101" fmla="*/ 51 h 242"/>
                <a:gd name="T102" fmla="*/ 252 w 308"/>
                <a:gd name="T103" fmla="*/ 138 h 242"/>
                <a:gd name="T104" fmla="*/ 260 w 308"/>
                <a:gd name="T105" fmla="*/ 190 h 242"/>
                <a:gd name="T106" fmla="*/ 266 w 308"/>
                <a:gd name="T107" fmla="*/ 223 h 242"/>
                <a:gd name="T108" fmla="*/ 270 w 308"/>
                <a:gd name="T109" fmla="*/ 237 h 242"/>
                <a:gd name="T110" fmla="*/ 272 w 308"/>
                <a:gd name="T111" fmla="*/ 241 h 242"/>
                <a:gd name="T112" fmla="*/ 275 w 308"/>
                <a:gd name="T113" fmla="*/ 242 h 242"/>
                <a:gd name="T114" fmla="*/ 277 w 308"/>
                <a:gd name="T115" fmla="*/ 240 h 242"/>
                <a:gd name="T116" fmla="*/ 280 w 308"/>
                <a:gd name="T117" fmla="*/ 233 h 242"/>
                <a:gd name="T118" fmla="*/ 284 w 308"/>
                <a:gd name="T119" fmla="*/ 214 h 242"/>
                <a:gd name="T120" fmla="*/ 290 w 308"/>
                <a:gd name="T121" fmla="*/ 178 h 242"/>
                <a:gd name="T122" fmla="*/ 303 w 308"/>
                <a:gd name="T123" fmla="*/ 4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242">
                  <a:moveTo>
                    <a:pt x="0" y="106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1" y="106"/>
                  </a:lnTo>
                  <a:lnTo>
                    <a:pt x="2" y="106"/>
                  </a:lnTo>
                  <a:lnTo>
                    <a:pt x="5" y="105"/>
                  </a:lnTo>
                  <a:lnTo>
                    <a:pt x="9" y="103"/>
                  </a:lnTo>
                  <a:lnTo>
                    <a:pt x="10" y="103"/>
                  </a:lnTo>
                  <a:lnTo>
                    <a:pt x="10" y="102"/>
                  </a:lnTo>
                  <a:lnTo>
                    <a:pt x="11" y="102"/>
                  </a:lnTo>
                  <a:lnTo>
                    <a:pt x="12" y="102"/>
                  </a:lnTo>
                  <a:lnTo>
                    <a:pt x="14" y="101"/>
                  </a:lnTo>
                  <a:lnTo>
                    <a:pt x="15" y="101"/>
                  </a:lnTo>
                  <a:lnTo>
                    <a:pt x="15" y="101"/>
                  </a:lnTo>
                  <a:lnTo>
                    <a:pt x="16" y="100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18" y="100"/>
                  </a:lnTo>
                  <a:lnTo>
                    <a:pt x="19" y="99"/>
                  </a:lnTo>
                  <a:lnTo>
                    <a:pt x="20" y="99"/>
                  </a:lnTo>
                  <a:lnTo>
                    <a:pt x="20" y="9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2" y="99"/>
                  </a:lnTo>
                  <a:lnTo>
                    <a:pt x="22" y="99"/>
                  </a:lnTo>
                  <a:lnTo>
                    <a:pt x="23" y="99"/>
                  </a:lnTo>
                  <a:lnTo>
                    <a:pt x="23" y="99"/>
                  </a:lnTo>
                  <a:lnTo>
                    <a:pt x="23" y="99"/>
                  </a:lnTo>
                  <a:lnTo>
                    <a:pt x="23" y="99"/>
                  </a:lnTo>
                  <a:lnTo>
                    <a:pt x="24" y="98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29" y="98"/>
                  </a:lnTo>
                  <a:lnTo>
                    <a:pt x="29" y="98"/>
                  </a:lnTo>
                  <a:lnTo>
                    <a:pt x="29" y="98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4" y="99"/>
                  </a:lnTo>
                  <a:lnTo>
                    <a:pt x="34" y="99"/>
                  </a:lnTo>
                  <a:lnTo>
                    <a:pt x="34" y="99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36" y="99"/>
                  </a:lnTo>
                  <a:lnTo>
                    <a:pt x="36" y="99"/>
                  </a:lnTo>
                  <a:lnTo>
                    <a:pt x="37" y="99"/>
                  </a:lnTo>
                  <a:lnTo>
                    <a:pt x="37" y="100"/>
                  </a:lnTo>
                  <a:lnTo>
                    <a:pt x="38" y="100"/>
                  </a:lnTo>
                  <a:lnTo>
                    <a:pt x="38" y="100"/>
                  </a:lnTo>
                  <a:lnTo>
                    <a:pt x="38" y="100"/>
                  </a:lnTo>
                  <a:lnTo>
                    <a:pt x="39" y="100"/>
                  </a:lnTo>
                  <a:lnTo>
                    <a:pt x="40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2" y="102"/>
                  </a:lnTo>
                  <a:lnTo>
                    <a:pt x="43" y="102"/>
                  </a:lnTo>
                  <a:lnTo>
                    <a:pt x="45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8" y="105"/>
                  </a:lnTo>
                  <a:lnTo>
                    <a:pt x="50" y="107"/>
                  </a:lnTo>
                  <a:lnTo>
                    <a:pt x="50" y="107"/>
                  </a:lnTo>
                  <a:lnTo>
                    <a:pt x="51" y="108"/>
                  </a:lnTo>
                  <a:lnTo>
                    <a:pt x="52" y="108"/>
                  </a:lnTo>
                  <a:lnTo>
                    <a:pt x="53" y="109"/>
                  </a:lnTo>
                  <a:lnTo>
                    <a:pt x="55" y="111"/>
                  </a:lnTo>
                  <a:lnTo>
                    <a:pt x="60" y="115"/>
                  </a:lnTo>
                  <a:lnTo>
                    <a:pt x="60" y="115"/>
                  </a:lnTo>
                  <a:lnTo>
                    <a:pt x="61" y="116"/>
                  </a:lnTo>
                  <a:lnTo>
                    <a:pt x="61" y="11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63" y="118"/>
                  </a:lnTo>
                  <a:lnTo>
                    <a:pt x="64" y="118"/>
                  </a:lnTo>
                  <a:lnTo>
                    <a:pt x="65" y="119"/>
                  </a:lnTo>
                  <a:lnTo>
                    <a:pt x="65" y="119"/>
                  </a:lnTo>
                  <a:lnTo>
                    <a:pt x="66" y="119"/>
                  </a:lnTo>
                  <a:lnTo>
                    <a:pt x="66" y="120"/>
                  </a:lnTo>
                  <a:lnTo>
                    <a:pt x="67" y="120"/>
                  </a:lnTo>
                  <a:lnTo>
                    <a:pt x="68" y="121"/>
                  </a:lnTo>
                  <a:lnTo>
                    <a:pt x="68" y="121"/>
                  </a:lnTo>
                  <a:lnTo>
                    <a:pt x="68" y="121"/>
                  </a:lnTo>
                  <a:lnTo>
                    <a:pt x="70" y="122"/>
                  </a:lnTo>
                  <a:lnTo>
                    <a:pt x="70" y="122"/>
                  </a:lnTo>
                  <a:lnTo>
                    <a:pt x="70" y="122"/>
                  </a:lnTo>
                  <a:lnTo>
                    <a:pt x="71" y="122"/>
                  </a:lnTo>
                  <a:lnTo>
                    <a:pt x="71" y="122"/>
                  </a:lnTo>
                  <a:lnTo>
                    <a:pt x="71" y="122"/>
                  </a:lnTo>
                  <a:lnTo>
                    <a:pt x="72" y="123"/>
                  </a:lnTo>
                  <a:lnTo>
                    <a:pt x="72" y="123"/>
                  </a:lnTo>
                  <a:lnTo>
                    <a:pt x="73" y="123"/>
                  </a:lnTo>
                  <a:lnTo>
                    <a:pt x="73" y="123"/>
                  </a:lnTo>
                  <a:lnTo>
                    <a:pt x="73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5" y="123"/>
                  </a:lnTo>
                  <a:lnTo>
                    <a:pt x="75" y="124"/>
                  </a:lnTo>
                  <a:lnTo>
                    <a:pt x="75" y="124"/>
                  </a:lnTo>
                  <a:lnTo>
                    <a:pt x="75" y="124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77" y="124"/>
                  </a:lnTo>
                  <a:lnTo>
                    <a:pt x="77" y="124"/>
                  </a:lnTo>
                  <a:lnTo>
                    <a:pt x="77" y="124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9" y="124"/>
                  </a:lnTo>
                  <a:lnTo>
                    <a:pt x="79" y="124"/>
                  </a:lnTo>
                  <a:lnTo>
                    <a:pt x="79" y="124"/>
                  </a:lnTo>
                  <a:lnTo>
                    <a:pt x="79" y="124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80" y="123"/>
                  </a:lnTo>
                  <a:lnTo>
                    <a:pt x="81" y="123"/>
                  </a:lnTo>
                  <a:lnTo>
                    <a:pt x="81" y="123"/>
                  </a:lnTo>
                  <a:lnTo>
                    <a:pt x="81" y="123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3"/>
                  </a:lnTo>
                  <a:lnTo>
                    <a:pt x="83" y="122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5" y="122"/>
                  </a:lnTo>
                  <a:lnTo>
                    <a:pt x="85" y="122"/>
                  </a:lnTo>
                  <a:lnTo>
                    <a:pt x="85" y="121"/>
                  </a:lnTo>
                  <a:lnTo>
                    <a:pt x="86" y="121"/>
                  </a:lnTo>
                  <a:lnTo>
                    <a:pt x="86" y="121"/>
                  </a:lnTo>
                  <a:lnTo>
                    <a:pt x="87" y="120"/>
                  </a:lnTo>
                  <a:lnTo>
                    <a:pt x="87" y="120"/>
                  </a:lnTo>
                  <a:lnTo>
                    <a:pt x="88" y="120"/>
                  </a:lnTo>
                  <a:lnTo>
                    <a:pt x="88" y="120"/>
                  </a:lnTo>
                  <a:lnTo>
                    <a:pt x="89" y="119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93" y="115"/>
                  </a:lnTo>
                  <a:lnTo>
                    <a:pt x="95" y="112"/>
                  </a:lnTo>
                  <a:lnTo>
                    <a:pt x="95" y="111"/>
                  </a:lnTo>
                  <a:lnTo>
                    <a:pt x="96" y="111"/>
                  </a:lnTo>
                  <a:lnTo>
                    <a:pt x="96" y="110"/>
                  </a:lnTo>
                  <a:lnTo>
                    <a:pt x="98" y="108"/>
                  </a:lnTo>
                  <a:lnTo>
                    <a:pt x="100" y="104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102" y="102"/>
                  </a:lnTo>
                  <a:lnTo>
                    <a:pt x="103" y="101"/>
                  </a:lnTo>
                  <a:lnTo>
                    <a:pt x="105" y="97"/>
                  </a:lnTo>
                  <a:lnTo>
                    <a:pt x="105" y="96"/>
                  </a:lnTo>
                  <a:lnTo>
                    <a:pt x="106" y="96"/>
                  </a:lnTo>
                  <a:lnTo>
                    <a:pt x="106" y="95"/>
                  </a:lnTo>
                  <a:lnTo>
                    <a:pt x="108" y="93"/>
                  </a:lnTo>
                  <a:lnTo>
                    <a:pt x="110" y="89"/>
                  </a:lnTo>
                  <a:lnTo>
                    <a:pt x="111" y="89"/>
                  </a:lnTo>
                  <a:lnTo>
                    <a:pt x="111" y="88"/>
                  </a:lnTo>
                  <a:lnTo>
                    <a:pt x="111" y="87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14" y="84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6" y="81"/>
                  </a:lnTo>
                  <a:lnTo>
                    <a:pt x="116" y="81"/>
                  </a:lnTo>
                  <a:lnTo>
                    <a:pt x="118" y="79"/>
                  </a:lnTo>
                  <a:lnTo>
                    <a:pt x="118" y="79"/>
                  </a:lnTo>
                  <a:lnTo>
                    <a:pt x="118" y="79"/>
                  </a:lnTo>
                  <a:lnTo>
                    <a:pt x="119" y="78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1" y="76"/>
                  </a:lnTo>
                  <a:lnTo>
                    <a:pt x="121" y="76"/>
                  </a:lnTo>
                  <a:lnTo>
                    <a:pt x="121" y="76"/>
                  </a:lnTo>
                  <a:lnTo>
                    <a:pt x="122" y="75"/>
                  </a:lnTo>
                  <a:lnTo>
                    <a:pt x="123" y="75"/>
                  </a:lnTo>
                  <a:lnTo>
                    <a:pt x="123" y="75"/>
                  </a:lnTo>
                  <a:lnTo>
                    <a:pt x="123" y="75"/>
                  </a:lnTo>
                  <a:lnTo>
                    <a:pt x="123" y="75"/>
                  </a:lnTo>
                  <a:lnTo>
                    <a:pt x="124" y="75"/>
                  </a:lnTo>
                  <a:lnTo>
                    <a:pt x="124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4"/>
                  </a:lnTo>
                  <a:lnTo>
                    <a:pt x="126" y="74"/>
                  </a:lnTo>
                  <a:lnTo>
                    <a:pt x="127" y="74"/>
                  </a:lnTo>
                  <a:lnTo>
                    <a:pt x="127" y="74"/>
                  </a:lnTo>
                  <a:lnTo>
                    <a:pt x="127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9" y="74"/>
                  </a:lnTo>
                  <a:lnTo>
                    <a:pt x="129" y="74"/>
                  </a:lnTo>
                  <a:lnTo>
                    <a:pt x="129" y="74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31" y="75"/>
                  </a:lnTo>
                  <a:lnTo>
                    <a:pt x="131" y="75"/>
                  </a:lnTo>
                  <a:lnTo>
                    <a:pt x="132" y="76"/>
                  </a:lnTo>
                  <a:lnTo>
                    <a:pt x="132" y="76"/>
                  </a:lnTo>
                  <a:lnTo>
                    <a:pt x="132" y="76"/>
                  </a:lnTo>
                  <a:lnTo>
                    <a:pt x="132" y="76"/>
                  </a:lnTo>
                  <a:lnTo>
                    <a:pt x="133" y="77"/>
                  </a:lnTo>
                  <a:lnTo>
                    <a:pt x="134" y="77"/>
                  </a:lnTo>
                  <a:lnTo>
                    <a:pt x="134" y="78"/>
                  </a:lnTo>
                  <a:lnTo>
                    <a:pt x="134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6" y="81"/>
                  </a:lnTo>
                  <a:lnTo>
                    <a:pt x="137" y="82"/>
                  </a:lnTo>
                  <a:lnTo>
                    <a:pt x="138" y="84"/>
                  </a:lnTo>
                  <a:lnTo>
                    <a:pt x="139" y="84"/>
                  </a:lnTo>
                  <a:lnTo>
                    <a:pt x="139" y="85"/>
                  </a:lnTo>
                  <a:lnTo>
                    <a:pt x="140" y="86"/>
                  </a:lnTo>
                  <a:lnTo>
                    <a:pt x="141" y="89"/>
                  </a:lnTo>
                  <a:lnTo>
                    <a:pt x="141" y="89"/>
                  </a:lnTo>
                  <a:lnTo>
                    <a:pt x="142" y="90"/>
                  </a:lnTo>
                  <a:lnTo>
                    <a:pt x="142" y="91"/>
                  </a:lnTo>
                  <a:lnTo>
                    <a:pt x="144" y="94"/>
                  </a:lnTo>
                  <a:lnTo>
                    <a:pt x="146" y="101"/>
                  </a:lnTo>
                  <a:lnTo>
                    <a:pt x="152" y="115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3" y="118"/>
                  </a:lnTo>
                  <a:lnTo>
                    <a:pt x="154" y="122"/>
                  </a:lnTo>
                  <a:lnTo>
                    <a:pt x="157" y="129"/>
                  </a:lnTo>
                  <a:lnTo>
                    <a:pt x="157" y="131"/>
                  </a:lnTo>
                  <a:lnTo>
                    <a:pt x="157" y="131"/>
                  </a:lnTo>
                  <a:lnTo>
                    <a:pt x="158" y="133"/>
                  </a:lnTo>
                  <a:lnTo>
                    <a:pt x="159" y="137"/>
                  </a:lnTo>
                  <a:lnTo>
                    <a:pt x="162" y="143"/>
                  </a:lnTo>
                  <a:lnTo>
                    <a:pt x="162" y="144"/>
                  </a:lnTo>
                  <a:lnTo>
                    <a:pt x="163" y="145"/>
                  </a:lnTo>
                  <a:lnTo>
                    <a:pt x="163" y="146"/>
                  </a:lnTo>
                  <a:lnTo>
                    <a:pt x="164" y="149"/>
                  </a:lnTo>
                  <a:lnTo>
                    <a:pt x="165" y="150"/>
                  </a:lnTo>
                  <a:lnTo>
                    <a:pt x="165" y="151"/>
                  </a:lnTo>
                  <a:lnTo>
                    <a:pt x="166" y="152"/>
                  </a:lnTo>
                  <a:lnTo>
                    <a:pt x="167" y="154"/>
                  </a:lnTo>
                  <a:lnTo>
                    <a:pt x="167" y="155"/>
                  </a:lnTo>
                  <a:lnTo>
                    <a:pt x="167" y="155"/>
                  </a:lnTo>
                  <a:lnTo>
                    <a:pt x="168" y="156"/>
                  </a:lnTo>
                  <a:lnTo>
                    <a:pt x="168" y="157"/>
                  </a:lnTo>
                  <a:lnTo>
                    <a:pt x="169" y="157"/>
                  </a:lnTo>
                  <a:lnTo>
                    <a:pt x="169" y="158"/>
                  </a:lnTo>
                  <a:lnTo>
                    <a:pt x="170" y="158"/>
                  </a:lnTo>
                  <a:lnTo>
                    <a:pt x="170" y="159"/>
                  </a:lnTo>
                  <a:lnTo>
                    <a:pt x="170" y="160"/>
                  </a:lnTo>
                  <a:lnTo>
                    <a:pt x="171" y="160"/>
                  </a:lnTo>
                  <a:lnTo>
                    <a:pt x="171" y="160"/>
                  </a:lnTo>
                  <a:lnTo>
                    <a:pt x="172" y="161"/>
                  </a:lnTo>
                  <a:lnTo>
                    <a:pt x="172" y="161"/>
                  </a:lnTo>
                  <a:lnTo>
                    <a:pt x="172" y="161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5" y="163"/>
                  </a:lnTo>
                  <a:lnTo>
                    <a:pt x="175" y="163"/>
                  </a:lnTo>
                  <a:lnTo>
                    <a:pt x="175" y="163"/>
                  </a:lnTo>
                  <a:lnTo>
                    <a:pt x="176" y="163"/>
                  </a:lnTo>
                  <a:lnTo>
                    <a:pt x="176" y="163"/>
                  </a:lnTo>
                  <a:lnTo>
                    <a:pt x="176" y="163"/>
                  </a:lnTo>
                  <a:lnTo>
                    <a:pt x="177" y="163"/>
                  </a:lnTo>
                  <a:lnTo>
                    <a:pt x="177" y="163"/>
                  </a:lnTo>
                  <a:lnTo>
                    <a:pt x="177" y="163"/>
                  </a:lnTo>
                  <a:lnTo>
                    <a:pt x="177" y="163"/>
                  </a:lnTo>
                  <a:lnTo>
                    <a:pt x="178" y="163"/>
                  </a:lnTo>
                  <a:lnTo>
                    <a:pt x="178" y="163"/>
                  </a:lnTo>
                  <a:lnTo>
                    <a:pt x="178" y="162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82" y="159"/>
                  </a:lnTo>
                  <a:lnTo>
                    <a:pt x="182" y="159"/>
                  </a:lnTo>
                  <a:lnTo>
                    <a:pt x="183" y="158"/>
                  </a:lnTo>
                  <a:lnTo>
                    <a:pt x="183" y="157"/>
                  </a:lnTo>
                  <a:lnTo>
                    <a:pt x="183" y="156"/>
                  </a:lnTo>
                  <a:lnTo>
                    <a:pt x="184" y="155"/>
                  </a:lnTo>
                  <a:lnTo>
                    <a:pt x="184" y="155"/>
                  </a:lnTo>
                  <a:lnTo>
                    <a:pt x="185" y="154"/>
                  </a:lnTo>
                  <a:lnTo>
                    <a:pt x="185" y="152"/>
                  </a:lnTo>
                  <a:lnTo>
                    <a:pt x="187" y="149"/>
                  </a:lnTo>
                  <a:lnTo>
                    <a:pt x="187" y="148"/>
                  </a:lnTo>
                  <a:lnTo>
                    <a:pt x="187" y="147"/>
                  </a:lnTo>
                  <a:lnTo>
                    <a:pt x="188" y="146"/>
                  </a:lnTo>
                  <a:lnTo>
                    <a:pt x="189" y="142"/>
                  </a:lnTo>
                  <a:lnTo>
                    <a:pt x="192" y="133"/>
                  </a:lnTo>
                  <a:lnTo>
                    <a:pt x="192" y="131"/>
                  </a:lnTo>
                  <a:lnTo>
                    <a:pt x="193" y="130"/>
                  </a:lnTo>
                  <a:lnTo>
                    <a:pt x="193" y="128"/>
                  </a:lnTo>
                  <a:lnTo>
                    <a:pt x="195" y="122"/>
                  </a:lnTo>
                  <a:lnTo>
                    <a:pt x="197" y="111"/>
                  </a:lnTo>
                  <a:lnTo>
                    <a:pt x="202" y="87"/>
                  </a:lnTo>
                  <a:lnTo>
                    <a:pt x="203" y="85"/>
                  </a:lnTo>
                  <a:lnTo>
                    <a:pt x="203" y="84"/>
                  </a:lnTo>
                  <a:lnTo>
                    <a:pt x="204" y="81"/>
                  </a:lnTo>
                  <a:lnTo>
                    <a:pt x="205" y="75"/>
                  </a:lnTo>
                  <a:lnTo>
                    <a:pt x="207" y="64"/>
                  </a:lnTo>
                  <a:lnTo>
                    <a:pt x="208" y="62"/>
                  </a:lnTo>
                  <a:lnTo>
                    <a:pt x="208" y="61"/>
                  </a:lnTo>
                  <a:lnTo>
                    <a:pt x="209" y="58"/>
                  </a:lnTo>
                  <a:lnTo>
                    <a:pt x="210" y="53"/>
                  </a:lnTo>
                  <a:lnTo>
                    <a:pt x="212" y="43"/>
                  </a:lnTo>
                  <a:lnTo>
                    <a:pt x="213" y="42"/>
                  </a:lnTo>
                  <a:lnTo>
                    <a:pt x="213" y="41"/>
                  </a:lnTo>
                  <a:lnTo>
                    <a:pt x="213" y="38"/>
                  </a:lnTo>
                  <a:lnTo>
                    <a:pt x="215" y="34"/>
                  </a:lnTo>
                  <a:lnTo>
                    <a:pt x="215" y="33"/>
                  </a:lnTo>
                  <a:lnTo>
                    <a:pt x="215" y="32"/>
                  </a:lnTo>
                  <a:lnTo>
                    <a:pt x="216" y="30"/>
                  </a:lnTo>
                  <a:lnTo>
                    <a:pt x="217" y="27"/>
                  </a:lnTo>
                  <a:lnTo>
                    <a:pt x="217" y="26"/>
                  </a:lnTo>
                  <a:lnTo>
                    <a:pt x="218" y="25"/>
                  </a:lnTo>
                  <a:lnTo>
                    <a:pt x="218" y="24"/>
                  </a:lnTo>
                  <a:lnTo>
                    <a:pt x="219" y="23"/>
                  </a:lnTo>
                  <a:lnTo>
                    <a:pt x="219" y="22"/>
                  </a:lnTo>
                  <a:lnTo>
                    <a:pt x="220" y="21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20" y="19"/>
                  </a:lnTo>
                  <a:lnTo>
                    <a:pt x="221" y="19"/>
                  </a:lnTo>
                  <a:lnTo>
                    <a:pt x="221" y="18"/>
                  </a:lnTo>
                  <a:lnTo>
                    <a:pt x="221" y="18"/>
                  </a:lnTo>
                  <a:lnTo>
                    <a:pt x="222" y="18"/>
                  </a:lnTo>
                  <a:lnTo>
                    <a:pt x="222" y="17"/>
                  </a:lnTo>
                  <a:lnTo>
                    <a:pt x="222" y="17"/>
                  </a:lnTo>
                  <a:lnTo>
                    <a:pt x="223" y="17"/>
                  </a:lnTo>
                  <a:lnTo>
                    <a:pt x="223" y="16"/>
                  </a:lnTo>
                  <a:lnTo>
                    <a:pt x="223" y="16"/>
                  </a:lnTo>
                  <a:lnTo>
                    <a:pt x="223" y="16"/>
                  </a:lnTo>
                  <a:lnTo>
                    <a:pt x="224" y="16"/>
                  </a:lnTo>
                  <a:lnTo>
                    <a:pt x="224" y="16"/>
                  </a:lnTo>
                  <a:lnTo>
                    <a:pt x="224" y="16"/>
                  </a:lnTo>
                  <a:lnTo>
                    <a:pt x="225" y="15"/>
                  </a:lnTo>
                  <a:lnTo>
                    <a:pt x="225" y="15"/>
                  </a:lnTo>
                  <a:lnTo>
                    <a:pt x="225" y="15"/>
                  </a:lnTo>
                  <a:lnTo>
                    <a:pt x="226" y="16"/>
                  </a:lnTo>
                  <a:lnTo>
                    <a:pt x="226" y="16"/>
                  </a:lnTo>
                  <a:lnTo>
                    <a:pt x="226" y="16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8" y="17"/>
                  </a:lnTo>
                  <a:lnTo>
                    <a:pt x="228" y="17"/>
                  </a:lnTo>
                  <a:lnTo>
                    <a:pt x="228" y="17"/>
                  </a:lnTo>
                  <a:lnTo>
                    <a:pt x="229" y="18"/>
                  </a:lnTo>
                  <a:lnTo>
                    <a:pt x="229" y="19"/>
                  </a:lnTo>
                  <a:lnTo>
                    <a:pt x="230" y="19"/>
                  </a:lnTo>
                  <a:lnTo>
                    <a:pt x="230" y="20"/>
                  </a:lnTo>
                  <a:lnTo>
                    <a:pt x="230" y="21"/>
                  </a:lnTo>
                  <a:lnTo>
                    <a:pt x="231" y="21"/>
                  </a:lnTo>
                  <a:lnTo>
                    <a:pt x="231" y="22"/>
                  </a:lnTo>
                  <a:lnTo>
                    <a:pt x="232" y="24"/>
                  </a:lnTo>
                  <a:lnTo>
                    <a:pt x="232" y="24"/>
                  </a:lnTo>
                  <a:lnTo>
                    <a:pt x="232" y="25"/>
                  </a:lnTo>
                  <a:lnTo>
                    <a:pt x="233" y="27"/>
                  </a:lnTo>
                  <a:lnTo>
                    <a:pt x="233" y="28"/>
                  </a:lnTo>
                  <a:lnTo>
                    <a:pt x="234" y="29"/>
                  </a:lnTo>
                  <a:lnTo>
                    <a:pt x="234" y="31"/>
                  </a:lnTo>
                  <a:lnTo>
                    <a:pt x="234" y="32"/>
                  </a:lnTo>
                  <a:lnTo>
                    <a:pt x="235" y="33"/>
                  </a:lnTo>
                  <a:lnTo>
                    <a:pt x="235" y="35"/>
                  </a:lnTo>
                  <a:lnTo>
                    <a:pt x="236" y="40"/>
                  </a:lnTo>
                  <a:lnTo>
                    <a:pt x="237" y="41"/>
                  </a:lnTo>
                  <a:lnTo>
                    <a:pt x="237" y="43"/>
                  </a:lnTo>
                  <a:lnTo>
                    <a:pt x="238" y="46"/>
                  </a:lnTo>
                  <a:lnTo>
                    <a:pt x="239" y="51"/>
                  </a:lnTo>
                  <a:lnTo>
                    <a:pt x="241" y="64"/>
                  </a:lnTo>
                  <a:lnTo>
                    <a:pt x="242" y="66"/>
                  </a:lnTo>
                  <a:lnTo>
                    <a:pt x="242" y="68"/>
                  </a:lnTo>
                  <a:lnTo>
                    <a:pt x="243" y="72"/>
                  </a:lnTo>
                  <a:lnTo>
                    <a:pt x="244" y="81"/>
                  </a:lnTo>
                  <a:lnTo>
                    <a:pt x="246" y="98"/>
                  </a:lnTo>
                  <a:lnTo>
                    <a:pt x="252" y="135"/>
                  </a:lnTo>
                  <a:lnTo>
                    <a:pt x="252" y="138"/>
                  </a:lnTo>
                  <a:lnTo>
                    <a:pt x="252" y="140"/>
                  </a:lnTo>
                  <a:lnTo>
                    <a:pt x="253" y="145"/>
                  </a:lnTo>
                  <a:lnTo>
                    <a:pt x="254" y="154"/>
                  </a:lnTo>
                  <a:lnTo>
                    <a:pt x="257" y="172"/>
                  </a:lnTo>
                  <a:lnTo>
                    <a:pt x="257" y="175"/>
                  </a:lnTo>
                  <a:lnTo>
                    <a:pt x="258" y="177"/>
                  </a:lnTo>
                  <a:lnTo>
                    <a:pt x="258" y="181"/>
                  </a:lnTo>
                  <a:lnTo>
                    <a:pt x="260" y="190"/>
                  </a:lnTo>
                  <a:lnTo>
                    <a:pt x="262" y="205"/>
                  </a:lnTo>
                  <a:lnTo>
                    <a:pt x="263" y="207"/>
                  </a:lnTo>
                  <a:lnTo>
                    <a:pt x="263" y="209"/>
                  </a:lnTo>
                  <a:lnTo>
                    <a:pt x="263" y="212"/>
                  </a:lnTo>
                  <a:lnTo>
                    <a:pt x="265" y="218"/>
                  </a:lnTo>
                  <a:lnTo>
                    <a:pt x="265" y="219"/>
                  </a:lnTo>
                  <a:lnTo>
                    <a:pt x="265" y="221"/>
                  </a:lnTo>
                  <a:lnTo>
                    <a:pt x="266" y="223"/>
                  </a:lnTo>
                  <a:lnTo>
                    <a:pt x="267" y="228"/>
                  </a:lnTo>
                  <a:lnTo>
                    <a:pt x="267" y="229"/>
                  </a:lnTo>
                  <a:lnTo>
                    <a:pt x="268" y="230"/>
                  </a:lnTo>
                  <a:lnTo>
                    <a:pt x="268" y="232"/>
                  </a:lnTo>
                  <a:lnTo>
                    <a:pt x="269" y="233"/>
                  </a:lnTo>
                  <a:lnTo>
                    <a:pt x="269" y="234"/>
                  </a:lnTo>
                  <a:lnTo>
                    <a:pt x="270" y="236"/>
                  </a:lnTo>
                  <a:lnTo>
                    <a:pt x="270" y="237"/>
                  </a:lnTo>
                  <a:lnTo>
                    <a:pt x="270" y="237"/>
                  </a:lnTo>
                  <a:lnTo>
                    <a:pt x="270" y="238"/>
                  </a:lnTo>
                  <a:lnTo>
                    <a:pt x="271" y="239"/>
                  </a:lnTo>
                  <a:lnTo>
                    <a:pt x="271" y="239"/>
                  </a:lnTo>
                  <a:lnTo>
                    <a:pt x="271" y="240"/>
                  </a:lnTo>
                  <a:lnTo>
                    <a:pt x="272" y="240"/>
                  </a:lnTo>
                  <a:lnTo>
                    <a:pt x="272" y="240"/>
                  </a:lnTo>
                  <a:lnTo>
                    <a:pt x="272" y="241"/>
                  </a:lnTo>
                  <a:lnTo>
                    <a:pt x="273" y="241"/>
                  </a:lnTo>
                  <a:lnTo>
                    <a:pt x="273" y="241"/>
                  </a:lnTo>
                  <a:lnTo>
                    <a:pt x="273" y="242"/>
                  </a:lnTo>
                  <a:lnTo>
                    <a:pt x="273" y="242"/>
                  </a:lnTo>
                  <a:lnTo>
                    <a:pt x="274" y="242"/>
                  </a:lnTo>
                  <a:lnTo>
                    <a:pt x="274" y="242"/>
                  </a:lnTo>
                  <a:lnTo>
                    <a:pt x="274" y="242"/>
                  </a:lnTo>
                  <a:lnTo>
                    <a:pt x="275" y="242"/>
                  </a:lnTo>
                  <a:lnTo>
                    <a:pt x="275" y="242"/>
                  </a:lnTo>
                  <a:lnTo>
                    <a:pt x="275" y="242"/>
                  </a:lnTo>
                  <a:lnTo>
                    <a:pt x="276" y="242"/>
                  </a:lnTo>
                  <a:lnTo>
                    <a:pt x="276" y="241"/>
                  </a:lnTo>
                  <a:lnTo>
                    <a:pt x="276" y="241"/>
                  </a:lnTo>
                  <a:lnTo>
                    <a:pt x="277" y="241"/>
                  </a:lnTo>
                  <a:lnTo>
                    <a:pt x="277" y="240"/>
                  </a:lnTo>
                  <a:lnTo>
                    <a:pt x="277" y="240"/>
                  </a:lnTo>
                  <a:lnTo>
                    <a:pt x="277" y="239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78" y="237"/>
                  </a:lnTo>
                  <a:lnTo>
                    <a:pt x="279" y="237"/>
                  </a:lnTo>
                  <a:lnTo>
                    <a:pt x="279" y="235"/>
                  </a:lnTo>
                  <a:lnTo>
                    <a:pt x="280" y="234"/>
                  </a:lnTo>
                  <a:lnTo>
                    <a:pt x="280" y="233"/>
                  </a:lnTo>
                  <a:lnTo>
                    <a:pt x="280" y="231"/>
                  </a:lnTo>
                  <a:lnTo>
                    <a:pt x="281" y="230"/>
                  </a:lnTo>
                  <a:lnTo>
                    <a:pt x="281" y="229"/>
                  </a:lnTo>
                  <a:lnTo>
                    <a:pt x="282" y="227"/>
                  </a:lnTo>
                  <a:lnTo>
                    <a:pt x="282" y="225"/>
                  </a:lnTo>
                  <a:lnTo>
                    <a:pt x="282" y="224"/>
                  </a:lnTo>
                  <a:lnTo>
                    <a:pt x="283" y="221"/>
                  </a:lnTo>
                  <a:lnTo>
                    <a:pt x="284" y="214"/>
                  </a:lnTo>
                  <a:lnTo>
                    <a:pt x="285" y="212"/>
                  </a:lnTo>
                  <a:lnTo>
                    <a:pt x="285" y="210"/>
                  </a:lnTo>
                  <a:lnTo>
                    <a:pt x="286" y="206"/>
                  </a:lnTo>
                  <a:lnTo>
                    <a:pt x="287" y="197"/>
                  </a:lnTo>
                  <a:lnTo>
                    <a:pt x="287" y="195"/>
                  </a:lnTo>
                  <a:lnTo>
                    <a:pt x="288" y="193"/>
                  </a:lnTo>
                  <a:lnTo>
                    <a:pt x="288" y="188"/>
                  </a:lnTo>
                  <a:lnTo>
                    <a:pt x="290" y="178"/>
                  </a:lnTo>
                  <a:lnTo>
                    <a:pt x="292" y="155"/>
                  </a:lnTo>
                  <a:lnTo>
                    <a:pt x="293" y="152"/>
                  </a:lnTo>
                  <a:lnTo>
                    <a:pt x="293" y="149"/>
                  </a:lnTo>
                  <a:lnTo>
                    <a:pt x="294" y="143"/>
                  </a:lnTo>
                  <a:lnTo>
                    <a:pt x="295" y="131"/>
                  </a:lnTo>
                  <a:lnTo>
                    <a:pt x="298" y="104"/>
                  </a:lnTo>
                  <a:lnTo>
                    <a:pt x="303" y="50"/>
                  </a:lnTo>
                  <a:lnTo>
                    <a:pt x="303" y="47"/>
                  </a:lnTo>
                  <a:lnTo>
                    <a:pt x="304" y="43"/>
                  </a:lnTo>
                  <a:lnTo>
                    <a:pt x="304" y="37"/>
                  </a:lnTo>
                  <a:lnTo>
                    <a:pt x="305" y="24"/>
                  </a:lnTo>
                  <a:lnTo>
                    <a:pt x="308" y="0"/>
                  </a:lnTo>
                </a:path>
              </a:pathLst>
            </a:custGeom>
            <a:noFill/>
            <a:ln w="19050" cap="sq">
              <a:solidFill>
                <a:srgbClr val="009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Freeform 9"/>
            <p:cNvSpPr>
              <a:spLocks/>
            </p:cNvSpPr>
            <p:nvPr/>
          </p:nvSpPr>
          <p:spPr bwMode="auto">
            <a:xfrm>
              <a:off x="2173288" y="2955925"/>
              <a:ext cx="474663" cy="950913"/>
            </a:xfrm>
            <a:custGeom>
              <a:avLst/>
              <a:gdLst>
                <a:gd name="T0" fmla="*/ 4 w 299"/>
                <a:gd name="T1" fmla="*/ 160 h 599"/>
                <a:gd name="T2" fmla="*/ 8 w 299"/>
                <a:gd name="T3" fmla="*/ 133 h 599"/>
                <a:gd name="T4" fmla="*/ 11 w 299"/>
                <a:gd name="T5" fmla="*/ 120 h 599"/>
                <a:gd name="T6" fmla="*/ 14 w 299"/>
                <a:gd name="T7" fmla="*/ 114 h 599"/>
                <a:gd name="T8" fmla="*/ 17 w 299"/>
                <a:gd name="T9" fmla="*/ 114 h 599"/>
                <a:gd name="T10" fmla="*/ 19 w 299"/>
                <a:gd name="T11" fmla="*/ 118 h 599"/>
                <a:gd name="T12" fmla="*/ 22 w 299"/>
                <a:gd name="T13" fmla="*/ 129 h 599"/>
                <a:gd name="T14" fmla="*/ 26 w 299"/>
                <a:gd name="T15" fmla="*/ 154 h 599"/>
                <a:gd name="T16" fmla="*/ 35 w 299"/>
                <a:gd name="T17" fmla="*/ 248 h 599"/>
                <a:gd name="T18" fmla="*/ 42 w 299"/>
                <a:gd name="T19" fmla="*/ 334 h 599"/>
                <a:gd name="T20" fmla="*/ 49 w 299"/>
                <a:gd name="T21" fmla="*/ 428 h 599"/>
                <a:gd name="T22" fmla="*/ 54 w 299"/>
                <a:gd name="T23" fmla="*/ 484 h 599"/>
                <a:gd name="T24" fmla="*/ 58 w 299"/>
                <a:gd name="T25" fmla="*/ 517 h 599"/>
                <a:gd name="T26" fmla="*/ 62 w 299"/>
                <a:gd name="T27" fmla="*/ 530 h 599"/>
                <a:gd name="T28" fmla="*/ 64 w 299"/>
                <a:gd name="T29" fmla="*/ 535 h 599"/>
                <a:gd name="T30" fmla="*/ 66 w 299"/>
                <a:gd name="T31" fmla="*/ 534 h 599"/>
                <a:gd name="T32" fmla="*/ 69 w 299"/>
                <a:gd name="T33" fmla="*/ 528 h 599"/>
                <a:gd name="T34" fmla="*/ 72 w 299"/>
                <a:gd name="T35" fmla="*/ 511 h 599"/>
                <a:gd name="T36" fmla="*/ 76 w 299"/>
                <a:gd name="T37" fmla="*/ 477 h 599"/>
                <a:gd name="T38" fmla="*/ 83 w 299"/>
                <a:gd name="T39" fmla="*/ 379 h 599"/>
                <a:gd name="T40" fmla="*/ 97 w 299"/>
                <a:gd name="T41" fmla="*/ 163 h 599"/>
                <a:gd name="T42" fmla="*/ 102 w 299"/>
                <a:gd name="T43" fmla="*/ 94 h 599"/>
                <a:gd name="T44" fmla="*/ 106 w 299"/>
                <a:gd name="T45" fmla="*/ 58 h 599"/>
                <a:gd name="T46" fmla="*/ 109 w 299"/>
                <a:gd name="T47" fmla="*/ 37 h 599"/>
                <a:gd name="T48" fmla="*/ 112 w 299"/>
                <a:gd name="T49" fmla="*/ 25 h 599"/>
                <a:gd name="T50" fmla="*/ 114 w 299"/>
                <a:gd name="T51" fmla="*/ 23 h 599"/>
                <a:gd name="T52" fmla="*/ 117 w 299"/>
                <a:gd name="T53" fmla="*/ 28 h 599"/>
                <a:gd name="T54" fmla="*/ 120 w 299"/>
                <a:gd name="T55" fmla="*/ 44 h 599"/>
                <a:gd name="T56" fmla="*/ 125 w 299"/>
                <a:gd name="T57" fmla="*/ 89 h 599"/>
                <a:gd name="T58" fmla="*/ 130 w 299"/>
                <a:gd name="T59" fmla="*/ 155 h 599"/>
                <a:gd name="T60" fmla="*/ 143 w 299"/>
                <a:gd name="T61" fmla="*/ 383 h 599"/>
                <a:gd name="T62" fmla="*/ 150 w 299"/>
                <a:gd name="T63" fmla="*/ 505 h 599"/>
                <a:gd name="T64" fmla="*/ 154 w 299"/>
                <a:gd name="T65" fmla="*/ 556 h 599"/>
                <a:gd name="T66" fmla="*/ 158 w 299"/>
                <a:gd name="T67" fmla="*/ 584 h 599"/>
                <a:gd name="T68" fmla="*/ 161 w 299"/>
                <a:gd name="T69" fmla="*/ 595 h 599"/>
                <a:gd name="T70" fmla="*/ 163 w 299"/>
                <a:gd name="T71" fmla="*/ 599 h 599"/>
                <a:gd name="T72" fmla="*/ 165 w 299"/>
                <a:gd name="T73" fmla="*/ 595 h 599"/>
                <a:gd name="T74" fmla="*/ 168 w 299"/>
                <a:gd name="T75" fmla="*/ 583 h 599"/>
                <a:gd name="T76" fmla="*/ 172 w 299"/>
                <a:gd name="T77" fmla="*/ 555 h 599"/>
                <a:gd name="T78" fmla="*/ 178 w 299"/>
                <a:gd name="T79" fmla="*/ 467 h 599"/>
                <a:gd name="T80" fmla="*/ 190 w 299"/>
                <a:gd name="T81" fmla="*/ 258 h 599"/>
                <a:gd name="T82" fmla="*/ 198 w 299"/>
                <a:gd name="T83" fmla="*/ 119 h 599"/>
                <a:gd name="T84" fmla="*/ 203 w 299"/>
                <a:gd name="T85" fmla="*/ 51 h 599"/>
                <a:gd name="T86" fmla="*/ 207 w 299"/>
                <a:gd name="T87" fmla="*/ 19 h 599"/>
                <a:gd name="T88" fmla="*/ 210 w 299"/>
                <a:gd name="T89" fmla="*/ 4 h 599"/>
                <a:gd name="T90" fmla="*/ 212 w 299"/>
                <a:gd name="T91" fmla="*/ 0 h 599"/>
                <a:gd name="T92" fmla="*/ 215 w 299"/>
                <a:gd name="T93" fmla="*/ 4 h 599"/>
                <a:gd name="T94" fmla="*/ 217 w 299"/>
                <a:gd name="T95" fmla="*/ 16 h 599"/>
                <a:gd name="T96" fmla="*/ 221 w 299"/>
                <a:gd name="T97" fmla="*/ 43 h 599"/>
                <a:gd name="T98" fmla="*/ 228 w 299"/>
                <a:gd name="T99" fmla="*/ 133 h 599"/>
                <a:gd name="T100" fmla="*/ 238 w 299"/>
                <a:gd name="T101" fmla="*/ 317 h 599"/>
                <a:gd name="T102" fmla="*/ 248 w 299"/>
                <a:gd name="T103" fmla="*/ 481 h 599"/>
                <a:gd name="T104" fmla="*/ 253 w 299"/>
                <a:gd name="T105" fmla="*/ 541 h 599"/>
                <a:gd name="T106" fmla="*/ 257 w 299"/>
                <a:gd name="T107" fmla="*/ 564 h 599"/>
                <a:gd name="T108" fmla="*/ 259 w 299"/>
                <a:gd name="T109" fmla="*/ 574 h 599"/>
                <a:gd name="T110" fmla="*/ 262 w 299"/>
                <a:gd name="T111" fmla="*/ 576 h 599"/>
                <a:gd name="T112" fmla="*/ 265 w 299"/>
                <a:gd name="T113" fmla="*/ 571 h 599"/>
                <a:gd name="T114" fmla="*/ 268 w 299"/>
                <a:gd name="T115" fmla="*/ 554 h 599"/>
                <a:gd name="T116" fmla="*/ 272 w 299"/>
                <a:gd name="T117" fmla="*/ 517 h 599"/>
                <a:gd name="T118" fmla="*/ 279 w 299"/>
                <a:gd name="T119" fmla="*/ 417 h 599"/>
                <a:gd name="T120" fmla="*/ 290 w 299"/>
                <a:gd name="T121" fmla="*/ 252 h 599"/>
                <a:gd name="T122" fmla="*/ 297 w 299"/>
                <a:gd name="T123" fmla="*/ 15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9" h="599">
                  <a:moveTo>
                    <a:pt x="0" y="193"/>
                  </a:moveTo>
                  <a:lnTo>
                    <a:pt x="0" y="190"/>
                  </a:lnTo>
                  <a:lnTo>
                    <a:pt x="1" y="187"/>
                  </a:lnTo>
                  <a:lnTo>
                    <a:pt x="1" y="181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4" y="160"/>
                  </a:lnTo>
                  <a:lnTo>
                    <a:pt x="5" y="151"/>
                  </a:lnTo>
                  <a:lnTo>
                    <a:pt x="6" y="149"/>
                  </a:lnTo>
                  <a:lnTo>
                    <a:pt x="6" y="146"/>
                  </a:lnTo>
                  <a:lnTo>
                    <a:pt x="6" y="142"/>
                  </a:lnTo>
                  <a:lnTo>
                    <a:pt x="7" y="141"/>
                  </a:lnTo>
                  <a:lnTo>
                    <a:pt x="7" y="139"/>
                  </a:lnTo>
                  <a:lnTo>
                    <a:pt x="8" y="135"/>
                  </a:lnTo>
                  <a:lnTo>
                    <a:pt x="8" y="133"/>
                  </a:lnTo>
                  <a:lnTo>
                    <a:pt x="8" y="132"/>
                  </a:lnTo>
                  <a:lnTo>
                    <a:pt x="9" y="128"/>
                  </a:lnTo>
                  <a:lnTo>
                    <a:pt x="9" y="127"/>
                  </a:lnTo>
                  <a:lnTo>
                    <a:pt x="10" y="126"/>
                  </a:lnTo>
                  <a:lnTo>
                    <a:pt x="10" y="123"/>
                  </a:lnTo>
                  <a:lnTo>
                    <a:pt x="11" y="122"/>
                  </a:lnTo>
                  <a:lnTo>
                    <a:pt x="11" y="121"/>
                  </a:lnTo>
                  <a:lnTo>
                    <a:pt x="11" y="120"/>
                  </a:lnTo>
                  <a:lnTo>
                    <a:pt x="12" y="119"/>
                  </a:lnTo>
                  <a:lnTo>
                    <a:pt x="12" y="118"/>
                  </a:lnTo>
                  <a:lnTo>
                    <a:pt x="12" y="117"/>
                  </a:lnTo>
                  <a:lnTo>
                    <a:pt x="13" y="116"/>
                  </a:lnTo>
                  <a:lnTo>
                    <a:pt x="13" y="116"/>
                  </a:lnTo>
                  <a:lnTo>
                    <a:pt x="13" y="115"/>
                  </a:lnTo>
                  <a:lnTo>
                    <a:pt x="14" y="115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6" y="113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7" y="115"/>
                  </a:lnTo>
                  <a:lnTo>
                    <a:pt x="18" y="115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9" y="117"/>
                  </a:lnTo>
                  <a:lnTo>
                    <a:pt x="19" y="118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20" y="121"/>
                  </a:lnTo>
                  <a:lnTo>
                    <a:pt x="20" y="123"/>
                  </a:lnTo>
                  <a:lnTo>
                    <a:pt x="21" y="124"/>
                  </a:lnTo>
                  <a:lnTo>
                    <a:pt x="21" y="125"/>
                  </a:lnTo>
                  <a:lnTo>
                    <a:pt x="22" y="128"/>
                  </a:lnTo>
                  <a:lnTo>
                    <a:pt x="22" y="129"/>
                  </a:lnTo>
                  <a:lnTo>
                    <a:pt x="22" y="131"/>
                  </a:lnTo>
                  <a:lnTo>
                    <a:pt x="23" y="134"/>
                  </a:lnTo>
                  <a:lnTo>
                    <a:pt x="23" y="136"/>
                  </a:lnTo>
                  <a:lnTo>
                    <a:pt x="23" y="137"/>
                  </a:lnTo>
                  <a:lnTo>
                    <a:pt x="24" y="141"/>
                  </a:lnTo>
                  <a:lnTo>
                    <a:pt x="25" y="150"/>
                  </a:lnTo>
                  <a:lnTo>
                    <a:pt x="26" y="152"/>
                  </a:lnTo>
                  <a:lnTo>
                    <a:pt x="26" y="154"/>
                  </a:lnTo>
                  <a:lnTo>
                    <a:pt x="26" y="159"/>
                  </a:lnTo>
                  <a:lnTo>
                    <a:pt x="28" y="169"/>
                  </a:lnTo>
                  <a:lnTo>
                    <a:pt x="30" y="192"/>
                  </a:lnTo>
                  <a:lnTo>
                    <a:pt x="30" y="196"/>
                  </a:lnTo>
                  <a:lnTo>
                    <a:pt x="31" y="199"/>
                  </a:lnTo>
                  <a:lnTo>
                    <a:pt x="31" y="205"/>
                  </a:lnTo>
                  <a:lnTo>
                    <a:pt x="33" y="219"/>
                  </a:lnTo>
                  <a:lnTo>
                    <a:pt x="35" y="248"/>
                  </a:lnTo>
                  <a:lnTo>
                    <a:pt x="35" y="252"/>
                  </a:lnTo>
                  <a:lnTo>
                    <a:pt x="36" y="256"/>
                  </a:lnTo>
                  <a:lnTo>
                    <a:pt x="36" y="265"/>
                  </a:lnTo>
                  <a:lnTo>
                    <a:pt x="38" y="281"/>
                  </a:lnTo>
                  <a:lnTo>
                    <a:pt x="40" y="317"/>
                  </a:lnTo>
                  <a:lnTo>
                    <a:pt x="40" y="321"/>
                  </a:lnTo>
                  <a:lnTo>
                    <a:pt x="41" y="325"/>
                  </a:lnTo>
                  <a:lnTo>
                    <a:pt x="42" y="334"/>
                  </a:lnTo>
                  <a:lnTo>
                    <a:pt x="43" y="352"/>
                  </a:lnTo>
                  <a:lnTo>
                    <a:pt x="46" y="387"/>
                  </a:lnTo>
                  <a:lnTo>
                    <a:pt x="46" y="391"/>
                  </a:lnTo>
                  <a:lnTo>
                    <a:pt x="46" y="395"/>
                  </a:lnTo>
                  <a:lnTo>
                    <a:pt x="47" y="404"/>
                  </a:lnTo>
                  <a:lnTo>
                    <a:pt x="48" y="420"/>
                  </a:lnTo>
                  <a:lnTo>
                    <a:pt x="48" y="424"/>
                  </a:lnTo>
                  <a:lnTo>
                    <a:pt x="49" y="428"/>
                  </a:lnTo>
                  <a:lnTo>
                    <a:pt x="49" y="436"/>
                  </a:lnTo>
                  <a:lnTo>
                    <a:pt x="51" y="451"/>
                  </a:lnTo>
                  <a:lnTo>
                    <a:pt x="51" y="454"/>
                  </a:lnTo>
                  <a:lnTo>
                    <a:pt x="51" y="458"/>
                  </a:lnTo>
                  <a:lnTo>
                    <a:pt x="52" y="465"/>
                  </a:lnTo>
                  <a:lnTo>
                    <a:pt x="53" y="478"/>
                  </a:lnTo>
                  <a:lnTo>
                    <a:pt x="54" y="481"/>
                  </a:lnTo>
                  <a:lnTo>
                    <a:pt x="54" y="484"/>
                  </a:lnTo>
                  <a:lnTo>
                    <a:pt x="55" y="490"/>
                  </a:lnTo>
                  <a:lnTo>
                    <a:pt x="56" y="500"/>
                  </a:lnTo>
                  <a:lnTo>
                    <a:pt x="56" y="503"/>
                  </a:lnTo>
                  <a:lnTo>
                    <a:pt x="56" y="505"/>
                  </a:lnTo>
                  <a:lnTo>
                    <a:pt x="57" y="509"/>
                  </a:lnTo>
                  <a:lnTo>
                    <a:pt x="57" y="511"/>
                  </a:lnTo>
                  <a:lnTo>
                    <a:pt x="58" y="513"/>
                  </a:lnTo>
                  <a:lnTo>
                    <a:pt x="58" y="517"/>
                  </a:lnTo>
                  <a:lnTo>
                    <a:pt x="59" y="519"/>
                  </a:lnTo>
                  <a:lnTo>
                    <a:pt x="59" y="520"/>
                  </a:lnTo>
                  <a:lnTo>
                    <a:pt x="60" y="523"/>
                  </a:lnTo>
                  <a:lnTo>
                    <a:pt x="60" y="525"/>
                  </a:lnTo>
                  <a:lnTo>
                    <a:pt x="60" y="526"/>
                  </a:lnTo>
                  <a:lnTo>
                    <a:pt x="61" y="528"/>
                  </a:lnTo>
                  <a:lnTo>
                    <a:pt x="61" y="530"/>
                  </a:lnTo>
                  <a:lnTo>
                    <a:pt x="62" y="530"/>
                  </a:lnTo>
                  <a:lnTo>
                    <a:pt x="62" y="531"/>
                  </a:lnTo>
                  <a:lnTo>
                    <a:pt x="62" y="532"/>
                  </a:lnTo>
                  <a:lnTo>
                    <a:pt x="62" y="533"/>
                  </a:lnTo>
                  <a:lnTo>
                    <a:pt x="63" y="534"/>
                  </a:lnTo>
                  <a:lnTo>
                    <a:pt x="63" y="534"/>
                  </a:lnTo>
                  <a:lnTo>
                    <a:pt x="63" y="535"/>
                  </a:lnTo>
                  <a:lnTo>
                    <a:pt x="63" y="535"/>
                  </a:lnTo>
                  <a:lnTo>
                    <a:pt x="64" y="535"/>
                  </a:lnTo>
                  <a:lnTo>
                    <a:pt x="64" y="536"/>
                  </a:lnTo>
                  <a:lnTo>
                    <a:pt x="65" y="536"/>
                  </a:lnTo>
                  <a:lnTo>
                    <a:pt x="65" y="536"/>
                  </a:lnTo>
                  <a:lnTo>
                    <a:pt x="65" y="536"/>
                  </a:lnTo>
                  <a:lnTo>
                    <a:pt x="65" y="535"/>
                  </a:lnTo>
                  <a:lnTo>
                    <a:pt x="66" y="535"/>
                  </a:lnTo>
                  <a:lnTo>
                    <a:pt x="66" y="535"/>
                  </a:lnTo>
                  <a:lnTo>
                    <a:pt x="66" y="534"/>
                  </a:lnTo>
                  <a:lnTo>
                    <a:pt x="67" y="534"/>
                  </a:lnTo>
                  <a:lnTo>
                    <a:pt x="67" y="533"/>
                  </a:lnTo>
                  <a:lnTo>
                    <a:pt x="67" y="532"/>
                  </a:lnTo>
                  <a:lnTo>
                    <a:pt x="68" y="532"/>
                  </a:lnTo>
                  <a:lnTo>
                    <a:pt x="68" y="531"/>
                  </a:lnTo>
                  <a:lnTo>
                    <a:pt x="68" y="530"/>
                  </a:lnTo>
                  <a:lnTo>
                    <a:pt x="69" y="529"/>
                  </a:lnTo>
                  <a:lnTo>
                    <a:pt x="69" y="528"/>
                  </a:lnTo>
                  <a:lnTo>
                    <a:pt x="69" y="526"/>
                  </a:lnTo>
                  <a:lnTo>
                    <a:pt x="69" y="525"/>
                  </a:lnTo>
                  <a:lnTo>
                    <a:pt x="70" y="524"/>
                  </a:lnTo>
                  <a:lnTo>
                    <a:pt x="70" y="522"/>
                  </a:lnTo>
                  <a:lnTo>
                    <a:pt x="71" y="519"/>
                  </a:lnTo>
                  <a:lnTo>
                    <a:pt x="71" y="517"/>
                  </a:lnTo>
                  <a:lnTo>
                    <a:pt x="71" y="515"/>
                  </a:lnTo>
                  <a:lnTo>
                    <a:pt x="72" y="511"/>
                  </a:lnTo>
                  <a:lnTo>
                    <a:pt x="72" y="509"/>
                  </a:lnTo>
                  <a:lnTo>
                    <a:pt x="72" y="507"/>
                  </a:lnTo>
                  <a:lnTo>
                    <a:pt x="73" y="502"/>
                  </a:lnTo>
                  <a:lnTo>
                    <a:pt x="73" y="500"/>
                  </a:lnTo>
                  <a:lnTo>
                    <a:pt x="74" y="497"/>
                  </a:lnTo>
                  <a:lnTo>
                    <a:pt x="74" y="492"/>
                  </a:lnTo>
                  <a:lnTo>
                    <a:pt x="76" y="480"/>
                  </a:lnTo>
                  <a:lnTo>
                    <a:pt x="76" y="477"/>
                  </a:lnTo>
                  <a:lnTo>
                    <a:pt x="76" y="473"/>
                  </a:lnTo>
                  <a:lnTo>
                    <a:pt x="77" y="466"/>
                  </a:lnTo>
                  <a:lnTo>
                    <a:pt x="78" y="451"/>
                  </a:lnTo>
                  <a:lnTo>
                    <a:pt x="81" y="417"/>
                  </a:lnTo>
                  <a:lnTo>
                    <a:pt x="81" y="412"/>
                  </a:lnTo>
                  <a:lnTo>
                    <a:pt x="81" y="408"/>
                  </a:lnTo>
                  <a:lnTo>
                    <a:pt x="82" y="398"/>
                  </a:lnTo>
                  <a:lnTo>
                    <a:pt x="83" y="379"/>
                  </a:lnTo>
                  <a:lnTo>
                    <a:pt x="86" y="338"/>
                  </a:lnTo>
                  <a:lnTo>
                    <a:pt x="87" y="333"/>
                  </a:lnTo>
                  <a:lnTo>
                    <a:pt x="87" y="327"/>
                  </a:lnTo>
                  <a:lnTo>
                    <a:pt x="87" y="317"/>
                  </a:lnTo>
                  <a:lnTo>
                    <a:pt x="89" y="295"/>
                  </a:lnTo>
                  <a:lnTo>
                    <a:pt x="91" y="251"/>
                  </a:lnTo>
                  <a:lnTo>
                    <a:pt x="97" y="168"/>
                  </a:lnTo>
                  <a:lnTo>
                    <a:pt x="97" y="163"/>
                  </a:lnTo>
                  <a:lnTo>
                    <a:pt x="97" y="158"/>
                  </a:lnTo>
                  <a:lnTo>
                    <a:pt x="98" y="148"/>
                  </a:lnTo>
                  <a:lnTo>
                    <a:pt x="99" y="130"/>
                  </a:lnTo>
                  <a:lnTo>
                    <a:pt x="100" y="126"/>
                  </a:lnTo>
                  <a:lnTo>
                    <a:pt x="100" y="122"/>
                  </a:lnTo>
                  <a:lnTo>
                    <a:pt x="101" y="113"/>
                  </a:lnTo>
                  <a:lnTo>
                    <a:pt x="102" y="97"/>
                  </a:lnTo>
                  <a:lnTo>
                    <a:pt x="102" y="94"/>
                  </a:lnTo>
                  <a:lnTo>
                    <a:pt x="103" y="90"/>
                  </a:lnTo>
                  <a:lnTo>
                    <a:pt x="103" y="83"/>
                  </a:lnTo>
                  <a:lnTo>
                    <a:pt x="104" y="79"/>
                  </a:lnTo>
                  <a:lnTo>
                    <a:pt x="104" y="76"/>
                  </a:lnTo>
                  <a:lnTo>
                    <a:pt x="104" y="69"/>
                  </a:lnTo>
                  <a:lnTo>
                    <a:pt x="105" y="66"/>
                  </a:lnTo>
                  <a:lnTo>
                    <a:pt x="105" y="63"/>
                  </a:lnTo>
                  <a:lnTo>
                    <a:pt x="106" y="58"/>
                  </a:lnTo>
                  <a:lnTo>
                    <a:pt x="106" y="55"/>
                  </a:lnTo>
                  <a:lnTo>
                    <a:pt x="106" y="52"/>
                  </a:lnTo>
                  <a:lnTo>
                    <a:pt x="107" y="48"/>
                  </a:lnTo>
                  <a:lnTo>
                    <a:pt x="108" y="45"/>
                  </a:lnTo>
                  <a:lnTo>
                    <a:pt x="108" y="43"/>
                  </a:lnTo>
                  <a:lnTo>
                    <a:pt x="108" y="41"/>
                  </a:lnTo>
                  <a:lnTo>
                    <a:pt x="108" y="39"/>
                  </a:lnTo>
                  <a:lnTo>
                    <a:pt x="109" y="37"/>
                  </a:lnTo>
                  <a:lnTo>
                    <a:pt x="109" y="35"/>
                  </a:lnTo>
                  <a:lnTo>
                    <a:pt x="110" y="32"/>
                  </a:lnTo>
                  <a:lnTo>
                    <a:pt x="110" y="31"/>
                  </a:lnTo>
                  <a:lnTo>
                    <a:pt x="110" y="30"/>
                  </a:lnTo>
                  <a:lnTo>
                    <a:pt x="111" y="28"/>
                  </a:lnTo>
                  <a:lnTo>
                    <a:pt x="111" y="27"/>
                  </a:lnTo>
                  <a:lnTo>
                    <a:pt x="111" y="26"/>
                  </a:lnTo>
                  <a:lnTo>
                    <a:pt x="112" y="25"/>
                  </a:lnTo>
                  <a:lnTo>
                    <a:pt x="112" y="25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3" y="23"/>
                  </a:lnTo>
                  <a:lnTo>
                    <a:pt x="113" y="23"/>
                  </a:lnTo>
                  <a:lnTo>
                    <a:pt x="114" y="23"/>
                  </a:lnTo>
                  <a:lnTo>
                    <a:pt x="114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4"/>
                  </a:lnTo>
                  <a:lnTo>
                    <a:pt x="115" y="24"/>
                  </a:lnTo>
                  <a:lnTo>
                    <a:pt x="116" y="24"/>
                  </a:lnTo>
                  <a:lnTo>
                    <a:pt x="116" y="25"/>
                  </a:lnTo>
                  <a:lnTo>
                    <a:pt x="116" y="26"/>
                  </a:lnTo>
                  <a:lnTo>
                    <a:pt x="117" y="27"/>
                  </a:lnTo>
                  <a:lnTo>
                    <a:pt x="117" y="28"/>
                  </a:lnTo>
                  <a:lnTo>
                    <a:pt x="117" y="29"/>
                  </a:lnTo>
                  <a:lnTo>
                    <a:pt x="118" y="31"/>
                  </a:lnTo>
                  <a:lnTo>
                    <a:pt x="118" y="32"/>
                  </a:lnTo>
                  <a:lnTo>
                    <a:pt x="118" y="33"/>
                  </a:lnTo>
                  <a:lnTo>
                    <a:pt x="119" y="36"/>
                  </a:lnTo>
                  <a:lnTo>
                    <a:pt x="119" y="38"/>
                  </a:lnTo>
                  <a:lnTo>
                    <a:pt x="119" y="40"/>
                  </a:lnTo>
                  <a:lnTo>
                    <a:pt x="120" y="44"/>
                  </a:lnTo>
                  <a:lnTo>
                    <a:pt x="120" y="46"/>
                  </a:lnTo>
                  <a:lnTo>
                    <a:pt x="121" y="48"/>
                  </a:lnTo>
                  <a:lnTo>
                    <a:pt x="121" y="53"/>
                  </a:lnTo>
                  <a:lnTo>
                    <a:pt x="122" y="63"/>
                  </a:lnTo>
                  <a:lnTo>
                    <a:pt x="123" y="66"/>
                  </a:lnTo>
                  <a:lnTo>
                    <a:pt x="123" y="69"/>
                  </a:lnTo>
                  <a:lnTo>
                    <a:pt x="124" y="75"/>
                  </a:lnTo>
                  <a:lnTo>
                    <a:pt x="125" y="89"/>
                  </a:lnTo>
                  <a:lnTo>
                    <a:pt x="125" y="92"/>
                  </a:lnTo>
                  <a:lnTo>
                    <a:pt x="126" y="96"/>
                  </a:lnTo>
                  <a:lnTo>
                    <a:pt x="126" y="104"/>
                  </a:lnTo>
                  <a:lnTo>
                    <a:pt x="127" y="120"/>
                  </a:lnTo>
                  <a:lnTo>
                    <a:pt x="128" y="124"/>
                  </a:lnTo>
                  <a:lnTo>
                    <a:pt x="128" y="128"/>
                  </a:lnTo>
                  <a:lnTo>
                    <a:pt x="129" y="137"/>
                  </a:lnTo>
                  <a:lnTo>
                    <a:pt x="130" y="155"/>
                  </a:lnTo>
                  <a:lnTo>
                    <a:pt x="132" y="194"/>
                  </a:lnTo>
                  <a:lnTo>
                    <a:pt x="137" y="280"/>
                  </a:lnTo>
                  <a:lnTo>
                    <a:pt x="137" y="286"/>
                  </a:lnTo>
                  <a:lnTo>
                    <a:pt x="138" y="292"/>
                  </a:lnTo>
                  <a:lnTo>
                    <a:pt x="138" y="304"/>
                  </a:lnTo>
                  <a:lnTo>
                    <a:pt x="140" y="329"/>
                  </a:lnTo>
                  <a:lnTo>
                    <a:pt x="142" y="377"/>
                  </a:lnTo>
                  <a:lnTo>
                    <a:pt x="143" y="383"/>
                  </a:lnTo>
                  <a:lnTo>
                    <a:pt x="143" y="389"/>
                  </a:lnTo>
                  <a:lnTo>
                    <a:pt x="144" y="400"/>
                  </a:lnTo>
                  <a:lnTo>
                    <a:pt x="145" y="423"/>
                  </a:lnTo>
                  <a:lnTo>
                    <a:pt x="148" y="466"/>
                  </a:lnTo>
                  <a:lnTo>
                    <a:pt x="148" y="471"/>
                  </a:lnTo>
                  <a:lnTo>
                    <a:pt x="148" y="476"/>
                  </a:lnTo>
                  <a:lnTo>
                    <a:pt x="149" y="486"/>
                  </a:lnTo>
                  <a:lnTo>
                    <a:pt x="150" y="505"/>
                  </a:lnTo>
                  <a:lnTo>
                    <a:pt x="151" y="509"/>
                  </a:lnTo>
                  <a:lnTo>
                    <a:pt x="151" y="514"/>
                  </a:lnTo>
                  <a:lnTo>
                    <a:pt x="151" y="522"/>
                  </a:lnTo>
                  <a:lnTo>
                    <a:pt x="153" y="538"/>
                  </a:lnTo>
                  <a:lnTo>
                    <a:pt x="153" y="542"/>
                  </a:lnTo>
                  <a:lnTo>
                    <a:pt x="153" y="545"/>
                  </a:lnTo>
                  <a:lnTo>
                    <a:pt x="154" y="552"/>
                  </a:lnTo>
                  <a:lnTo>
                    <a:pt x="154" y="556"/>
                  </a:lnTo>
                  <a:lnTo>
                    <a:pt x="155" y="559"/>
                  </a:lnTo>
                  <a:lnTo>
                    <a:pt x="155" y="565"/>
                  </a:lnTo>
                  <a:lnTo>
                    <a:pt x="156" y="568"/>
                  </a:lnTo>
                  <a:lnTo>
                    <a:pt x="156" y="570"/>
                  </a:lnTo>
                  <a:lnTo>
                    <a:pt x="157" y="575"/>
                  </a:lnTo>
                  <a:lnTo>
                    <a:pt x="157" y="578"/>
                  </a:lnTo>
                  <a:lnTo>
                    <a:pt x="157" y="580"/>
                  </a:lnTo>
                  <a:lnTo>
                    <a:pt x="158" y="584"/>
                  </a:lnTo>
                  <a:lnTo>
                    <a:pt x="158" y="586"/>
                  </a:lnTo>
                  <a:lnTo>
                    <a:pt x="159" y="588"/>
                  </a:lnTo>
                  <a:lnTo>
                    <a:pt x="159" y="589"/>
                  </a:lnTo>
                  <a:lnTo>
                    <a:pt x="159" y="591"/>
                  </a:lnTo>
                  <a:lnTo>
                    <a:pt x="160" y="592"/>
                  </a:lnTo>
                  <a:lnTo>
                    <a:pt x="160" y="593"/>
                  </a:lnTo>
                  <a:lnTo>
                    <a:pt x="160" y="594"/>
                  </a:lnTo>
                  <a:lnTo>
                    <a:pt x="161" y="595"/>
                  </a:lnTo>
                  <a:lnTo>
                    <a:pt x="161" y="596"/>
                  </a:lnTo>
                  <a:lnTo>
                    <a:pt x="161" y="597"/>
                  </a:lnTo>
                  <a:lnTo>
                    <a:pt x="162" y="598"/>
                  </a:lnTo>
                  <a:lnTo>
                    <a:pt x="162" y="598"/>
                  </a:lnTo>
                  <a:lnTo>
                    <a:pt x="162" y="598"/>
                  </a:lnTo>
                  <a:lnTo>
                    <a:pt x="162" y="599"/>
                  </a:lnTo>
                  <a:lnTo>
                    <a:pt x="163" y="599"/>
                  </a:lnTo>
                  <a:lnTo>
                    <a:pt x="163" y="599"/>
                  </a:lnTo>
                  <a:lnTo>
                    <a:pt x="163" y="599"/>
                  </a:lnTo>
                  <a:lnTo>
                    <a:pt x="164" y="599"/>
                  </a:lnTo>
                  <a:lnTo>
                    <a:pt x="164" y="598"/>
                  </a:lnTo>
                  <a:lnTo>
                    <a:pt x="164" y="598"/>
                  </a:lnTo>
                  <a:lnTo>
                    <a:pt x="165" y="598"/>
                  </a:lnTo>
                  <a:lnTo>
                    <a:pt x="165" y="597"/>
                  </a:lnTo>
                  <a:lnTo>
                    <a:pt x="165" y="596"/>
                  </a:lnTo>
                  <a:lnTo>
                    <a:pt x="165" y="595"/>
                  </a:lnTo>
                  <a:lnTo>
                    <a:pt x="166" y="595"/>
                  </a:lnTo>
                  <a:lnTo>
                    <a:pt x="166" y="593"/>
                  </a:lnTo>
                  <a:lnTo>
                    <a:pt x="166" y="592"/>
                  </a:lnTo>
                  <a:lnTo>
                    <a:pt x="167" y="591"/>
                  </a:lnTo>
                  <a:lnTo>
                    <a:pt x="167" y="590"/>
                  </a:lnTo>
                  <a:lnTo>
                    <a:pt x="167" y="588"/>
                  </a:lnTo>
                  <a:lnTo>
                    <a:pt x="168" y="585"/>
                  </a:lnTo>
                  <a:lnTo>
                    <a:pt x="168" y="583"/>
                  </a:lnTo>
                  <a:lnTo>
                    <a:pt x="169" y="581"/>
                  </a:lnTo>
                  <a:lnTo>
                    <a:pt x="169" y="577"/>
                  </a:lnTo>
                  <a:lnTo>
                    <a:pt x="169" y="574"/>
                  </a:lnTo>
                  <a:lnTo>
                    <a:pt x="170" y="572"/>
                  </a:lnTo>
                  <a:lnTo>
                    <a:pt x="171" y="567"/>
                  </a:lnTo>
                  <a:lnTo>
                    <a:pt x="171" y="564"/>
                  </a:lnTo>
                  <a:lnTo>
                    <a:pt x="171" y="561"/>
                  </a:lnTo>
                  <a:lnTo>
                    <a:pt x="172" y="555"/>
                  </a:lnTo>
                  <a:lnTo>
                    <a:pt x="173" y="543"/>
                  </a:lnTo>
                  <a:lnTo>
                    <a:pt x="173" y="539"/>
                  </a:lnTo>
                  <a:lnTo>
                    <a:pt x="174" y="535"/>
                  </a:lnTo>
                  <a:lnTo>
                    <a:pt x="174" y="528"/>
                  </a:lnTo>
                  <a:lnTo>
                    <a:pt x="175" y="512"/>
                  </a:lnTo>
                  <a:lnTo>
                    <a:pt x="178" y="476"/>
                  </a:lnTo>
                  <a:lnTo>
                    <a:pt x="178" y="472"/>
                  </a:lnTo>
                  <a:lnTo>
                    <a:pt x="178" y="467"/>
                  </a:lnTo>
                  <a:lnTo>
                    <a:pt x="179" y="457"/>
                  </a:lnTo>
                  <a:lnTo>
                    <a:pt x="180" y="437"/>
                  </a:lnTo>
                  <a:lnTo>
                    <a:pt x="183" y="395"/>
                  </a:lnTo>
                  <a:lnTo>
                    <a:pt x="187" y="304"/>
                  </a:lnTo>
                  <a:lnTo>
                    <a:pt x="188" y="298"/>
                  </a:lnTo>
                  <a:lnTo>
                    <a:pt x="188" y="292"/>
                  </a:lnTo>
                  <a:lnTo>
                    <a:pt x="189" y="281"/>
                  </a:lnTo>
                  <a:lnTo>
                    <a:pt x="190" y="258"/>
                  </a:lnTo>
                  <a:lnTo>
                    <a:pt x="192" y="213"/>
                  </a:lnTo>
                  <a:lnTo>
                    <a:pt x="193" y="207"/>
                  </a:lnTo>
                  <a:lnTo>
                    <a:pt x="193" y="202"/>
                  </a:lnTo>
                  <a:lnTo>
                    <a:pt x="194" y="191"/>
                  </a:lnTo>
                  <a:lnTo>
                    <a:pt x="195" y="170"/>
                  </a:lnTo>
                  <a:lnTo>
                    <a:pt x="197" y="130"/>
                  </a:lnTo>
                  <a:lnTo>
                    <a:pt x="197" y="125"/>
                  </a:lnTo>
                  <a:lnTo>
                    <a:pt x="198" y="119"/>
                  </a:lnTo>
                  <a:lnTo>
                    <a:pt x="198" y="110"/>
                  </a:lnTo>
                  <a:lnTo>
                    <a:pt x="200" y="91"/>
                  </a:lnTo>
                  <a:lnTo>
                    <a:pt x="200" y="87"/>
                  </a:lnTo>
                  <a:lnTo>
                    <a:pt x="200" y="82"/>
                  </a:lnTo>
                  <a:lnTo>
                    <a:pt x="201" y="74"/>
                  </a:lnTo>
                  <a:lnTo>
                    <a:pt x="202" y="58"/>
                  </a:lnTo>
                  <a:lnTo>
                    <a:pt x="203" y="55"/>
                  </a:lnTo>
                  <a:lnTo>
                    <a:pt x="203" y="51"/>
                  </a:lnTo>
                  <a:lnTo>
                    <a:pt x="204" y="44"/>
                  </a:lnTo>
                  <a:lnTo>
                    <a:pt x="204" y="41"/>
                  </a:lnTo>
                  <a:lnTo>
                    <a:pt x="204" y="38"/>
                  </a:lnTo>
                  <a:lnTo>
                    <a:pt x="205" y="32"/>
                  </a:lnTo>
                  <a:lnTo>
                    <a:pt x="205" y="29"/>
                  </a:lnTo>
                  <a:lnTo>
                    <a:pt x="206" y="27"/>
                  </a:lnTo>
                  <a:lnTo>
                    <a:pt x="206" y="22"/>
                  </a:lnTo>
                  <a:lnTo>
                    <a:pt x="207" y="19"/>
                  </a:lnTo>
                  <a:lnTo>
                    <a:pt x="207" y="17"/>
                  </a:lnTo>
                  <a:lnTo>
                    <a:pt x="208" y="13"/>
                  </a:lnTo>
                  <a:lnTo>
                    <a:pt x="208" y="12"/>
                  </a:lnTo>
                  <a:lnTo>
                    <a:pt x="208" y="10"/>
                  </a:lnTo>
                  <a:lnTo>
                    <a:pt x="209" y="8"/>
                  </a:lnTo>
                  <a:lnTo>
                    <a:pt x="209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0" y="3"/>
                  </a:lnTo>
                  <a:lnTo>
                    <a:pt x="210" y="3"/>
                  </a:lnTo>
                  <a:lnTo>
                    <a:pt x="210" y="2"/>
                  </a:lnTo>
                  <a:lnTo>
                    <a:pt x="211" y="1"/>
                  </a:lnTo>
                  <a:lnTo>
                    <a:pt x="211" y="1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3" y="1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4" y="3"/>
                  </a:lnTo>
                  <a:lnTo>
                    <a:pt x="215" y="4"/>
                  </a:lnTo>
                  <a:lnTo>
                    <a:pt x="215" y="5"/>
                  </a:lnTo>
                  <a:lnTo>
                    <a:pt x="215" y="6"/>
                  </a:lnTo>
                  <a:lnTo>
                    <a:pt x="216" y="7"/>
                  </a:lnTo>
                  <a:lnTo>
                    <a:pt x="216" y="9"/>
                  </a:lnTo>
                  <a:lnTo>
                    <a:pt x="216" y="10"/>
                  </a:lnTo>
                  <a:lnTo>
                    <a:pt x="217" y="12"/>
                  </a:lnTo>
                  <a:lnTo>
                    <a:pt x="217" y="14"/>
                  </a:lnTo>
                  <a:lnTo>
                    <a:pt x="217" y="16"/>
                  </a:lnTo>
                  <a:lnTo>
                    <a:pt x="218" y="20"/>
                  </a:lnTo>
                  <a:lnTo>
                    <a:pt x="218" y="22"/>
                  </a:lnTo>
                  <a:lnTo>
                    <a:pt x="219" y="24"/>
                  </a:lnTo>
                  <a:lnTo>
                    <a:pt x="219" y="29"/>
                  </a:lnTo>
                  <a:lnTo>
                    <a:pt x="220" y="31"/>
                  </a:lnTo>
                  <a:lnTo>
                    <a:pt x="220" y="34"/>
                  </a:lnTo>
                  <a:lnTo>
                    <a:pt x="221" y="40"/>
                  </a:lnTo>
                  <a:lnTo>
                    <a:pt x="221" y="43"/>
                  </a:lnTo>
                  <a:lnTo>
                    <a:pt x="221" y="46"/>
                  </a:lnTo>
                  <a:lnTo>
                    <a:pt x="222" y="52"/>
                  </a:lnTo>
                  <a:lnTo>
                    <a:pt x="223" y="66"/>
                  </a:lnTo>
                  <a:lnTo>
                    <a:pt x="223" y="69"/>
                  </a:lnTo>
                  <a:lnTo>
                    <a:pt x="224" y="73"/>
                  </a:lnTo>
                  <a:lnTo>
                    <a:pt x="224" y="81"/>
                  </a:lnTo>
                  <a:lnTo>
                    <a:pt x="225" y="97"/>
                  </a:lnTo>
                  <a:lnTo>
                    <a:pt x="228" y="133"/>
                  </a:lnTo>
                  <a:lnTo>
                    <a:pt x="228" y="138"/>
                  </a:lnTo>
                  <a:lnTo>
                    <a:pt x="228" y="143"/>
                  </a:lnTo>
                  <a:lnTo>
                    <a:pt x="229" y="153"/>
                  </a:lnTo>
                  <a:lnTo>
                    <a:pt x="230" y="173"/>
                  </a:lnTo>
                  <a:lnTo>
                    <a:pt x="233" y="216"/>
                  </a:lnTo>
                  <a:lnTo>
                    <a:pt x="238" y="305"/>
                  </a:lnTo>
                  <a:lnTo>
                    <a:pt x="238" y="311"/>
                  </a:lnTo>
                  <a:lnTo>
                    <a:pt x="238" y="317"/>
                  </a:lnTo>
                  <a:lnTo>
                    <a:pt x="239" y="329"/>
                  </a:lnTo>
                  <a:lnTo>
                    <a:pt x="240" y="353"/>
                  </a:lnTo>
                  <a:lnTo>
                    <a:pt x="243" y="399"/>
                  </a:lnTo>
                  <a:lnTo>
                    <a:pt x="243" y="405"/>
                  </a:lnTo>
                  <a:lnTo>
                    <a:pt x="244" y="411"/>
                  </a:lnTo>
                  <a:lnTo>
                    <a:pt x="244" y="421"/>
                  </a:lnTo>
                  <a:lnTo>
                    <a:pt x="246" y="442"/>
                  </a:lnTo>
                  <a:lnTo>
                    <a:pt x="248" y="481"/>
                  </a:lnTo>
                  <a:lnTo>
                    <a:pt x="249" y="485"/>
                  </a:lnTo>
                  <a:lnTo>
                    <a:pt x="249" y="490"/>
                  </a:lnTo>
                  <a:lnTo>
                    <a:pt x="249" y="498"/>
                  </a:lnTo>
                  <a:lnTo>
                    <a:pt x="251" y="514"/>
                  </a:lnTo>
                  <a:lnTo>
                    <a:pt x="251" y="518"/>
                  </a:lnTo>
                  <a:lnTo>
                    <a:pt x="251" y="521"/>
                  </a:lnTo>
                  <a:lnTo>
                    <a:pt x="252" y="528"/>
                  </a:lnTo>
                  <a:lnTo>
                    <a:pt x="253" y="541"/>
                  </a:lnTo>
                  <a:lnTo>
                    <a:pt x="254" y="543"/>
                  </a:lnTo>
                  <a:lnTo>
                    <a:pt x="254" y="546"/>
                  </a:lnTo>
                  <a:lnTo>
                    <a:pt x="255" y="551"/>
                  </a:lnTo>
                  <a:lnTo>
                    <a:pt x="255" y="554"/>
                  </a:lnTo>
                  <a:lnTo>
                    <a:pt x="255" y="556"/>
                  </a:lnTo>
                  <a:lnTo>
                    <a:pt x="256" y="560"/>
                  </a:lnTo>
                  <a:lnTo>
                    <a:pt x="256" y="562"/>
                  </a:lnTo>
                  <a:lnTo>
                    <a:pt x="257" y="564"/>
                  </a:lnTo>
                  <a:lnTo>
                    <a:pt x="257" y="566"/>
                  </a:lnTo>
                  <a:lnTo>
                    <a:pt x="257" y="567"/>
                  </a:lnTo>
                  <a:lnTo>
                    <a:pt x="258" y="568"/>
                  </a:lnTo>
                  <a:lnTo>
                    <a:pt x="258" y="570"/>
                  </a:lnTo>
                  <a:lnTo>
                    <a:pt x="258" y="571"/>
                  </a:lnTo>
                  <a:lnTo>
                    <a:pt x="259" y="572"/>
                  </a:lnTo>
                  <a:lnTo>
                    <a:pt x="259" y="573"/>
                  </a:lnTo>
                  <a:lnTo>
                    <a:pt x="259" y="574"/>
                  </a:lnTo>
                  <a:lnTo>
                    <a:pt x="260" y="575"/>
                  </a:lnTo>
                  <a:lnTo>
                    <a:pt x="260" y="575"/>
                  </a:lnTo>
                  <a:lnTo>
                    <a:pt x="260" y="575"/>
                  </a:lnTo>
                  <a:lnTo>
                    <a:pt x="261" y="576"/>
                  </a:lnTo>
                  <a:lnTo>
                    <a:pt x="261" y="576"/>
                  </a:lnTo>
                  <a:lnTo>
                    <a:pt x="261" y="576"/>
                  </a:lnTo>
                  <a:lnTo>
                    <a:pt x="262" y="576"/>
                  </a:lnTo>
                  <a:lnTo>
                    <a:pt x="262" y="576"/>
                  </a:lnTo>
                  <a:lnTo>
                    <a:pt x="262" y="576"/>
                  </a:lnTo>
                  <a:lnTo>
                    <a:pt x="263" y="575"/>
                  </a:lnTo>
                  <a:lnTo>
                    <a:pt x="263" y="575"/>
                  </a:lnTo>
                  <a:lnTo>
                    <a:pt x="263" y="574"/>
                  </a:lnTo>
                  <a:lnTo>
                    <a:pt x="264" y="574"/>
                  </a:lnTo>
                  <a:lnTo>
                    <a:pt x="264" y="573"/>
                  </a:lnTo>
                  <a:lnTo>
                    <a:pt x="264" y="572"/>
                  </a:lnTo>
                  <a:lnTo>
                    <a:pt x="265" y="571"/>
                  </a:lnTo>
                  <a:lnTo>
                    <a:pt x="265" y="570"/>
                  </a:lnTo>
                  <a:lnTo>
                    <a:pt x="265" y="568"/>
                  </a:lnTo>
                  <a:lnTo>
                    <a:pt x="266" y="567"/>
                  </a:lnTo>
                  <a:lnTo>
                    <a:pt x="266" y="565"/>
                  </a:lnTo>
                  <a:lnTo>
                    <a:pt x="267" y="562"/>
                  </a:lnTo>
                  <a:lnTo>
                    <a:pt x="267" y="560"/>
                  </a:lnTo>
                  <a:lnTo>
                    <a:pt x="267" y="558"/>
                  </a:lnTo>
                  <a:lnTo>
                    <a:pt x="268" y="554"/>
                  </a:lnTo>
                  <a:lnTo>
                    <a:pt x="268" y="552"/>
                  </a:lnTo>
                  <a:lnTo>
                    <a:pt x="269" y="549"/>
                  </a:lnTo>
                  <a:lnTo>
                    <a:pt x="269" y="544"/>
                  </a:lnTo>
                  <a:lnTo>
                    <a:pt x="269" y="541"/>
                  </a:lnTo>
                  <a:lnTo>
                    <a:pt x="270" y="539"/>
                  </a:lnTo>
                  <a:lnTo>
                    <a:pt x="271" y="533"/>
                  </a:lnTo>
                  <a:lnTo>
                    <a:pt x="272" y="520"/>
                  </a:lnTo>
                  <a:lnTo>
                    <a:pt x="272" y="517"/>
                  </a:lnTo>
                  <a:lnTo>
                    <a:pt x="272" y="513"/>
                  </a:lnTo>
                  <a:lnTo>
                    <a:pt x="273" y="506"/>
                  </a:lnTo>
                  <a:lnTo>
                    <a:pt x="274" y="490"/>
                  </a:lnTo>
                  <a:lnTo>
                    <a:pt x="275" y="486"/>
                  </a:lnTo>
                  <a:lnTo>
                    <a:pt x="275" y="482"/>
                  </a:lnTo>
                  <a:lnTo>
                    <a:pt x="276" y="473"/>
                  </a:lnTo>
                  <a:lnTo>
                    <a:pt x="277" y="456"/>
                  </a:lnTo>
                  <a:lnTo>
                    <a:pt x="279" y="417"/>
                  </a:lnTo>
                  <a:lnTo>
                    <a:pt x="280" y="413"/>
                  </a:lnTo>
                  <a:lnTo>
                    <a:pt x="280" y="408"/>
                  </a:lnTo>
                  <a:lnTo>
                    <a:pt x="281" y="399"/>
                  </a:lnTo>
                  <a:lnTo>
                    <a:pt x="282" y="379"/>
                  </a:lnTo>
                  <a:lnTo>
                    <a:pt x="284" y="340"/>
                  </a:lnTo>
                  <a:lnTo>
                    <a:pt x="289" y="261"/>
                  </a:lnTo>
                  <a:lnTo>
                    <a:pt x="290" y="256"/>
                  </a:lnTo>
                  <a:lnTo>
                    <a:pt x="290" y="252"/>
                  </a:lnTo>
                  <a:lnTo>
                    <a:pt x="290" y="242"/>
                  </a:lnTo>
                  <a:lnTo>
                    <a:pt x="292" y="223"/>
                  </a:lnTo>
                  <a:lnTo>
                    <a:pt x="294" y="188"/>
                  </a:lnTo>
                  <a:lnTo>
                    <a:pt x="294" y="184"/>
                  </a:lnTo>
                  <a:lnTo>
                    <a:pt x="295" y="180"/>
                  </a:lnTo>
                  <a:lnTo>
                    <a:pt x="295" y="172"/>
                  </a:lnTo>
                  <a:lnTo>
                    <a:pt x="297" y="156"/>
                  </a:lnTo>
                  <a:lnTo>
                    <a:pt x="297" y="153"/>
                  </a:lnTo>
                  <a:lnTo>
                    <a:pt x="297" y="149"/>
                  </a:lnTo>
                  <a:lnTo>
                    <a:pt x="298" y="142"/>
                  </a:lnTo>
                  <a:lnTo>
                    <a:pt x="299" y="128"/>
                  </a:lnTo>
                  <a:lnTo>
                    <a:pt x="299" y="125"/>
                  </a:lnTo>
                </a:path>
              </a:pathLst>
            </a:custGeom>
            <a:noFill/>
            <a:ln w="19050" cap="sq">
              <a:solidFill>
                <a:srgbClr val="009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2647950" y="3057525"/>
              <a:ext cx="477838" cy="668338"/>
            </a:xfrm>
            <a:custGeom>
              <a:avLst/>
              <a:gdLst>
                <a:gd name="T0" fmla="*/ 3 w 301"/>
                <a:gd name="T1" fmla="*/ 34 h 421"/>
                <a:gd name="T2" fmla="*/ 7 w 301"/>
                <a:gd name="T3" fmla="*/ 12 h 421"/>
                <a:gd name="T4" fmla="*/ 9 w 301"/>
                <a:gd name="T5" fmla="*/ 2 h 421"/>
                <a:gd name="T6" fmla="*/ 12 w 301"/>
                <a:gd name="T7" fmla="*/ 0 h 421"/>
                <a:gd name="T8" fmla="*/ 15 w 301"/>
                <a:gd name="T9" fmla="*/ 4 h 421"/>
                <a:gd name="T10" fmla="*/ 18 w 301"/>
                <a:gd name="T11" fmla="*/ 16 h 421"/>
                <a:gd name="T12" fmla="*/ 22 w 301"/>
                <a:gd name="T13" fmla="*/ 49 h 421"/>
                <a:gd name="T14" fmla="*/ 31 w 301"/>
                <a:gd name="T15" fmla="*/ 150 h 421"/>
                <a:gd name="T16" fmla="*/ 42 w 301"/>
                <a:gd name="T17" fmla="*/ 292 h 421"/>
                <a:gd name="T18" fmla="*/ 47 w 301"/>
                <a:gd name="T19" fmla="*/ 346 h 421"/>
                <a:gd name="T20" fmla="*/ 51 w 301"/>
                <a:gd name="T21" fmla="*/ 388 h 421"/>
                <a:gd name="T22" fmla="*/ 54 w 301"/>
                <a:gd name="T23" fmla="*/ 406 h 421"/>
                <a:gd name="T24" fmla="*/ 57 w 301"/>
                <a:gd name="T25" fmla="*/ 417 h 421"/>
                <a:gd name="T26" fmla="*/ 60 w 301"/>
                <a:gd name="T27" fmla="*/ 421 h 421"/>
                <a:gd name="T28" fmla="*/ 63 w 301"/>
                <a:gd name="T29" fmla="*/ 421 h 421"/>
                <a:gd name="T30" fmla="*/ 65 w 301"/>
                <a:gd name="T31" fmla="*/ 415 h 421"/>
                <a:gd name="T32" fmla="*/ 68 w 301"/>
                <a:gd name="T33" fmla="*/ 402 h 421"/>
                <a:gd name="T34" fmla="*/ 76 w 301"/>
                <a:gd name="T35" fmla="*/ 347 h 421"/>
                <a:gd name="T36" fmla="*/ 83 w 301"/>
                <a:gd name="T37" fmla="*/ 276 h 421"/>
                <a:gd name="T38" fmla="*/ 91 w 301"/>
                <a:gd name="T39" fmla="*/ 196 h 421"/>
                <a:gd name="T40" fmla="*/ 96 w 301"/>
                <a:gd name="T41" fmla="*/ 155 h 421"/>
                <a:gd name="T42" fmla="*/ 101 w 301"/>
                <a:gd name="T43" fmla="*/ 124 h 421"/>
                <a:gd name="T44" fmla="*/ 104 w 301"/>
                <a:gd name="T45" fmla="*/ 109 h 421"/>
                <a:gd name="T46" fmla="*/ 107 w 301"/>
                <a:gd name="T47" fmla="*/ 102 h 421"/>
                <a:gd name="T48" fmla="*/ 110 w 301"/>
                <a:gd name="T49" fmla="*/ 100 h 421"/>
                <a:gd name="T50" fmla="*/ 113 w 301"/>
                <a:gd name="T51" fmla="*/ 102 h 421"/>
                <a:gd name="T52" fmla="*/ 115 w 301"/>
                <a:gd name="T53" fmla="*/ 108 h 421"/>
                <a:gd name="T54" fmla="*/ 119 w 301"/>
                <a:gd name="T55" fmla="*/ 121 h 421"/>
                <a:gd name="T56" fmla="*/ 126 w 301"/>
                <a:gd name="T57" fmla="*/ 162 h 421"/>
                <a:gd name="T58" fmla="*/ 141 w 301"/>
                <a:gd name="T59" fmla="*/ 267 h 421"/>
                <a:gd name="T60" fmla="*/ 146 w 301"/>
                <a:gd name="T61" fmla="*/ 294 h 421"/>
                <a:gd name="T62" fmla="*/ 151 w 301"/>
                <a:gd name="T63" fmla="*/ 314 h 421"/>
                <a:gd name="T64" fmla="*/ 154 w 301"/>
                <a:gd name="T65" fmla="*/ 321 h 421"/>
                <a:gd name="T66" fmla="*/ 157 w 301"/>
                <a:gd name="T67" fmla="*/ 325 h 421"/>
                <a:gd name="T68" fmla="*/ 159 w 301"/>
                <a:gd name="T69" fmla="*/ 327 h 421"/>
                <a:gd name="T70" fmla="*/ 162 w 301"/>
                <a:gd name="T71" fmla="*/ 326 h 421"/>
                <a:gd name="T72" fmla="*/ 165 w 301"/>
                <a:gd name="T73" fmla="*/ 321 h 421"/>
                <a:gd name="T74" fmla="*/ 169 w 301"/>
                <a:gd name="T75" fmla="*/ 311 h 421"/>
                <a:gd name="T76" fmla="*/ 181 w 301"/>
                <a:gd name="T77" fmla="*/ 258 h 421"/>
                <a:gd name="T78" fmla="*/ 188 w 301"/>
                <a:gd name="T79" fmla="*/ 230 h 421"/>
                <a:gd name="T80" fmla="*/ 194 w 301"/>
                <a:gd name="T81" fmla="*/ 204 h 421"/>
                <a:gd name="T82" fmla="*/ 198 w 301"/>
                <a:gd name="T83" fmla="*/ 191 h 421"/>
                <a:gd name="T84" fmla="*/ 203 w 301"/>
                <a:gd name="T85" fmla="*/ 183 h 421"/>
                <a:gd name="T86" fmla="*/ 205 w 301"/>
                <a:gd name="T87" fmla="*/ 180 h 421"/>
                <a:gd name="T88" fmla="*/ 208 w 301"/>
                <a:gd name="T89" fmla="*/ 179 h 421"/>
                <a:gd name="T90" fmla="*/ 211 w 301"/>
                <a:gd name="T91" fmla="*/ 180 h 421"/>
                <a:gd name="T92" fmla="*/ 213 w 301"/>
                <a:gd name="T93" fmla="*/ 182 h 421"/>
                <a:gd name="T94" fmla="*/ 218 w 301"/>
                <a:gd name="T95" fmla="*/ 189 h 421"/>
                <a:gd name="T96" fmla="*/ 232 w 301"/>
                <a:gd name="T97" fmla="*/ 226 h 421"/>
                <a:gd name="T98" fmla="*/ 239 w 301"/>
                <a:gd name="T99" fmla="*/ 244 h 421"/>
                <a:gd name="T100" fmla="*/ 246 w 301"/>
                <a:gd name="T101" fmla="*/ 258 h 421"/>
                <a:gd name="T102" fmla="*/ 250 w 301"/>
                <a:gd name="T103" fmla="*/ 264 h 421"/>
                <a:gd name="T104" fmla="*/ 253 w 301"/>
                <a:gd name="T105" fmla="*/ 267 h 421"/>
                <a:gd name="T106" fmla="*/ 256 w 301"/>
                <a:gd name="T107" fmla="*/ 268 h 421"/>
                <a:gd name="T108" fmla="*/ 258 w 301"/>
                <a:gd name="T109" fmla="*/ 268 h 421"/>
                <a:gd name="T110" fmla="*/ 261 w 301"/>
                <a:gd name="T111" fmla="*/ 267 h 421"/>
                <a:gd name="T112" fmla="*/ 264 w 301"/>
                <a:gd name="T113" fmla="*/ 266 h 421"/>
                <a:gd name="T114" fmla="*/ 268 w 301"/>
                <a:gd name="T115" fmla="*/ 262 h 421"/>
                <a:gd name="T116" fmla="*/ 275 w 301"/>
                <a:gd name="T117" fmla="*/ 251 h 421"/>
                <a:gd name="T118" fmla="*/ 289 w 301"/>
                <a:gd name="T119" fmla="*/ 231 h 421"/>
                <a:gd name="T120" fmla="*/ 296 w 301"/>
                <a:gd name="T121" fmla="*/ 223 h 421"/>
                <a:gd name="T122" fmla="*/ 300 w 301"/>
                <a:gd name="T123" fmla="*/ 2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" h="421">
                  <a:moveTo>
                    <a:pt x="0" y="61"/>
                  </a:moveTo>
                  <a:lnTo>
                    <a:pt x="1" y="57"/>
                  </a:lnTo>
                  <a:lnTo>
                    <a:pt x="1" y="51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5" y="24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9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8" y="16"/>
                  </a:lnTo>
                  <a:lnTo>
                    <a:pt x="18" y="20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20" y="29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2" y="44"/>
                  </a:lnTo>
                  <a:lnTo>
                    <a:pt x="22" y="49"/>
                  </a:lnTo>
                  <a:lnTo>
                    <a:pt x="23" y="61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7" y="93"/>
                  </a:lnTo>
                  <a:lnTo>
                    <a:pt x="27" y="100"/>
                  </a:lnTo>
                  <a:lnTo>
                    <a:pt x="28" y="115"/>
                  </a:lnTo>
                  <a:lnTo>
                    <a:pt x="31" y="146"/>
                  </a:lnTo>
                  <a:lnTo>
                    <a:pt x="31" y="150"/>
                  </a:lnTo>
                  <a:lnTo>
                    <a:pt x="31" y="154"/>
                  </a:lnTo>
                  <a:lnTo>
                    <a:pt x="32" y="162"/>
                  </a:lnTo>
                  <a:lnTo>
                    <a:pt x="33" y="179"/>
                  </a:lnTo>
                  <a:lnTo>
                    <a:pt x="36" y="212"/>
                  </a:lnTo>
                  <a:lnTo>
                    <a:pt x="41" y="276"/>
                  </a:lnTo>
                  <a:lnTo>
                    <a:pt x="41" y="280"/>
                  </a:lnTo>
                  <a:lnTo>
                    <a:pt x="41" y="284"/>
                  </a:lnTo>
                  <a:lnTo>
                    <a:pt x="42" y="292"/>
                  </a:lnTo>
                  <a:lnTo>
                    <a:pt x="43" y="306"/>
                  </a:lnTo>
                  <a:lnTo>
                    <a:pt x="43" y="310"/>
                  </a:lnTo>
                  <a:lnTo>
                    <a:pt x="44" y="313"/>
                  </a:lnTo>
                  <a:lnTo>
                    <a:pt x="44" y="320"/>
                  </a:lnTo>
                  <a:lnTo>
                    <a:pt x="45" y="333"/>
                  </a:lnTo>
                  <a:lnTo>
                    <a:pt x="46" y="337"/>
                  </a:lnTo>
                  <a:lnTo>
                    <a:pt x="46" y="340"/>
                  </a:lnTo>
                  <a:lnTo>
                    <a:pt x="47" y="346"/>
                  </a:lnTo>
                  <a:lnTo>
                    <a:pt x="48" y="358"/>
                  </a:lnTo>
                  <a:lnTo>
                    <a:pt x="48" y="360"/>
                  </a:lnTo>
                  <a:lnTo>
                    <a:pt x="48" y="363"/>
                  </a:lnTo>
                  <a:lnTo>
                    <a:pt x="49" y="369"/>
                  </a:lnTo>
                  <a:lnTo>
                    <a:pt x="50" y="379"/>
                  </a:lnTo>
                  <a:lnTo>
                    <a:pt x="50" y="381"/>
                  </a:lnTo>
                  <a:lnTo>
                    <a:pt x="51" y="383"/>
                  </a:lnTo>
                  <a:lnTo>
                    <a:pt x="51" y="388"/>
                  </a:lnTo>
                  <a:lnTo>
                    <a:pt x="52" y="390"/>
                  </a:lnTo>
                  <a:lnTo>
                    <a:pt x="52" y="392"/>
                  </a:lnTo>
                  <a:lnTo>
                    <a:pt x="53" y="396"/>
                  </a:lnTo>
                  <a:lnTo>
                    <a:pt x="53" y="398"/>
                  </a:lnTo>
                  <a:lnTo>
                    <a:pt x="53" y="399"/>
                  </a:lnTo>
                  <a:lnTo>
                    <a:pt x="54" y="403"/>
                  </a:lnTo>
                  <a:lnTo>
                    <a:pt x="54" y="404"/>
                  </a:lnTo>
                  <a:lnTo>
                    <a:pt x="54" y="406"/>
                  </a:lnTo>
                  <a:lnTo>
                    <a:pt x="55" y="409"/>
                  </a:lnTo>
                  <a:lnTo>
                    <a:pt x="55" y="410"/>
                  </a:lnTo>
                  <a:lnTo>
                    <a:pt x="56" y="411"/>
                  </a:lnTo>
                  <a:lnTo>
                    <a:pt x="56" y="412"/>
                  </a:lnTo>
                  <a:lnTo>
                    <a:pt x="56" y="413"/>
                  </a:lnTo>
                  <a:lnTo>
                    <a:pt x="57" y="414"/>
                  </a:lnTo>
                  <a:lnTo>
                    <a:pt x="57" y="415"/>
                  </a:lnTo>
                  <a:lnTo>
                    <a:pt x="57" y="417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58" y="419"/>
                  </a:lnTo>
                  <a:lnTo>
                    <a:pt x="59" y="420"/>
                  </a:lnTo>
                  <a:lnTo>
                    <a:pt x="59" y="420"/>
                  </a:lnTo>
                  <a:lnTo>
                    <a:pt x="59" y="421"/>
                  </a:lnTo>
                  <a:lnTo>
                    <a:pt x="59" y="421"/>
                  </a:lnTo>
                  <a:lnTo>
                    <a:pt x="60" y="421"/>
                  </a:lnTo>
                  <a:lnTo>
                    <a:pt x="60" y="421"/>
                  </a:lnTo>
                  <a:lnTo>
                    <a:pt x="61" y="421"/>
                  </a:lnTo>
                  <a:lnTo>
                    <a:pt x="61" y="421"/>
                  </a:lnTo>
                  <a:lnTo>
                    <a:pt x="61" y="421"/>
                  </a:lnTo>
                  <a:lnTo>
                    <a:pt x="61" y="421"/>
                  </a:lnTo>
                  <a:lnTo>
                    <a:pt x="62" y="421"/>
                  </a:lnTo>
                  <a:lnTo>
                    <a:pt x="62" y="421"/>
                  </a:lnTo>
                  <a:lnTo>
                    <a:pt x="63" y="421"/>
                  </a:lnTo>
                  <a:lnTo>
                    <a:pt x="63" y="420"/>
                  </a:lnTo>
                  <a:lnTo>
                    <a:pt x="63" y="420"/>
                  </a:lnTo>
                  <a:lnTo>
                    <a:pt x="63" y="419"/>
                  </a:lnTo>
                  <a:lnTo>
                    <a:pt x="64" y="418"/>
                  </a:lnTo>
                  <a:lnTo>
                    <a:pt x="64" y="418"/>
                  </a:lnTo>
                  <a:lnTo>
                    <a:pt x="64" y="417"/>
                  </a:lnTo>
                  <a:lnTo>
                    <a:pt x="65" y="416"/>
                  </a:lnTo>
                  <a:lnTo>
                    <a:pt x="65" y="415"/>
                  </a:lnTo>
                  <a:lnTo>
                    <a:pt x="65" y="414"/>
                  </a:lnTo>
                  <a:lnTo>
                    <a:pt x="66" y="413"/>
                  </a:lnTo>
                  <a:lnTo>
                    <a:pt x="66" y="411"/>
                  </a:lnTo>
                  <a:lnTo>
                    <a:pt x="67" y="409"/>
                  </a:lnTo>
                  <a:lnTo>
                    <a:pt x="67" y="408"/>
                  </a:lnTo>
                  <a:lnTo>
                    <a:pt x="68" y="405"/>
                  </a:lnTo>
                  <a:lnTo>
                    <a:pt x="68" y="403"/>
                  </a:lnTo>
                  <a:lnTo>
                    <a:pt x="68" y="402"/>
                  </a:lnTo>
                  <a:lnTo>
                    <a:pt x="69" y="398"/>
                  </a:lnTo>
                  <a:lnTo>
                    <a:pt x="70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2" y="381"/>
                  </a:lnTo>
                  <a:lnTo>
                    <a:pt x="73" y="372"/>
                  </a:lnTo>
                  <a:lnTo>
                    <a:pt x="75" y="350"/>
                  </a:lnTo>
                  <a:lnTo>
                    <a:pt x="76" y="347"/>
                  </a:lnTo>
                  <a:lnTo>
                    <a:pt x="76" y="344"/>
                  </a:lnTo>
                  <a:lnTo>
                    <a:pt x="77" y="338"/>
                  </a:lnTo>
                  <a:lnTo>
                    <a:pt x="78" y="326"/>
                  </a:lnTo>
                  <a:lnTo>
                    <a:pt x="81" y="300"/>
                  </a:lnTo>
                  <a:lnTo>
                    <a:pt x="81" y="297"/>
                  </a:lnTo>
                  <a:lnTo>
                    <a:pt x="81" y="294"/>
                  </a:lnTo>
                  <a:lnTo>
                    <a:pt x="82" y="288"/>
                  </a:lnTo>
                  <a:lnTo>
                    <a:pt x="83" y="276"/>
                  </a:lnTo>
                  <a:lnTo>
                    <a:pt x="86" y="250"/>
                  </a:lnTo>
                  <a:lnTo>
                    <a:pt x="86" y="247"/>
                  </a:lnTo>
                  <a:lnTo>
                    <a:pt x="86" y="244"/>
                  </a:lnTo>
                  <a:lnTo>
                    <a:pt x="87" y="238"/>
                  </a:lnTo>
                  <a:lnTo>
                    <a:pt x="88" y="226"/>
                  </a:lnTo>
                  <a:lnTo>
                    <a:pt x="90" y="202"/>
                  </a:lnTo>
                  <a:lnTo>
                    <a:pt x="91" y="199"/>
                  </a:lnTo>
                  <a:lnTo>
                    <a:pt x="91" y="196"/>
                  </a:lnTo>
                  <a:lnTo>
                    <a:pt x="92" y="191"/>
                  </a:lnTo>
                  <a:lnTo>
                    <a:pt x="93" y="180"/>
                  </a:lnTo>
                  <a:lnTo>
                    <a:pt x="93" y="177"/>
                  </a:lnTo>
                  <a:lnTo>
                    <a:pt x="93" y="175"/>
                  </a:lnTo>
                  <a:lnTo>
                    <a:pt x="94" y="170"/>
                  </a:lnTo>
                  <a:lnTo>
                    <a:pt x="95" y="160"/>
                  </a:lnTo>
                  <a:lnTo>
                    <a:pt x="96" y="158"/>
                  </a:lnTo>
                  <a:lnTo>
                    <a:pt x="96" y="155"/>
                  </a:lnTo>
                  <a:lnTo>
                    <a:pt x="97" y="151"/>
                  </a:lnTo>
                  <a:lnTo>
                    <a:pt x="98" y="142"/>
                  </a:lnTo>
                  <a:lnTo>
                    <a:pt x="98" y="140"/>
                  </a:lnTo>
                  <a:lnTo>
                    <a:pt x="98" y="138"/>
                  </a:lnTo>
                  <a:lnTo>
                    <a:pt x="99" y="134"/>
                  </a:lnTo>
                  <a:lnTo>
                    <a:pt x="100" y="127"/>
                  </a:lnTo>
                  <a:lnTo>
                    <a:pt x="100" y="126"/>
                  </a:lnTo>
                  <a:lnTo>
                    <a:pt x="101" y="124"/>
                  </a:lnTo>
                  <a:lnTo>
                    <a:pt x="102" y="121"/>
                  </a:lnTo>
                  <a:lnTo>
                    <a:pt x="102" y="119"/>
                  </a:lnTo>
                  <a:lnTo>
                    <a:pt x="102" y="118"/>
                  </a:lnTo>
                  <a:lnTo>
                    <a:pt x="103" y="115"/>
                  </a:lnTo>
                  <a:lnTo>
                    <a:pt x="103" y="113"/>
                  </a:lnTo>
                  <a:lnTo>
                    <a:pt x="104" y="112"/>
                  </a:lnTo>
                  <a:lnTo>
                    <a:pt x="104" y="110"/>
                  </a:lnTo>
                  <a:lnTo>
                    <a:pt x="104" y="109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6" y="105"/>
                  </a:lnTo>
                  <a:lnTo>
                    <a:pt x="106" y="104"/>
                  </a:lnTo>
                  <a:lnTo>
                    <a:pt x="106" y="104"/>
                  </a:lnTo>
                  <a:lnTo>
                    <a:pt x="107" y="103"/>
                  </a:lnTo>
                  <a:lnTo>
                    <a:pt x="107" y="102"/>
                  </a:lnTo>
                  <a:lnTo>
                    <a:pt x="107" y="102"/>
                  </a:lnTo>
                  <a:lnTo>
                    <a:pt x="108" y="102"/>
                  </a:lnTo>
                  <a:lnTo>
                    <a:pt x="108" y="101"/>
                  </a:lnTo>
                  <a:lnTo>
                    <a:pt x="108" y="101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11" y="100"/>
                  </a:lnTo>
                  <a:lnTo>
                    <a:pt x="111" y="100"/>
                  </a:lnTo>
                  <a:lnTo>
                    <a:pt x="111" y="101"/>
                  </a:lnTo>
                  <a:lnTo>
                    <a:pt x="112" y="101"/>
                  </a:lnTo>
                  <a:lnTo>
                    <a:pt x="112" y="101"/>
                  </a:lnTo>
                  <a:lnTo>
                    <a:pt x="112" y="102"/>
                  </a:lnTo>
                  <a:lnTo>
                    <a:pt x="113" y="102"/>
                  </a:lnTo>
                  <a:lnTo>
                    <a:pt x="113" y="102"/>
                  </a:lnTo>
                  <a:lnTo>
                    <a:pt x="113" y="103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4" y="105"/>
                  </a:lnTo>
                  <a:lnTo>
                    <a:pt x="115" y="106"/>
                  </a:lnTo>
                  <a:lnTo>
                    <a:pt x="115" y="107"/>
                  </a:lnTo>
                  <a:lnTo>
                    <a:pt x="115" y="108"/>
                  </a:lnTo>
                  <a:lnTo>
                    <a:pt x="116" y="110"/>
                  </a:lnTo>
                  <a:lnTo>
                    <a:pt x="116" y="111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8" y="115"/>
                  </a:lnTo>
                  <a:lnTo>
                    <a:pt x="118" y="117"/>
                  </a:lnTo>
                  <a:lnTo>
                    <a:pt x="119" y="119"/>
                  </a:lnTo>
                  <a:lnTo>
                    <a:pt x="119" y="121"/>
                  </a:lnTo>
                  <a:lnTo>
                    <a:pt x="119" y="122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2" y="134"/>
                  </a:lnTo>
                  <a:lnTo>
                    <a:pt x="122" y="135"/>
                  </a:lnTo>
                  <a:lnTo>
                    <a:pt x="123" y="139"/>
                  </a:lnTo>
                  <a:lnTo>
                    <a:pt x="124" y="146"/>
                  </a:lnTo>
                  <a:lnTo>
                    <a:pt x="126" y="162"/>
                  </a:lnTo>
                  <a:lnTo>
                    <a:pt x="131" y="196"/>
                  </a:lnTo>
                  <a:lnTo>
                    <a:pt x="131" y="198"/>
                  </a:lnTo>
                  <a:lnTo>
                    <a:pt x="132" y="201"/>
                  </a:lnTo>
                  <a:lnTo>
                    <a:pt x="132" y="205"/>
                  </a:lnTo>
                  <a:lnTo>
                    <a:pt x="134" y="214"/>
                  </a:lnTo>
                  <a:lnTo>
                    <a:pt x="136" y="232"/>
                  </a:lnTo>
                  <a:lnTo>
                    <a:pt x="141" y="265"/>
                  </a:lnTo>
                  <a:lnTo>
                    <a:pt x="141" y="267"/>
                  </a:lnTo>
                  <a:lnTo>
                    <a:pt x="142" y="269"/>
                  </a:lnTo>
                  <a:lnTo>
                    <a:pt x="142" y="272"/>
                  </a:lnTo>
                  <a:lnTo>
                    <a:pt x="143" y="280"/>
                  </a:lnTo>
                  <a:lnTo>
                    <a:pt x="144" y="281"/>
                  </a:lnTo>
                  <a:lnTo>
                    <a:pt x="144" y="283"/>
                  </a:lnTo>
                  <a:lnTo>
                    <a:pt x="145" y="286"/>
                  </a:lnTo>
                  <a:lnTo>
                    <a:pt x="146" y="292"/>
                  </a:lnTo>
                  <a:lnTo>
                    <a:pt x="146" y="294"/>
                  </a:lnTo>
                  <a:lnTo>
                    <a:pt x="147" y="295"/>
                  </a:lnTo>
                  <a:lnTo>
                    <a:pt x="147" y="298"/>
                  </a:lnTo>
                  <a:lnTo>
                    <a:pt x="148" y="303"/>
                  </a:lnTo>
                  <a:lnTo>
                    <a:pt x="148" y="305"/>
                  </a:lnTo>
                  <a:lnTo>
                    <a:pt x="149" y="306"/>
                  </a:lnTo>
                  <a:lnTo>
                    <a:pt x="150" y="308"/>
                  </a:lnTo>
                  <a:lnTo>
                    <a:pt x="151" y="312"/>
                  </a:lnTo>
                  <a:lnTo>
                    <a:pt x="151" y="314"/>
                  </a:lnTo>
                  <a:lnTo>
                    <a:pt x="151" y="314"/>
                  </a:lnTo>
                  <a:lnTo>
                    <a:pt x="152" y="316"/>
                  </a:lnTo>
                  <a:lnTo>
                    <a:pt x="152" y="317"/>
                  </a:lnTo>
                  <a:lnTo>
                    <a:pt x="152" y="318"/>
                  </a:lnTo>
                  <a:lnTo>
                    <a:pt x="153" y="319"/>
                  </a:lnTo>
                  <a:lnTo>
                    <a:pt x="153" y="320"/>
                  </a:lnTo>
                  <a:lnTo>
                    <a:pt x="154" y="321"/>
                  </a:lnTo>
                  <a:lnTo>
                    <a:pt x="154" y="321"/>
                  </a:lnTo>
                  <a:lnTo>
                    <a:pt x="154" y="322"/>
                  </a:lnTo>
                  <a:lnTo>
                    <a:pt x="155" y="323"/>
                  </a:lnTo>
                  <a:lnTo>
                    <a:pt x="155" y="323"/>
                  </a:lnTo>
                  <a:lnTo>
                    <a:pt x="155" y="324"/>
                  </a:lnTo>
                  <a:lnTo>
                    <a:pt x="156" y="324"/>
                  </a:lnTo>
                  <a:lnTo>
                    <a:pt x="156" y="325"/>
                  </a:lnTo>
                  <a:lnTo>
                    <a:pt x="156" y="325"/>
                  </a:lnTo>
                  <a:lnTo>
                    <a:pt x="157" y="325"/>
                  </a:lnTo>
                  <a:lnTo>
                    <a:pt x="157" y="326"/>
                  </a:lnTo>
                  <a:lnTo>
                    <a:pt x="157" y="326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9" y="326"/>
                  </a:lnTo>
                  <a:lnTo>
                    <a:pt x="159" y="326"/>
                  </a:lnTo>
                  <a:lnTo>
                    <a:pt x="159" y="327"/>
                  </a:lnTo>
                  <a:lnTo>
                    <a:pt x="159" y="327"/>
                  </a:lnTo>
                  <a:lnTo>
                    <a:pt x="160" y="326"/>
                  </a:lnTo>
                  <a:lnTo>
                    <a:pt x="160" y="326"/>
                  </a:lnTo>
                  <a:lnTo>
                    <a:pt x="160" y="326"/>
                  </a:lnTo>
                  <a:lnTo>
                    <a:pt x="161" y="326"/>
                  </a:lnTo>
                  <a:lnTo>
                    <a:pt x="161" y="326"/>
                  </a:lnTo>
                  <a:lnTo>
                    <a:pt x="161" y="326"/>
                  </a:lnTo>
                  <a:lnTo>
                    <a:pt x="162" y="326"/>
                  </a:lnTo>
                  <a:lnTo>
                    <a:pt x="162" y="325"/>
                  </a:lnTo>
                  <a:lnTo>
                    <a:pt x="162" y="325"/>
                  </a:lnTo>
                  <a:lnTo>
                    <a:pt x="163" y="325"/>
                  </a:lnTo>
                  <a:lnTo>
                    <a:pt x="163" y="324"/>
                  </a:lnTo>
                  <a:lnTo>
                    <a:pt x="163" y="324"/>
                  </a:lnTo>
                  <a:lnTo>
                    <a:pt x="164" y="323"/>
                  </a:lnTo>
                  <a:lnTo>
                    <a:pt x="164" y="322"/>
                  </a:lnTo>
                  <a:lnTo>
                    <a:pt x="165" y="321"/>
                  </a:lnTo>
                  <a:lnTo>
                    <a:pt x="165" y="321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66" y="318"/>
                  </a:lnTo>
                  <a:lnTo>
                    <a:pt x="167" y="316"/>
                  </a:lnTo>
                  <a:lnTo>
                    <a:pt x="168" y="313"/>
                  </a:lnTo>
                  <a:lnTo>
                    <a:pt x="169" y="312"/>
                  </a:lnTo>
                  <a:lnTo>
                    <a:pt x="169" y="311"/>
                  </a:lnTo>
                  <a:lnTo>
                    <a:pt x="170" y="308"/>
                  </a:lnTo>
                  <a:lnTo>
                    <a:pt x="171" y="304"/>
                  </a:lnTo>
                  <a:lnTo>
                    <a:pt x="171" y="303"/>
                  </a:lnTo>
                  <a:lnTo>
                    <a:pt x="172" y="302"/>
                  </a:lnTo>
                  <a:lnTo>
                    <a:pt x="172" y="299"/>
                  </a:lnTo>
                  <a:lnTo>
                    <a:pt x="173" y="294"/>
                  </a:lnTo>
                  <a:lnTo>
                    <a:pt x="176" y="283"/>
                  </a:lnTo>
                  <a:lnTo>
                    <a:pt x="181" y="258"/>
                  </a:lnTo>
                  <a:lnTo>
                    <a:pt x="182" y="257"/>
                  </a:lnTo>
                  <a:lnTo>
                    <a:pt x="182" y="256"/>
                  </a:lnTo>
                  <a:lnTo>
                    <a:pt x="182" y="253"/>
                  </a:lnTo>
                  <a:lnTo>
                    <a:pt x="184" y="247"/>
                  </a:lnTo>
                  <a:lnTo>
                    <a:pt x="186" y="235"/>
                  </a:lnTo>
                  <a:lnTo>
                    <a:pt x="186" y="234"/>
                  </a:lnTo>
                  <a:lnTo>
                    <a:pt x="187" y="233"/>
                  </a:lnTo>
                  <a:lnTo>
                    <a:pt x="188" y="230"/>
                  </a:lnTo>
                  <a:lnTo>
                    <a:pt x="189" y="225"/>
                  </a:lnTo>
                  <a:lnTo>
                    <a:pt x="191" y="215"/>
                  </a:lnTo>
                  <a:lnTo>
                    <a:pt x="191" y="213"/>
                  </a:lnTo>
                  <a:lnTo>
                    <a:pt x="192" y="212"/>
                  </a:lnTo>
                  <a:lnTo>
                    <a:pt x="192" y="210"/>
                  </a:lnTo>
                  <a:lnTo>
                    <a:pt x="194" y="206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195" y="201"/>
                  </a:lnTo>
                  <a:lnTo>
                    <a:pt x="196" y="198"/>
                  </a:lnTo>
                  <a:lnTo>
                    <a:pt x="196" y="197"/>
                  </a:lnTo>
                  <a:lnTo>
                    <a:pt x="197" y="196"/>
                  </a:lnTo>
                  <a:lnTo>
                    <a:pt x="197" y="194"/>
                  </a:lnTo>
                  <a:lnTo>
                    <a:pt x="198" y="193"/>
                  </a:lnTo>
                  <a:lnTo>
                    <a:pt x="198" y="193"/>
                  </a:lnTo>
                  <a:lnTo>
                    <a:pt x="198" y="191"/>
                  </a:lnTo>
                  <a:lnTo>
                    <a:pt x="199" y="190"/>
                  </a:lnTo>
                  <a:lnTo>
                    <a:pt x="199" y="190"/>
                  </a:lnTo>
                  <a:lnTo>
                    <a:pt x="200" y="188"/>
                  </a:lnTo>
                  <a:lnTo>
                    <a:pt x="201" y="186"/>
                  </a:lnTo>
                  <a:lnTo>
                    <a:pt x="201" y="185"/>
                  </a:lnTo>
                  <a:lnTo>
                    <a:pt x="202" y="185"/>
                  </a:lnTo>
                  <a:lnTo>
                    <a:pt x="202" y="184"/>
                  </a:lnTo>
                  <a:lnTo>
                    <a:pt x="203" y="183"/>
                  </a:lnTo>
                  <a:lnTo>
                    <a:pt x="203" y="183"/>
                  </a:lnTo>
                  <a:lnTo>
                    <a:pt x="204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205" y="180"/>
                  </a:lnTo>
                  <a:lnTo>
                    <a:pt x="205" y="180"/>
                  </a:lnTo>
                  <a:lnTo>
                    <a:pt x="205" y="180"/>
                  </a:lnTo>
                  <a:lnTo>
                    <a:pt x="206" y="180"/>
                  </a:lnTo>
                  <a:lnTo>
                    <a:pt x="206" y="179"/>
                  </a:lnTo>
                  <a:lnTo>
                    <a:pt x="207" y="179"/>
                  </a:lnTo>
                  <a:lnTo>
                    <a:pt x="207" y="179"/>
                  </a:lnTo>
                  <a:lnTo>
                    <a:pt x="207" y="179"/>
                  </a:lnTo>
                  <a:lnTo>
                    <a:pt x="207" y="179"/>
                  </a:lnTo>
                  <a:lnTo>
                    <a:pt x="208" y="179"/>
                  </a:lnTo>
                  <a:lnTo>
                    <a:pt x="208" y="179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10" y="179"/>
                  </a:lnTo>
                  <a:lnTo>
                    <a:pt x="210" y="179"/>
                  </a:lnTo>
                  <a:lnTo>
                    <a:pt x="211" y="179"/>
                  </a:lnTo>
                  <a:lnTo>
                    <a:pt x="211" y="180"/>
                  </a:lnTo>
                  <a:lnTo>
                    <a:pt x="211" y="180"/>
                  </a:lnTo>
                  <a:lnTo>
                    <a:pt x="211" y="180"/>
                  </a:lnTo>
                  <a:lnTo>
                    <a:pt x="212" y="180"/>
                  </a:lnTo>
                  <a:lnTo>
                    <a:pt x="212" y="181"/>
                  </a:lnTo>
                  <a:lnTo>
                    <a:pt x="213" y="181"/>
                  </a:lnTo>
                  <a:lnTo>
                    <a:pt x="213" y="181"/>
                  </a:lnTo>
                  <a:lnTo>
                    <a:pt x="213" y="181"/>
                  </a:lnTo>
                  <a:lnTo>
                    <a:pt x="213" y="182"/>
                  </a:lnTo>
                  <a:lnTo>
                    <a:pt x="214" y="183"/>
                  </a:lnTo>
                  <a:lnTo>
                    <a:pt x="214" y="183"/>
                  </a:lnTo>
                  <a:lnTo>
                    <a:pt x="215" y="183"/>
                  </a:lnTo>
                  <a:lnTo>
                    <a:pt x="215" y="184"/>
                  </a:lnTo>
                  <a:lnTo>
                    <a:pt x="217" y="186"/>
                  </a:lnTo>
                  <a:lnTo>
                    <a:pt x="217" y="187"/>
                  </a:lnTo>
                  <a:lnTo>
                    <a:pt x="218" y="188"/>
                  </a:lnTo>
                  <a:lnTo>
                    <a:pt x="218" y="189"/>
                  </a:lnTo>
                  <a:lnTo>
                    <a:pt x="220" y="192"/>
                  </a:lnTo>
                  <a:lnTo>
                    <a:pt x="222" y="198"/>
                  </a:lnTo>
                  <a:lnTo>
                    <a:pt x="222" y="199"/>
                  </a:lnTo>
                  <a:lnTo>
                    <a:pt x="223" y="199"/>
                  </a:lnTo>
                  <a:lnTo>
                    <a:pt x="223" y="201"/>
                  </a:lnTo>
                  <a:lnTo>
                    <a:pt x="225" y="204"/>
                  </a:lnTo>
                  <a:lnTo>
                    <a:pt x="227" y="211"/>
                  </a:lnTo>
                  <a:lnTo>
                    <a:pt x="232" y="226"/>
                  </a:lnTo>
                  <a:lnTo>
                    <a:pt x="233" y="227"/>
                  </a:lnTo>
                  <a:lnTo>
                    <a:pt x="233" y="228"/>
                  </a:lnTo>
                  <a:lnTo>
                    <a:pt x="234" y="230"/>
                  </a:lnTo>
                  <a:lnTo>
                    <a:pt x="235" y="234"/>
                  </a:lnTo>
                  <a:lnTo>
                    <a:pt x="238" y="241"/>
                  </a:lnTo>
                  <a:lnTo>
                    <a:pt x="238" y="241"/>
                  </a:lnTo>
                  <a:lnTo>
                    <a:pt x="238" y="242"/>
                  </a:lnTo>
                  <a:lnTo>
                    <a:pt x="239" y="244"/>
                  </a:lnTo>
                  <a:lnTo>
                    <a:pt x="240" y="247"/>
                  </a:lnTo>
                  <a:lnTo>
                    <a:pt x="243" y="253"/>
                  </a:lnTo>
                  <a:lnTo>
                    <a:pt x="243" y="253"/>
                  </a:lnTo>
                  <a:lnTo>
                    <a:pt x="243" y="254"/>
                  </a:lnTo>
                  <a:lnTo>
                    <a:pt x="244" y="255"/>
                  </a:lnTo>
                  <a:lnTo>
                    <a:pt x="245" y="257"/>
                  </a:lnTo>
                  <a:lnTo>
                    <a:pt x="246" y="258"/>
                  </a:lnTo>
                  <a:lnTo>
                    <a:pt x="246" y="258"/>
                  </a:lnTo>
                  <a:lnTo>
                    <a:pt x="247" y="259"/>
                  </a:lnTo>
                  <a:lnTo>
                    <a:pt x="248" y="261"/>
                  </a:lnTo>
                  <a:lnTo>
                    <a:pt x="248" y="262"/>
                  </a:lnTo>
                  <a:lnTo>
                    <a:pt x="248" y="262"/>
                  </a:lnTo>
                  <a:lnTo>
                    <a:pt x="249" y="263"/>
                  </a:lnTo>
                  <a:lnTo>
                    <a:pt x="249" y="263"/>
                  </a:lnTo>
                  <a:lnTo>
                    <a:pt x="250" y="263"/>
                  </a:lnTo>
                  <a:lnTo>
                    <a:pt x="250" y="264"/>
                  </a:lnTo>
                  <a:lnTo>
                    <a:pt x="250" y="264"/>
                  </a:lnTo>
                  <a:lnTo>
                    <a:pt x="251" y="265"/>
                  </a:lnTo>
                  <a:lnTo>
                    <a:pt x="251" y="265"/>
                  </a:lnTo>
                  <a:lnTo>
                    <a:pt x="252" y="265"/>
                  </a:lnTo>
                  <a:lnTo>
                    <a:pt x="252" y="266"/>
                  </a:lnTo>
                  <a:lnTo>
                    <a:pt x="253" y="266"/>
                  </a:lnTo>
                  <a:lnTo>
                    <a:pt x="253" y="266"/>
                  </a:lnTo>
                  <a:lnTo>
                    <a:pt x="253" y="267"/>
                  </a:lnTo>
                  <a:lnTo>
                    <a:pt x="254" y="267"/>
                  </a:lnTo>
                  <a:lnTo>
                    <a:pt x="254" y="267"/>
                  </a:lnTo>
                  <a:lnTo>
                    <a:pt x="254" y="267"/>
                  </a:lnTo>
                  <a:lnTo>
                    <a:pt x="254" y="267"/>
                  </a:lnTo>
                  <a:lnTo>
                    <a:pt x="255" y="267"/>
                  </a:lnTo>
                  <a:lnTo>
                    <a:pt x="255" y="267"/>
                  </a:lnTo>
                  <a:lnTo>
                    <a:pt x="255" y="268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57" y="268"/>
                  </a:lnTo>
                  <a:lnTo>
                    <a:pt x="257" y="268"/>
                  </a:lnTo>
                  <a:lnTo>
                    <a:pt x="257" y="268"/>
                  </a:lnTo>
                  <a:lnTo>
                    <a:pt x="257" y="268"/>
                  </a:lnTo>
                  <a:lnTo>
                    <a:pt x="258" y="268"/>
                  </a:lnTo>
                  <a:lnTo>
                    <a:pt x="258" y="268"/>
                  </a:lnTo>
                  <a:lnTo>
                    <a:pt x="258" y="268"/>
                  </a:lnTo>
                  <a:lnTo>
                    <a:pt x="259" y="268"/>
                  </a:lnTo>
                  <a:lnTo>
                    <a:pt x="259" y="268"/>
                  </a:lnTo>
                  <a:lnTo>
                    <a:pt x="259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7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2" y="267"/>
                  </a:lnTo>
                  <a:lnTo>
                    <a:pt x="262" y="267"/>
                  </a:lnTo>
                  <a:lnTo>
                    <a:pt x="263" y="266"/>
                  </a:lnTo>
                  <a:lnTo>
                    <a:pt x="263" y="266"/>
                  </a:lnTo>
                  <a:lnTo>
                    <a:pt x="264" y="266"/>
                  </a:lnTo>
                  <a:lnTo>
                    <a:pt x="264" y="265"/>
                  </a:lnTo>
                  <a:lnTo>
                    <a:pt x="264" y="265"/>
                  </a:lnTo>
                  <a:lnTo>
                    <a:pt x="265" y="265"/>
                  </a:lnTo>
                  <a:lnTo>
                    <a:pt x="265" y="264"/>
                  </a:lnTo>
                  <a:lnTo>
                    <a:pt x="266" y="264"/>
                  </a:lnTo>
                  <a:lnTo>
                    <a:pt x="266" y="263"/>
                  </a:lnTo>
                  <a:lnTo>
                    <a:pt x="268" y="262"/>
                  </a:lnTo>
                  <a:lnTo>
                    <a:pt x="268" y="262"/>
                  </a:lnTo>
                  <a:lnTo>
                    <a:pt x="268" y="261"/>
                  </a:lnTo>
                  <a:lnTo>
                    <a:pt x="269" y="260"/>
                  </a:lnTo>
                  <a:lnTo>
                    <a:pt x="270" y="259"/>
                  </a:lnTo>
                  <a:lnTo>
                    <a:pt x="273" y="255"/>
                  </a:lnTo>
                  <a:lnTo>
                    <a:pt x="273" y="255"/>
                  </a:lnTo>
                  <a:lnTo>
                    <a:pt x="273" y="254"/>
                  </a:lnTo>
                  <a:lnTo>
                    <a:pt x="274" y="253"/>
                  </a:lnTo>
                  <a:lnTo>
                    <a:pt x="275" y="251"/>
                  </a:lnTo>
                  <a:lnTo>
                    <a:pt x="278" y="247"/>
                  </a:lnTo>
                  <a:lnTo>
                    <a:pt x="283" y="238"/>
                  </a:lnTo>
                  <a:lnTo>
                    <a:pt x="284" y="238"/>
                  </a:lnTo>
                  <a:lnTo>
                    <a:pt x="284" y="238"/>
                  </a:lnTo>
                  <a:lnTo>
                    <a:pt x="285" y="237"/>
                  </a:lnTo>
                  <a:lnTo>
                    <a:pt x="286" y="235"/>
                  </a:lnTo>
                  <a:lnTo>
                    <a:pt x="288" y="231"/>
                  </a:lnTo>
                  <a:lnTo>
                    <a:pt x="289" y="231"/>
                  </a:lnTo>
                  <a:lnTo>
                    <a:pt x="289" y="231"/>
                  </a:lnTo>
                  <a:lnTo>
                    <a:pt x="289" y="230"/>
                  </a:lnTo>
                  <a:lnTo>
                    <a:pt x="291" y="228"/>
                  </a:lnTo>
                  <a:lnTo>
                    <a:pt x="293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5" y="224"/>
                  </a:lnTo>
                  <a:lnTo>
                    <a:pt x="296" y="223"/>
                  </a:lnTo>
                  <a:lnTo>
                    <a:pt x="296" y="223"/>
                  </a:lnTo>
                  <a:lnTo>
                    <a:pt x="296" y="223"/>
                  </a:lnTo>
                  <a:lnTo>
                    <a:pt x="297" y="222"/>
                  </a:lnTo>
                  <a:lnTo>
                    <a:pt x="298" y="221"/>
                  </a:lnTo>
                  <a:lnTo>
                    <a:pt x="298" y="221"/>
                  </a:lnTo>
                  <a:lnTo>
                    <a:pt x="299" y="221"/>
                  </a:lnTo>
                  <a:lnTo>
                    <a:pt x="299" y="220"/>
                  </a:lnTo>
                  <a:lnTo>
                    <a:pt x="300" y="220"/>
                  </a:lnTo>
                  <a:lnTo>
                    <a:pt x="300" y="220"/>
                  </a:lnTo>
                  <a:lnTo>
                    <a:pt x="301" y="220"/>
                  </a:lnTo>
                  <a:lnTo>
                    <a:pt x="301" y="220"/>
                  </a:lnTo>
                  <a:lnTo>
                    <a:pt x="301" y="219"/>
                  </a:lnTo>
                </a:path>
              </a:pathLst>
            </a:custGeom>
            <a:noFill/>
            <a:ln w="19050" cap="sq">
              <a:solidFill>
                <a:srgbClr val="009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11"/>
            <p:cNvSpPr>
              <a:spLocks/>
            </p:cNvSpPr>
            <p:nvPr/>
          </p:nvSpPr>
          <p:spPr bwMode="auto">
            <a:xfrm>
              <a:off x="3125788" y="3403600"/>
              <a:ext cx="133350" cy="41275"/>
            </a:xfrm>
            <a:custGeom>
              <a:avLst/>
              <a:gdLst>
                <a:gd name="T0" fmla="*/ 1 w 84"/>
                <a:gd name="T1" fmla="*/ 1 h 26"/>
                <a:gd name="T2" fmla="*/ 2 w 84"/>
                <a:gd name="T3" fmla="*/ 1 h 26"/>
                <a:gd name="T4" fmla="*/ 3 w 84"/>
                <a:gd name="T5" fmla="*/ 1 h 26"/>
                <a:gd name="T6" fmla="*/ 4 w 84"/>
                <a:gd name="T7" fmla="*/ 1 h 26"/>
                <a:gd name="T8" fmla="*/ 5 w 84"/>
                <a:gd name="T9" fmla="*/ 0 h 26"/>
                <a:gd name="T10" fmla="*/ 6 w 84"/>
                <a:gd name="T11" fmla="*/ 0 h 26"/>
                <a:gd name="T12" fmla="*/ 7 w 84"/>
                <a:gd name="T13" fmla="*/ 0 h 26"/>
                <a:gd name="T14" fmla="*/ 8 w 84"/>
                <a:gd name="T15" fmla="*/ 0 h 26"/>
                <a:gd name="T16" fmla="*/ 8 w 84"/>
                <a:gd name="T17" fmla="*/ 1 h 26"/>
                <a:gd name="T18" fmla="*/ 9 w 84"/>
                <a:gd name="T19" fmla="*/ 1 h 26"/>
                <a:gd name="T20" fmla="*/ 10 w 84"/>
                <a:gd name="T21" fmla="*/ 1 h 26"/>
                <a:gd name="T22" fmla="*/ 12 w 84"/>
                <a:gd name="T23" fmla="*/ 1 h 26"/>
                <a:gd name="T24" fmla="*/ 13 w 84"/>
                <a:gd name="T25" fmla="*/ 2 h 26"/>
                <a:gd name="T26" fmla="*/ 15 w 84"/>
                <a:gd name="T27" fmla="*/ 3 h 26"/>
                <a:gd name="T28" fmla="*/ 17 w 84"/>
                <a:gd name="T29" fmla="*/ 4 h 26"/>
                <a:gd name="T30" fmla="*/ 19 w 84"/>
                <a:gd name="T31" fmla="*/ 6 h 26"/>
                <a:gd name="T32" fmla="*/ 22 w 84"/>
                <a:gd name="T33" fmla="*/ 8 h 26"/>
                <a:gd name="T34" fmla="*/ 27 w 84"/>
                <a:gd name="T35" fmla="*/ 11 h 26"/>
                <a:gd name="T36" fmla="*/ 28 w 84"/>
                <a:gd name="T37" fmla="*/ 13 h 26"/>
                <a:gd name="T38" fmla="*/ 32 w 84"/>
                <a:gd name="T39" fmla="*/ 16 h 26"/>
                <a:gd name="T40" fmla="*/ 34 w 84"/>
                <a:gd name="T41" fmla="*/ 18 h 26"/>
                <a:gd name="T42" fmla="*/ 36 w 84"/>
                <a:gd name="T43" fmla="*/ 19 h 26"/>
                <a:gd name="T44" fmla="*/ 38 w 84"/>
                <a:gd name="T45" fmla="*/ 20 h 26"/>
                <a:gd name="T46" fmla="*/ 40 w 84"/>
                <a:gd name="T47" fmla="*/ 22 h 26"/>
                <a:gd name="T48" fmla="*/ 42 w 84"/>
                <a:gd name="T49" fmla="*/ 23 h 26"/>
                <a:gd name="T50" fmla="*/ 44 w 84"/>
                <a:gd name="T51" fmla="*/ 23 h 26"/>
                <a:gd name="T52" fmla="*/ 45 w 84"/>
                <a:gd name="T53" fmla="*/ 24 h 26"/>
                <a:gd name="T54" fmla="*/ 46 w 84"/>
                <a:gd name="T55" fmla="*/ 24 h 26"/>
                <a:gd name="T56" fmla="*/ 48 w 84"/>
                <a:gd name="T57" fmla="*/ 25 h 26"/>
                <a:gd name="T58" fmla="*/ 49 w 84"/>
                <a:gd name="T59" fmla="*/ 25 h 26"/>
                <a:gd name="T60" fmla="*/ 50 w 84"/>
                <a:gd name="T61" fmla="*/ 26 h 26"/>
                <a:gd name="T62" fmla="*/ 51 w 84"/>
                <a:gd name="T63" fmla="*/ 26 h 26"/>
                <a:gd name="T64" fmla="*/ 52 w 84"/>
                <a:gd name="T65" fmla="*/ 26 h 26"/>
                <a:gd name="T66" fmla="*/ 53 w 84"/>
                <a:gd name="T67" fmla="*/ 26 h 26"/>
                <a:gd name="T68" fmla="*/ 54 w 84"/>
                <a:gd name="T69" fmla="*/ 26 h 26"/>
                <a:gd name="T70" fmla="*/ 55 w 84"/>
                <a:gd name="T71" fmla="*/ 26 h 26"/>
                <a:gd name="T72" fmla="*/ 56 w 84"/>
                <a:gd name="T73" fmla="*/ 26 h 26"/>
                <a:gd name="T74" fmla="*/ 57 w 84"/>
                <a:gd name="T75" fmla="*/ 26 h 26"/>
                <a:gd name="T76" fmla="*/ 58 w 84"/>
                <a:gd name="T77" fmla="*/ 26 h 26"/>
                <a:gd name="T78" fmla="*/ 58 w 84"/>
                <a:gd name="T79" fmla="*/ 26 h 26"/>
                <a:gd name="T80" fmla="*/ 60 w 84"/>
                <a:gd name="T81" fmla="*/ 26 h 26"/>
                <a:gd name="T82" fmla="*/ 61 w 84"/>
                <a:gd name="T83" fmla="*/ 25 h 26"/>
                <a:gd name="T84" fmla="*/ 62 w 84"/>
                <a:gd name="T85" fmla="*/ 25 h 26"/>
                <a:gd name="T86" fmla="*/ 65 w 84"/>
                <a:gd name="T87" fmla="*/ 24 h 26"/>
                <a:gd name="T88" fmla="*/ 66 w 84"/>
                <a:gd name="T89" fmla="*/ 24 h 26"/>
                <a:gd name="T90" fmla="*/ 68 w 84"/>
                <a:gd name="T91" fmla="*/ 23 h 26"/>
                <a:gd name="T92" fmla="*/ 73 w 84"/>
                <a:gd name="T93" fmla="*/ 22 h 26"/>
                <a:gd name="T94" fmla="*/ 74 w 84"/>
                <a:gd name="T95" fmla="*/ 21 h 26"/>
                <a:gd name="T96" fmla="*/ 78 w 84"/>
                <a:gd name="T97" fmla="*/ 19 h 26"/>
                <a:gd name="T98" fmla="*/ 81 w 84"/>
                <a:gd name="T99" fmla="*/ 19 h 26"/>
                <a:gd name="T100" fmla="*/ 82 w 84"/>
                <a:gd name="T101" fmla="*/ 18 h 26"/>
                <a:gd name="T102" fmla="*/ 83 w 84"/>
                <a:gd name="T103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26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21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4" y="9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6" y="19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0" y="21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1" y="22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47" y="25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3" y="25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6" y="24"/>
                  </a:lnTo>
                  <a:lnTo>
                    <a:pt x="67" y="24"/>
                  </a:lnTo>
                  <a:lnTo>
                    <a:pt x="68" y="24"/>
                  </a:lnTo>
                  <a:lnTo>
                    <a:pt x="68" y="23"/>
                  </a:lnTo>
                  <a:lnTo>
                    <a:pt x="69" y="23"/>
                  </a:lnTo>
                  <a:lnTo>
                    <a:pt x="70" y="23"/>
                  </a:lnTo>
                  <a:lnTo>
                    <a:pt x="73" y="22"/>
                  </a:lnTo>
                  <a:lnTo>
                    <a:pt x="73" y="22"/>
                  </a:lnTo>
                  <a:lnTo>
                    <a:pt x="73" y="21"/>
                  </a:lnTo>
                  <a:lnTo>
                    <a:pt x="74" y="21"/>
                  </a:lnTo>
                  <a:lnTo>
                    <a:pt x="75" y="21"/>
                  </a:lnTo>
                  <a:lnTo>
                    <a:pt x="78" y="20"/>
                  </a:lnTo>
                  <a:lnTo>
                    <a:pt x="78" y="19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1" y="19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2" y="18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4" y="17"/>
                  </a:lnTo>
                </a:path>
              </a:pathLst>
            </a:custGeom>
            <a:noFill/>
            <a:ln w="19050" cap="sq">
              <a:solidFill>
                <a:srgbClr val="009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92" name="ZoneTexte 446"/>
          <p:cNvSpPr txBox="1"/>
          <p:nvPr/>
        </p:nvSpPr>
        <p:spPr>
          <a:xfrm rot="5400000">
            <a:off x="2680271" y="486598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…</a:t>
            </a:r>
          </a:p>
        </p:txBody>
      </p:sp>
      <p:grpSp>
        <p:nvGrpSpPr>
          <p:cNvPr id="193" name="Groupe 453"/>
          <p:cNvGrpSpPr/>
          <p:nvPr/>
        </p:nvGrpSpPr>
        <p:grpSpPr>
          <a:xfrm>
            <a:off x="2018045" y="641014"/>
            <a:ext cx="339500" cy="276999"/>
            <a:chOff x="755576" y="1412776"/>
            <a:chExt cx="339500" cy="276999"/>
          </a:xfrm>
        </p:grpSpPr>
        <p:sp>
          <p:nvSpPr>
            <p:cNvPr id="194" name="ZoneTexte 451"/>
            <p:cNvSpPr txBox="1"/>
            <p:nvPr/>
          </p:nvSpPr>
          <p:spPr>
            <a:xfrm>
              <a:off x="755576" y="1412776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i="1" dirty="0" err="1" smtClean="0"/>
                <a:t>f</a:t>
              </a:r>
              <a:r>
                <a:rPr lang="fr-FR" sz="1200" b="1" i="1" baseline="-25000" dirty="0" err="1" smtClean="0"/>
                <a:t>ro</a:t>
              </a:r>
              <a:endParaRPr lang="fr-FR" sz="1200" b="1" i="1" baseline="-25000" dirty="0"/>
            </a:p>
          </p:txBody>
        </p:sp>
        <p:sp>
          <p:nvSpPr>
            <p:cNvPr id="195" name="ZoneTexte 452"/>
            <p:cNvSpPr txBox="1"/>
            <p:nvPr/>
          </p:nvSpPr>
          <p:spPr>
            <a:xfrm>
              <a:off x="859114" y="144274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i="1" baseline="30000" dirty="0" smtClean="0"/>
                <a:t>1</a:t>
              </a:r>
              <a:endParaRPr lang="fr-FR" sz="1200" b="1" i="1" baseline="30000" dirty="0"/>
            </a:p>
          </p:txBody>
        </p:sp>
      </p:grpSp>
      <p:grpSp>
        <p:nvGrpSpPr>
          <p:cNvPr id="196" name="Groupe 454"/>
          <p:cNvGrpSpPr/>
          <p:nvPr/>
        </p:nvGrpSpPr>
        <p:grpSpPr>
          <a:xfrm>
            <a:off x="2018045" y="1361094"/>
            <a:ext cx="341104" cy="276999"/>
            <a:chOff x="755576" y="1412776"/>
            <a:chExt cx="341104" cy="276999"/>
          </a:xfrm>
        </p:grpSpPr>
        <p:sp>
          <p:nvSpPr>
            <p:cNvPr id="197" name="ZoneTexte 455"/>
            <p:cNvSpPr txBox="1"/>
            <p:nvPr/>
          </p:nvSpPr>
          <p:spPr>
            <a:xfrm>
              <a:off x="755576" y="1412776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i="1" dirty="0" err="1" smtClean="0"/>
                <a:t>f</a:t>
              </a:r>
              <a:r>
                <a:rPr lang="fr-FR" sz="1200" b="1" i="1" baseline="-25000" dirty="0" err="1" smtClean="0"/>
                <a:t>ro</a:t>
              </a:r>
              <a:endParaRPr lang="fr-FR" sz="1200" b="1" i="1" baseline="-25000" dirty="0"/>
            </a:p>
          </p:txBody>
        </p:sp>
        <p:sp>
          <p:nvSpPr>
            <p:cNvPr id="198" name="ZoneTexte 456"/>
            <p:cNvSpPr txBox="1"/>
            <p:nvPr/>
          </p:nvSpPr>
          <p:spPr>
            <a:xfrm>
              <a:off x="859114" y="1442744"/>
              <a:ext cx="2375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i="1" baseline="30000" dirty="0" smtClean="0"/>
                <a:t>n</a:t>
              </a:r>
              <a:endParaRPr lang="fr-FR" sz="1200" b="1" i="1" baseline="30000" dirty="0"/>
            </a:p>
          </p:txBody>
        </p:sp>
      </p:grpSp>
      <p:grpSp>
        <p:nvGrpSpPr>
          <p:cNvPr id="199" name="Groupe 461"/>
          <p:cNvGrpSpPr/>
          <p:nvPr/>
        </p:nvGrpSpPr>
        <p:grpSpPr>
          <a:xfrm>
            <a:off x="2278767" y="4662429"/>
            <a:ext cx="409471" cy="369332"/>
            <a:chOff x="1736378" y="5517232"/>
            <a:chExt cx="409471" cy="369332"/>
          </a:xfrm>
        </p:grpSpPr>
        <p:sp>
          <p:nvSpPr>
            <p:cNvPr id="200" name="ZoneTexte 458"/>
            <p:cNvSpPr txBox="1"/>
            <p:nvPr/>
          </p:nvSpPr>
          <p:spPr>
            <a:xfrm>
              <a:off x="1736378" y="5517232"/>
              <a:ext cx="40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err="1" smtClean="0"/>
                <a:t>f</a:t>
              </a:r>
              <a:r>
                <a:rPr lang="fr-FR" i="1" baseline="-25000" dirty="0" err="1" smtClean="0"/>
                <a:t>qb</a:t>
              </a:r>
              <a:endParaRPr lang="fr-FR" i="1" baseline="-25000" dirty="0"/>
            </a:p>
          </p:txBody>
        </p:sp>
        <p:sp>
          <p:nvSpPr>
            <p:cNvPr id="201" name="ZoneTexte 460"/>
            <p:cNvSpPr txBox="1"/>
            <p:nvPr/>
          </p:nvSpPr>
          <p:spPr>
            <a:xfrm>
              <a:off x="1835696" y="5547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baseline="30000" dirty="0" smtClean="0"/>
                <a:t>1</a:t>
              </a:r>
              <a:endParaRPr lang="fr-FR" i="1" baseline="30000" dirty="0"/>
            </a:p>
          </p:txBody>
        </p:sp>
      </p:grpSp>
      <p:grpSp>
        <p:nvGrpSpPr>
          <p:cNvPr id="202" name="Groupe 462"/>
          <p:cNvGrpSpPr/>
          <p:nvPr/>
        </p:nvGrpSpPr>
        <p:grpSpPr>
          <a:xfrm>
            <a:off x="2256646" y="5382509"/>
            <a:ext cx="409471" cy="369332"/>
            <a:chOff x="1736378" y="5517232"/>
            <a:chExt cx="409471" cy="369332"/>
          </a:xfrm>
        </p:grpSpPr>
        <p:sp>
          <p:nvSpPr>
            <p:cNvPr id="203" name="ZoneTexte 463"/>
            <p:cNvSpPr txBox="1"/>
            <p:nvPr/>
          </p:nvSpPr>
          <p:spPr>
            <a:xfrm>
              <a:off x="1736378" y="5517232"/>
              <a:ext cx="40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err="1" smtClean="0"/>
                <a:t>f</a:t>
              </a:r>
              <a:r>
                <a:rPr lang="fr-FR" i="1" baseline="-25000" dirty="0" err="1" smtClean="0"/>
                <a:t>qb</a:t>
              </a:r>
              <a:endParaRPr lang="fr-FR" i="1" baseline="-25000" dirty="0"/>
            </a:p>
          </p:txBody>
        </p:sp>
        <p:sp>
          <p:nvSpPr>
            <p:cNvPr id="204" name="ZoneTexte 464"/>
            <p:cNvSpPr txBox="1"/>
            <p:nvPr/>
          </p:nvSpPr>
          <p:spPr>
            <a:xfrm>
              <a:off x="1835696" y="5547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baseline="30000" dirty="0" smtClean="0"/>
                <a:t>n</a:t>
              </a:r>
              <a:endParaRPr lang="fr-FR" i="1" baseline="30000" dirty="0"/>
            </a:p>
          </p:txBody>
        </p:sp>
      </p:grpSp>
      <p:sp>
        <p:nvSpPr>
          <p:cNvPr id="205" name="ZoneTexte 465"/>
          <p:cNvSpPr txBox="1"/>
          <p:nvPr/>
        </p:nvSpPr>
        <p:spPr>
          <a:xfrm rot="16200000">
            <a:off x="4110671" y="496479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00B050"/>
                </a:solidFill>
              </a:rPr>
              <a:t>qubits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207" name="ZoneTexte 467"/>
          <p:cNvSpPr txBox="1"/>
          <p:nvPr/>
        </p:nvSpPr>
        <p:spPr>
          <a:xfrm rot="16200000">
            <a:off x="4027379" y="3948941"/>
            <a:ext cx="75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0000FF"/>
                </a:solidFill>
              </a:rPr>
              <a:t>readouts</a:t>
            </a:r>
            <a:endParaRPr lang="fr-FR" sz="1200" b="1" dirty="0">
              <a:solidFill>
                <a:srgbClr val="0000FF"/>
              </a:solidFill>
            </a:endParaRPr>
          </a:p>
        </p:txBody>
      </p:sp>
      <p:sp>
        <p:nvSpPr>
          <p:cNvPr id="209" name="ZoneTexte 469"/>
          <p:cNvSpPr txBox="1"/>
          <p:nvPr/>
        </p:nvSpPr>
        <p:spPr>
          <a:xfrm>
            <a:off x="7768175" y="491085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chemeClr val="accent6"/>
                </a:solidFill>
              </a:rPr>
              <a:t>fluxlines</a:t>
            </a:r>
            <a:endParaRPr lang="fr-FR" sz="1200" b="1" i="1" dirty="0">
              <a:solidFill>
                <a:schemeClr val="accent6"/>
              </a:solidFill>
            </a:endParaRPr>
          </a:p>
        </p:txBody>
      </p:sp>
      <p:sp>
        <p:nvSpPr>
          <p:cNvPr id="210" name="ZoneTexte 470"/>
          <p:cNvSpPr txBox="1"/>
          <p:nvPr/>
        </p:nvSpPr>
        <p:spPr>
          <a:xfrm>
            <a:off x="2191592" y="3702715"/>
            <a:ext cx="3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LO</a:t>
            </a:r>
            <a:endParaRPr lang="fr-FR" sz="1200" b="1" dirty="0"/>
          </a:p>
        </p:txBody>
      </p:sp>
      <p:sp>
        <p:nvSpPr>
          <p:cNvPr id="211" name="ZoneTexte 471"/>
          <p:cNvSpPr txBox="1"/>
          <p:nvPr/>
        </p:nvSpPr>
        <p:spPr>
          <a:xfrm>
            <a:off x="3085656" y="371119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RF</a:t>
            </a:r>
            <a:endParaRPr lang="fr-FR" sz="1200" b="1" dirty="0"/>
          </a:p>
        </p:txBody>
      </p:sp>
      <p:sp>
        <p:nvSpPr>
          <p:cNvPr id="212" name="ZoneTexte 472"/>
          <p:cNvSpPr txBox="1"/>
          <p:nvPr/>
        </p:nvSpPr>
        <p:spPr>
          <a:xfrm>
            <a:off x="4674489" y="5949281"/>
            <a:ext cx="2240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quantum bus (</a:t>
            </a:r>
            <a:r>
              <a:rPr lang="fr-FR" sz="1200" b="1" dirty="0" err="1" smtClean="0"/>
              <a:t>high</a:t>
            </a:r>
            <a:r>
              <a:rPr lang="fr-FR" sz="1200" b="1" dirty="0" smtClean="0"/>
              <a:t> Q </a:t>
            </a:r>
            <a:r>
              <a:rPr lang="fr-FR" sz="1200" b="1" dirty="0" err="1" smtClean="0"/>
              <a:t>resonator</a:t>
            </a:r>
            <a:r>
              <a:rPr lang="fr-FR" sz="1200" b="1" dirty="0" smtClean="0"/>
              <a:t>)</a:t>
            </a:r>
            <a:endParaRPr lang="fr-FR" sz="1200" b="1" i="1" dirty="0"/>
          </a:p>
        </p:txBody>
      </p:sp>
      <p:sp>
        <p:nvSpPr>
          <p:cNvPr id="213" name="ZoneTexte 473"/>
          <p:cNvSpPr txBox="1"/>
          <p:nvPr/>
        </p:nvSpPr>
        <p:spPr>
          <a:xfrm rot="16200000">
            <a:off x="-25954" y="4519404"/>
            <a:ext cx="130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multiplexed</a:t>
            </a:r>
            <a:r>
              <a:rPr lang="fr-FR" sz="1200" b="1" dirty="0" smtClean="0"/>
              <a:t> drive</a:t>
            </a:r>
            <a:endParaRPr lang="fr-FR" sz="1200" b="1" dirty="0"/>
          </a:p>
        </p:txBody>
      </p:sp>
      <p:sp>
        <p:nvSpPr>
          <p:cNvPr id="214" name="ZoneTexte 474"/>
          <p:cNvSpPr txBox="1"/>
          <p:nvPr/>
        </p:nvSpPr>
        <p:spPr>
          <a:xfrm rot="16200000">
            <a:off x="-108674" y="1875112"/>
            <a:ext cx="1489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multiplexed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readout</a:t>
            </a:r>
            <a:endParaRPr lang="fr-FR" sz="1200" b="1" dirty="0"/>
          </a:p>
        </p:txBody>
      </p:sp>
      <p:sp>
        <p:nvSpPr>
          <p:cNvPr id="215" name="Accolade ouvrante 475"/>
          <p:cNvSpPr/>
          <p:nvPr/>
        </p:nvSpPr>
        <p:spPr>
          <a:xfrm>
            <a:off x="793908" y="620688"/>
            <a:ext cx="177691" cy="27455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Accolade ouvrante 476"/>
          <p:cNvSpPr/>
          <p:nvPr/>
        </p:nvSpPr>
        <p:spPr>
          <a:xfrm>
            <a:off x="793909" y="3654317"/>
            <a:ext cx="144016" cy="20882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7" name="Connecteur droit 477"/>
          <p:cNvCxnSpPr/>
          <p:nvPr/>
        </p:nvCxnSpPr>
        <p:spPr>
          <a:xfrm>
            <a:off x="4805337" y="3294277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478"/>
          <p:cNvCxnSpPr/>
          <p:nvPr/>
        </p:nvCxnSpPr>
        <p:spPr>
          <a:xfrm>
            <a:off x="4805337" y="336628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479"/>
          <p:cNvCxnSpPr/>
          <p:nvPr/>
        </p:nvCxnSpPr>
        <p:spPr>
          <a:xfrm flipV="1">
            <a:off x="4992786" y="3366285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480"/>
          <p:cNvCxnSpPr/>
          <p:nvPr/>
        </p:nvCxnSpPr>
        <p:spPr>
          <a:xfrm>
            <a:off x="6514071" y="3294277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481"/>
          <p:cNvCxnSpPr/>
          <p:nvPr/>
        </p:nvCxnSpPr>
        <p:spPr>
          <a:xfrm>
            <a:off x="6514071" y="336628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482"/>
          <p:cNvCxnSpPr/>
          <p:nvPr/>
        </p:nvCxnSpPr>
        <p:spPr>
          <a:xfrm flipV="1">
            <a:off x="6701520" y="3366285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11</cp:revision>
  <dcterms:created xsi:type="dcterms:W3CDTF">2012-03-22T15:54:01Z</dcterms:created>
  <dcterms:modified xsi:type="dcterms:W3CDTF">2012-03-23T10:01:07Z</dcterms:modified>
</cp:coreProperties>
</file>