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46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26.05.2012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26.05.2012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26.05.2012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26.05.2012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26.05.2012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26.05.2012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26.05.2012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26.05.2012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26.05.2012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26.05.2012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26.05.2012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3F2FC-336D-4AEC-8E34-B26C5DCCE050}" type="datetimeFigureOut">
              <a:rPr lang="de-DE" smtClean="0"/>
              <a:pPr/>
              <a:t>26.05.2012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2195736" y="1916832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/>
          <p:cNvSpPr/>
          <p:nvPr/>
        </p:nvSpPr>
        <p:spPr>
          <a:xfrm>
            <a:off x="1907704" y="2132856"/>
            <a:ext cx="576064" cy="576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7"/>
          <p:cNvCxnSpPr>
            <a:stCxn id="6" idx="2"/>
          </p:cNvCxnSpPr>
          <p:nvPr/>
        </p:nvCxnSpPr>
        <p:spPr>
          <a:xfrm>
            <a:off x="2195736" y="2708920"/>
            <a:ext cx="0" cy="36004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pieren 20"/>
          <p:cNvGrpSpPr/>
          <p:nvPr/>
        </p:nvGrpSpPr>
        <p:grpSpPr>
          <a:xfrm>
            <a:off x="2375612" y="2312732"/>
            <a:ext cx="216024" cy="216024"/>
            <a:chOff x="2771800" y="2348880"/>
            <a:chExt cx="288032" cy="288032"/>
          </a:xfrm>
        </p:grpSpPr>
        <p:cxnSp>
          <p:nvCxnSpPr>
            <p:cNvPr id="17" name="Gerade Verbindung 16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pieren 21"/>
          <p:cNvGrpSpPr/>
          <p:nvPr/>
        </p:nvGrpSpPr>
        <p:grpSpPr>
          <a:xfrm>
            <a:off x="1799548" y="2312732"/>
            <a:ext cx="216024" cy="216024"/>
            <a:chOff x="2771800" y="2348880"/>
            <a:chExt cx="288032" cy="288032"/>
          </a:xfrm>
        </p:grpSpPr>
        <p:cxnSp>
          <p:nvCxnSpPr>
            <p:cNvPr id="23" name="Gerade Verbindung 22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Gerade Verbindung 25"/>
          <p:cNvCxnSpPr/>
          <p:nvPr/>
        </p:nvCxnSpPr>
        <p:spPr>
          <a:xfrm>
            <a:off x="2051720" y="1916832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>
            <a:off x="2051720" y="1844824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3131840" y="1628800"/>
            <a:ext cx="8965" cy="144016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2915816" y="306896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H="1">
            <a:off x="2987824" y="314096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>
            <a:off x="3059832" y="3212976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 flipV="1">
            <a:off x="2195736" y="1628800"/>
            <a:ext cx="0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490542" y="1448636"/>
            <a:ext cx="360040" cy="3600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2481719" y="1465039"/>
            <a:ext cx="352981" cy="307777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de-DE" sz="1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de-DE" sz="1400" i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de-DE" sz="20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7" name="Gerade Verbindung 36"/>
          <p:cNvCxnSpPr/>
          <p:nvPr/>
        </p:nvCxnSpPr>
        <p:spPr>
          <a:xfrm>
            <a:off x="2186771" y="163743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>
          <a:xfrm flipH="1">
            <a:off x="2862026" y="163743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/>
          <p:cNvCxnSpPr/>
          <p:nvPr/>
        </p:nvCxnSpPr>
        <p:spPr>
          <a:xfrm flipH="1">
            <a:off x="1475656" y="2132856"/>
            <a:ext cx="43204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/>
          <p:nvPr/>
        </p:nvCxnSpPr>
        <p:spPr>
          <a:xfrm flipH="1">
            <a:off x="1475656" y="2708920"/>
            <a:ext cx="43204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/>
          <p:cNvCxnSpPr/>
          <p:nvPr/>
        </p:nvCxnSpPr>
        <p:spPr>
          <a:xfrm>
            <a:off x="1475656" y="2132856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/>
          <p:nvPr/>
        </p:nvCxnSpPr>
        <p:spPr>
          <a:xfrm>
            <a:off x="1340605" y="2483643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/>
          <p:nvPr/>
        </p:nvCxnSpPr>
        <p:spPr>
          <a:xfrm>
            <a:off x="1340605" y="2375775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>
            <a:off x="1475656" y="2492896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>
          <a:xfrm>
            <a:off x="1979712" y="306896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/>
          <p:cNvCxnSpPr/>
          <p:nvPr/>
        </p:nvCxnSpPr>
        <p:spPr>
          <a:xfrm flipH="1">
            <a:off x="2051720" y="314096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3"/>
          <p:cNvCxnSpPr/>
          <p:nvPr/>
        </p:nvCxnSpPr>
        <p:spPr>
          <a:xfrm flipH="1">
            <a:off x="2123728" y="3212976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899592" y="2204864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l-GR" i="1" baseline="-25000" dirty="0" smtClean="0">
                <a:latin typeface="Times New Roman"/>
                <a:cs typeface="Times New Roman"/>
              </a:rPr>
              <a:t>Σ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2555776" y="2204864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1628637" y="1673913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Bildschirmpräsentation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Heisenberg</dc:creator>
  <cp:lastModifiedBy>Heisenberg</cp:lastModifiedBy>
  <cp:revision>14</cp:revision>
  <dcterms:created xsi:type="dcterms:W3CDTF">2012-05-24T09:22:31Z</dcterms:created>
  <dcterms:modified xsi:type="dcterms:W3CDTF">2012-05-26T10:59:21Z</dcterms:modified>
</cp:coreProperties>
</file>