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4" d="100"/>
          <a:sy n="154" d="100"/>
        </p:scale>
        <p:origin x="1230" y="2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 rot="16200000">
            <a:off x="5528091" y="4730517"/>
            <a:ext cx="288032" cy="72008"/>
            <a:chOff x="4427984" y="3573016"/>
            <a:chExt cx="288032" cy="72008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1913455" y="475356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511360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1763688" y="518560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1835696" y="525761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193606" y="4556051"/>
            <a:ext cx="378630" cy="381782"/>
            <a:chOff x="4849079" y="2111114"/>
            <a:chExt cx="378630" cy="381782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49079" y="2111114"/>
              <a:ext cx="378630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5715622" y="476506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1913455" y="4759311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4046" y="41090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gq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5495348" y="4761237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129957" y="4653067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>
            <a:off x="3193556" y="4654055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3198563" y="4869160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5312075" y="4649801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518463" y="4879710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321745" y="5130853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385675" y="5202861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449604" y="5274869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933583" y="4756071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2753899" y="4719925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570274" y="4756315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628738" y="40860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Gerade Verbindung 72"/>
          <p:cNvCxnSpPr/>
          <p:nvPr/>
        </p:nvCxnSpPr>
        <p:spPr>
          <a:xfrm>
            <a:off x="7069276" y="4768058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6847501" y="512809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919509" y="520010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6991517" y="527211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 rot="16200000">
            <a:off x="5517266" y="4430567"/>
            <a:ext cx="2056293" cy="1061274"/>
            <a:chOff x="4850262" y="3861048"/>
            <a:chExt cx="2056293" cy="1061274"/>
          </a:xfrm>
        </p:grpSpPr>
        <p:sp>
          <p:nvSpPr>
            <p:cNvPr id="89" name="Rechteck 88"/>
            <p:cNvSpPr/>
            <p:nvPr/>
          </p:nvSpPr>
          <p:spPr>
            <a:xfrm>
              <a:off x="5796136" y="3861048"/>
              <a:ext cx="576064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>
              <a:off x="5830136" y="4678921"/>
              <a:ext cx="4868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pieren 20"/>
            <p:cNvGrpSpPr/>
            <p:nvPr/>
          </p:nvGrpSpPr>
          <p:grpSpPr>
            <a:xfrm>
              <a:off x="6264044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3" name="Gerade Verbindung 102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21"/>
            <p:cNvGrpSpPr/>
            <p:nvPr/>
          </p:nvGrpSpPr>
          <p:grpSpPr>
            <a:xfrm>
              <a:off x="5687980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1" name="Gerade Verbindung 100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Gerade Verbindung 92"/>
            <p:cNvCxnSpPr/>
            <p:nvPr/>
          </p:nvCxnSpPr>
          <p:spPr>
            <a:xfrm flipH="1">
              <a:off x="5364088" y="386104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5364088" y="443711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5364088" y="386104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229037" y="4211835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5229037" y="410396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5364088" y="422108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/>
            <p:cNvSpPr txBox="1"/>
            <p:nvPr/>
          </p:nvSpPr>
          <p:spPr>
            <a:xfrm rot="5400000">
              <a:off x="4821729" y="3958974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l-GR" sz="2000" i="1" baseline="-25000" dirty="0" smtClean="0">
                  <a:latin typeface="Times New Roman"/>
                  <a:cs typeface="Times New Roman"/>
                </a:rPr>
                <a:t>Σ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 rot="5400000">
              <a:off x="6497949" y="395388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sz="2000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10800000">
            <a:off x="1855011" y="2849218"/>
            <a:ext cx="2478545" cy="10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9534" y="2849220"/>
            <a:ext cx="1488610" cy="101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E:\cygwin\home\adewes\thesis\material\photos\xl30\coupledT\CT18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3710" y="2849220"/>
            <a:ext cx="1344594" cy="1008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32</cp:revision>
  <dcterms:created xsi:type="dcterms:W3CDTF">2012-05-24T09:22:31Z</dcterms:created>
  <dcterms:modified xsi:type="dcterms:W3CDTF">2012-05-26T12:16:58Z</dcterms:modified>
</cp:coreProperties>
</file>