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382D-258E-48E6-BA37-B81B0A7FCDAE}" type="datetimeFigureOut">
              <a:rPr lang="de-DE" smtClean="0"/>
              <a:pPr/>
              <a:t>08.08.2012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>
            <a:off x="4013866" y="2348880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555776" y="2780928"/>
            <a:ext cx="2160240" cy="86409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275856" y="2060848"/>
            <a:ext cx="72008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2123728" y="3212976"/>
            <a:ext cx="32403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3030650" y="2357718"/>
            <a:ext cx="1290338" cy="162261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3635896" y="1628800"/>
            <a:ext cx="0" cy="28803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07904" y="170080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>
                <a:latin typeface="Times New Roman"/>
                <a:cs typeface="Times New Roman"/>
              </a:rPr>
              <a:t>z</a:t>
            </a:r>
            <a:endParaRPr lang="de-DE" baseline="-25000" dirty="0"/>
          </a:p>
        </p:txBody>
      </p:sp>
      <p:sp>
        <p:nvSpPr>
          <p:cNvPr id="20" name="Textfeld 19"/>
          <p:cNvSpPr txBox="1"/>
          <p:nvPr/>
        </p:nvSpPr>
        <p:spPr>
          <a:xfrm>
            <a:off x="4238855" y="233991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 smtClean="0">
                <a:latin typeface="Times New Roman"/>
                <a:cs typeface="Times New Roman"/>
              </a:rPr>
              <a:t>y</a:t>
            </a:r>
            <a:endParaRPr lang="de-DE" baseline="-25000" dirty="0"/>
          </a:p>
        </p:txBody>
      </p:sp>
      <p:sp>
        <p:nvSpPr>
          <p:cNvPr id="21" name="Textfeld 20"/>
          <p:cNvSpPr txBox="1"/>
          <p:nvPr/>
        </p:nvSpPr>
        <p:spPr>
          <a:xfrm>
            <a:off x="4644008" y="270892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 smtClean="0">
                <a:latin typeface="Times New Roman"/>
                <a:cs typeface="Times New Roman"/>
              </a:rPr>
              <a:t>x</a:t>
            </a:r>
            <a:endParaRPr lang="de-DE" baseline="-25000" dirty="0"/>
          </a:p>
        </p:txBody>
      </p:sp>
      <p:sp>
        <p:nvSpPr>
          <p:cNvPr id="22" name="Bogen 21"/>
          <p:cNvSpPr/>
          <p:nvPr/>
        </p:nvSpPr>
        <p:spPr>
          <a:xfrm>
            <a:off x="4788024" y="3068960"/>
            <a:ext cx="144016" cy="288032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flipH="1">
            <a:off x="4077197" y="2429565"/>
            <a:ext cx="216024" cy="216024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flipH="1">
            <a:off x="3528028" y="1880684"/>
            <a:ext cx="216024" cy="144016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555776" y="2060848"/>
            <a:ext cx="216024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635896" y="2313020"/>
            <a:ext cx="405444" cy="90474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 rot="2942154">
            <a:off x="3527696" y="2915964"/>
            <a:ext cx="538710" cy="722006"/>
          </a:xfrm>
          <a:prstGeom prst="arc">
            <a:avLst>
              <a:gd name="adj1" fmla="val 15487420"/>
              <a:gd name="adj2" fmla="val 18031631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>
            <a:stCxn id="35" idx="0"/>
          </p:cNvCxnSpPr>
          <p:nvPr/>
        </p:nvCxnSpPr>
        <p:spPr>
          <a:xfrm flipH="1">
            <a:off x="3635896" y="2993996"/>
            <a:ext cx="375628" cy="2189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ogen 42"/>
          <p:cNvSpPr/>
          <p:nvPr/>
        </p:nvSpPr>
        <p:spPr>
          <a:xfrm>
            <a:off x="3419872" y="2636912"/>
            <a:ext cx="441013" cy="314927"/>
          </a:xfrm>
          <a:prstGeom prst="arc">
            <a:avLst>
              <a:gd name="adj1" fmla="val 16200000"/>
              <a:gd name="adj2" fmla="val 20510963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4067944" y="28529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/>
                <a:cs typeface="Times New Roman"/>
              </a:rPr>
              <a:t>φ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3635896" y="23395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θ</a:t>
            </a:r>
            <a:endParaRPr lang="de-DE" dirty="0"/>
          </a:p>
        </p:txBody>
      </p:sp>
      <p:sp>
        <p:nvSpPr>
          <p:cNvPr id="50" name="Bogen 49"/>
          <p:cNvSpPr/>
          <p:nvPr/>
        </p:nvSpPr>
        <p:spPr>
          <a:xfrm rot="12888337">
            <a:off x="3048016" y="2328095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Bogen 50"/>
          <p:cNvSpPr/>
          <p:nvPr/>
        </p:nvSpPr>
        <p:spPr>
          <a:xfrm rot="12888337">
            <a:off x="3146920" y="2364244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17778228">
            <a:off x="2986110" y="2296585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Bogen 53"/>
          <p:cNvSpPr/>
          <p:nvPr/>
        </p:nvSpPr>
        <p:spPr>
          <a:xfrm rot="17778228">
            <a:off x="2926801" y="2386812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5076830" y="291565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916590" y="357301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402949" y="14754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635896" y="148478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|0&gt;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617052" y="42930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|1&gt;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938803" y="19939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de-DE" dirty="0" smtClean="0">
                <a:latin typeface="Arial" pitchFamily="34" charset="0"/>
                <a:cs typeface="Arial" pitchFamily="34" charset="0"/>
                <a:sym typeface="Symbol"/>
              </a:rPr>
              <a:t>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>
            <a:off x="4482843" y="4086364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571678" y="4293096"/>
            <a:ext cx="2160240" cy="86409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291758" y="3573016"/>
            <a:ext cx="72008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2361786" y="4736161"/>
            <a:ext cx="275220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3059506" y="3869886"/>
            <a:ext cx="1290338" cy="162261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3651798" y="3140968"/>
            <a:ext cx="0" cy="28803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571678" y="3573016"/>
            <a:ext cx="216024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651798" y="4026932"/>
            <a:ext cx="836952" cy="70300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ogen 49"/>
          <p:cNvSpPr/>
          <p:nvPr/>
        </p:nvSpPr>
        <p:spPr>
          <a:xfrm rot="12888337">
            <a:off x="3063918" y="3840263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Bogen 50"/>
          <p:cNvSpPr/>
          <p:nvPr/>
        </p:nvSpPr>
        <p:spPr>
          <a:xfrm rot="12888337">
            <a:off x="3162822" y="3876412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17778228">
            <a:off x="3002012" y="3808753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Bogen 53"/>
          <p:cNvSpPr/>
          <p:nvPr/>
        </p:nvSpPr>
        <p:spPr>
          <a:xfrm rot="17778228">
            <a:off x="2942703" y="3898980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2877407" y="4867435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de-DE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640781" y="3020678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rial" pitchFamily="34" charset="0"/>
                <a:cs typeface="Arial" pitchFamily="34" charset="0"/>
              </a:rPr>
              <a:t>|01&gt;</a:t>
            </a: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621937" y="5816862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Arial" pitchFamily="34" charset="0"/>
                <a:cs typeface="Arial" pitchFamily="34" charset="0"/>
              </a:rPr>
              <a:t>|10&gt;</a:t>
            </a: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571678" y="722328"/>
            <a:ext cx="216024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24006" y="3571291"/>
            <a:ext cx="216024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>
            <a:off x="2355654" y="1802448"/>
            <a:ext cx="26642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3651798" y="506304"/>
            <a:ext cx="0" cy="28803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069924" y="4734436"/>
            <a:ext cx="28803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6604126" y="3366284"/>
            <a:ext cx="0" cy="2592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7685020" y="416938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de-DE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649215" y="306081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de-DE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748841" y="124410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de-DE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671808" y="24148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de-DE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651798" y="938352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651798" y="973566"/>
            <a:ext cx="660682" cy="8288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19" idx="0"/>
          </p:cNvCxnSpPr>
          <p:nvPr/>
        </p:nvCxnSpPr>
        <p:spPr>
          <a:xfrm>
            <a:off x="3651798" y="722328"/>
            <a:ext cx="1008112" cy="7920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6510084" y="46234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6565169" y="4731483"/>
            <a:ext cx="886130" cy="295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6604125" y="4086364"/>
            <a:ext cx="837145" cy="129614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/>
          <p:cNvGrpSpPr/>
          <p:nvPr/>
        </p:nvGrpSpPr>
        <p:grpSpPr>
          <a:xfrm>
            <a:off x="3214266" y="919188"/>
            <a:ext cx="415498" cy="800235"/>
            <a:chOff x="3198364" y="529516"/>
            <a:chExt cx="415498" cy="800235"/>
          </a:xfrm>
        </p:grpSpPr>
        <p:sp>
          <p:nvSpPr>
            <p:cNvPr id="35" name="Textfeld 34"/>
            <p:cNvSpPr txBox="1"/>
            <p:nvPr/>
          </p:nvSpPr>
          <p:spPr>
            <a:xfrm>
              <a:off x="3198364" y="529516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de-DE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>
              <a:off x="3270372" y="983598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/>
            <p:cNvSpPr txBox="1"/>
            <p:nvPr/>
          </p:nvSpPr>
          <p:spPr>
            <a:xfrm>
              <a:off x="3231415" y="80653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de-DE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2975786" y="106320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 flipV="1">
            <a:off x="3651798" y="4014356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Bildschirmpräsentation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58</cp:revision>
  <dcterms:created xsi:type="dcterms:W3CDTF">2012-05-23T15:06:16Z</dcterms:created>
  <dcterms:modified xsi:type="dcterms:W3CDTF">2012-08-08T09:31:05Z</dcterms:modified>
</cp:coreProperties>
</file>