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13A3-253F-4613-BFE8-12D242E245DD}" type="datetimeFigureOut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115616" y="90872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835696" y="134076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619672" y="11967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411760" y="929864"/>
            <a:ext cx="156407" cy="698936"/>
            <a:chOff x="2411760" y="929864"/>
            <a:chExt cx="156407" cy="69893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20" name="Bogen 19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28" name="Gerade Verbindung 27"/>
            <p:cNvCxnSpPr/>
            <p:nvPr/>
          </p:nvCxnSpPr>
          <p:spPr>
            <a:xfrm>
              <a:off x="2487447" y="92986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Gerade Verbindung 36"/>
          <p:cNvCxnSpPr/>
          <p:nvPr/>
        </p:nvCxnSpPr>
        <p:spPr>
          <a:xfrm>
            <a:off x="1619672" y="134076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835696" y="908720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995045" y="514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a)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1703905" y="51460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b)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2376021" y="5146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c)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2267744" y="206084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267744" y="328498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555776" y="2798858"/>
            <a:ext cx="432048" cy="144016"/>
            <a:chOff x="2987824" y="2564904"/>
            <a:chExt cx="432048" cy="144016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987824" y="2564904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987824" y="2708920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31"/>
          <p:cNvCxnSpPr/>
          <p:nvPr/>
        </p:nvCxnSpPr>
        <p:spPr>
          <a:xfrm>
            <a:off x="2258779" y="2060848"/>
            <a:ext cx="13771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635896" y="2051883"/>
            <a:ext cx="0" cy="166514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967662" y="21328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03648" y="2672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009310" y="26727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 flipH="1">
            <a:off x="1700645" y="2492896"/>
            <a:ext cx="156407" cy="720080"/>
            <a:chOff x="2411760" y="908720"/>
            <a:chExt cx="156407" cy="720080"/>
          </a:xfrm>
        </p:grpSpPr>
        <p:grpSp>
          <p:nvGrpSpPr>
            <p:cNvPr id="61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64" name="Bogen 63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Bogen 64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Bogen 65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Bogen 66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62" name="Gerade Verbindung 61"/>
            <p:cNvCxnSpPr/>
            <p:nvPr/>
          </p:nvCxnSpPr>
          <p:spPr>
            <a:xfrm>
              <a:off x="2492733" y="908720"/>
              <a:ext cx="781" cy="1578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Gerade Verbindung 68"/>
          <p:cNvCxnSpPr/>
          <p:nvPr/>
        </p:nvCxnSpPr>
        <p:spPr>
          <a:xfrm>
            <a:off x="1763688" y="328498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2771800" y="2942874"/>
            <a:ext cx="0" cy="342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2771800" y="2492896"/>
            <a:ext cx="0" cy="305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1763688" y="2492896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1763688" y="3212976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419872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>
            <a:off x="3491880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>
            <a:off x="3563888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2051720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2123728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2195736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967662" y="3212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33</cp:revision>
  <dcterms:created xsi:type="dcterms:W3CDTF">2012-05-19T15:19:12Z</dcterms:created>
  <dcterms:modified xsi:type="dcterms:W3CDTF">2012-05-24T16:35:22Z</dcterms:modified>
</cp:coreProperties>
</file>