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>
            <a:stCxn id="6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17" name="Gerade Verbindung 1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>
            <a:off x="179954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184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4756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4756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4756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340605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340605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4756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99592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14</cp:revision>
  <dcterms:created xsi:type="dcterms:W3CDTF">2012-05-24T09:22:31Z</dcterms:created>
  <dcterms:modified xsi:type="dcterms:W3CDTF">2012-05-24T16:39:47Z</dcterms:modified>
</cp:coreProperties>
</file>