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5718175" cy="8478838"/>
  <p:notesSz cx="6858000" cy="9144000"/>
  <p:defaultTextStyle>
    <a:defPPr>
      <a:defRPr lang="de-DE"/>
    </a:defPPr>
    <a:lvl1pPr marL="0" algn="l" defTabSz="838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9105" algn="l" defTabSz="838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8210" algn="l" defTabSz="838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7315" algn="l" defTabSz="838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76421" algn="l" defTabSz="838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95526" algn="l" defTabSz="838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14631" algn="l" defTabSz="838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33736" algn="l" defTabSz="838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52841" algn="l" defTabSz="838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2502" y="1110"/>
      </p:cViewPr>
      <p:guideLst>
        <p:guide orient="horz" pos="2671"/>
        <p:guide pos="18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DA344-143D-4058-B470-500747ED60BD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73300" y="685800"/>
            <a:ext cx="231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4F7B2-F91F-4310-A112-5B9CD0BFBD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0086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0434" algn="l" defTabSz="60086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0867" algn="l" defTabSz="60086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01302" algn="l" defTabSz="60086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01735" algn="l" defTabSz="60086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02169" algn="l" defTabSz="60086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02603" algn="l" defTabSz="60086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03036" algn="l" defTabSz="60086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03471" algn="l" defTabSz="60086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273300" y="685800"/>
            <a:ext cx="2311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F7B2-F91F-4310-A112-5B9CD0BFBD8F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8864" y="2633936"/>
            <a:ext cx="4860449" cy="181745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57726" y="4804675"/>
            <a:ext cx="4002723" cy="21668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9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7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9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14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33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52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39823" y="445535"/>
            <a:ext cx="1874291" cy="949551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6951" y="445535"/>
            <a:ext cx="5527569" cy="949551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1697" y="5448441"/>
            <a:ext cx="4860449" cy="1683991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697" y="3593696"/>
            <a:ext cx="4860449" cy="1854745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191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82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573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676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095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5146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9337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3528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6951" y="2596646"/>
            <a:ext cx="3700931" cy="734440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13183" y="2596646"/>
            <a:ext cx="3700931" cy="734440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909" y="339547"/>
            <a:ext cx="5146358" cy="141314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5909" y="1897927"/>
            <a:ext cx="2526520" cy="79096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105" indent="0">
              <a:buNone/>
              <a:defRPr sz="1900" b="1"/>
            </a:lvl2pPr>
            <a:lvl3pPr marL="838210" indent="0">
              <a:buNone/>
              <a:defRPr sz="1600" b="1"/>
            </a:lvl3pPr>
            <a:lvl4pPr marL="1257315" indent="0">
              <a:buNone/>
              <a:defRPr sz="1400" b="1"/>
            </a:lvl4pPr>
            <a:lvl5pPr marL="1676421" indent="0">
              <a:buNone/>
              <a:defRPr sz="1400" b="1"/>
            </a:lvl5pPr>
            <a:lvl6pPr marL="2095526" indent="0">
              <a:buNone/>
              <a:defRPr sz="1400" b="1"/>
            </a:lvl6pPr>
            <a:lvl7pPr marL="2514631" indent="0">
              <a:buNone/>
              <a:defRPr sz="1400" b="1"/>
            </a:lvl7pPr>
            <a:lvl8pPr marL="2933736" indent="0">
              <a:buNone/>
              <a:defRPr sz="1400" b="1"/>
            </a:lvl8pPr>
            <a:lvl9pPr marL="3352841" indent="0">
              <a:buNone/>
              <a:defRPr sz="14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5909" y="2688891"/>
            <a:ext cx="2526520" cy="48851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904754" y="1897927"/>
            <a:ext cx="2527513" cy="79096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105" indent="0">
              <a:buNone/>
              <a:defRPr sz="1900" b="1"/>
            </a:lvl2pPr>
            <a:lvl3pPr marL="838210" indent="0">
              <a:buNone/>
              <a:defRPr sz="1600" b="1"/>
            </a:lvl3pPr>
            <a:lvl4pPr marL="1257315" indent="0">
              <a:buNone/>
              <a:defRPr sz="1400" b="1"/>
            </a:lvl4pPr>
            <a:lvl5pPr marL="1676421" indent="0">
              <a:buNone/>
              <a:defRPr sz="1400" b="1"/>
            </a:lvl5pPr>
            <a:lvl6pPr marL="2095526" indent="0">
              <a:buNone/>
              <a:defRPr sz="1400" b="1"/>
            </a:lvl6pPr>
            <a:lvl7pPr marL="2514631" indent="0">
              <a:buNone/>
              <a:defRPr sz="1400" b="1"/>
            </a:lvl7pPr>
            <a:lvl8pPr marL="2933736" indent="0">
              <a:buNone/>
              <a:defRPr sz="1400" b="1"/>
            </a:lvl8pPr>
            <a:lvl9pPr marL="3352841" indent="0">
              <a:buNone/>
              <a:defRPr sz="14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904754" y="2688891"/>
            <a:ext cx="2527513" cy="48851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909" y="337586"/>
            <a:ext cx="1881240" cy="143669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5648" y="337586"/>
            <a:ext cx="3196619" cy="723645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5909" y="1774276"/>
            <a:ext cx="1881240" cy="5799761"/>
          </a:xfrm>
        </p:spPr>
        <p:txBody>
          <a:bodyPr/>
          <a:lstStyle>
            <a:lvl1pPr marL="0" indent="0">
              <a:buNone/>
              <a:defRPr sz="1400"/>
            </a:lvl1pPr>
            <a:lvl2pPr marL="419105" indent="0">
              <a:buNone/>
              <a:defRPr sz="1100"/>
            </a:lvl2pPr>
            <a:lvl3pPr marL="838210" indent="0">
              <a:buNone/>
              <a:defRPr sz="900"/>
            </a:lvl3pPr>
            <a:lvl4pPr marL="1257315" indent="0">
              <a:buNone/>
              <a:defRPr sz="800"/>
            </a:lvl4pPr>
            <a:lvl5pPr marL="1676421" indent="0">
              <a:buNone/>
              <a:defRPr sz="800"/>
            </a:lvl5pPr>
            <a:lvl6pPr marL="2095526" indent="0">
              <a:buNone/>
              <a:defRPr sz="800"/>
            </a:lvl6pPr>
            <a:lvl7pPr marL="2514631" indent="0">
              <a:buNone/>
              <a:defRPr sz="800"/>
            </a:lvl7pPr>
            <a:lvl8pPr marL="2933736" indent="0">
              <a:buNone/>
              <a:defRPr sz="800"/>
            </a:lvl8pPr>
            <a:lvl9pPr marL="3352841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0803" y="5935186"/>
            <a:ext cx="3430905" cy="700683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20803" y="757601"/>
            <a:ext cx="3430905" cy="5087303"/>
          </a:xfrm>
        </p:spPr>
        <p:txBody>
          <a:bodyPr/>
          <a:lstStyle>
            <a:lvl1pPr marL="0" indent="0">
              <a:buNone/>
              <a:defRPr sz="3000"/>
            </a:lvl1pPr>
            <a:lvl2pPr marL="419105" indent="0">
              <a:buNone/>
              <a:defRPr sz="2500"/>
            </a:lvl2pPr>
            <a:lvl3pPr marL="838210" indent="0">
              <a:buNone/>
              <a:defRPr sz="2200"/>
            </a:lvl3pPr>
            <a:lvl4pPr marL="1257315" indent="0">
              <a:buNone/>
              <a:defRPr sz="1900"/>
            </a:lvl4pPr>
            <a:lvl5pPr marL="1676421" indent="0">
              <a:buNone/>
              <a:defRPr sz="1900"/>
            </a:lvl5pPr>
            <a:lvl6pPr marL="2095526" indent="0">
              <a:buNone/>
              <a:defRPr sz="1900"/>
            </a:lvl6pPr>
            <a:lvl7pPr marL="2514631" indent="0">
              <a:buNone/>
              <a:defRPr sz="1900"/>
            </a:lvl7pPr>
            <a:lvl8pPr marL="2933736" indent="0">
              <a:buNone/>
              <a:defRPr sz="1900"/>
            </a:lvl8pPr>
            <a:lvl9pPr marL="3352841" indent="0">
              <a:buNone/>
              <a:defRPr sz="19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20803" y="6635871"/>
            <a:ext cx="3430905" cy="995085"/>
          </a:xfrm>
        </p:spPr>
        <p:txBody>
          <a:bodyPr/>
          <a:lstStyle>
            <a:lvl1pPr marL="0" indent="0">
              <a:buNone/>
              <a:defRPr sz="1400"/>
            </a:lvl1pPr>
            <a:lvl2pPr marL="419105" indent="0">
              <a:buNone/>
              <a:defRPr sz="1100"/>
            </a:lvl2pPr>
            <a:lvl3pPr marL="838210" indent="0">
              <a:buNone/>
              <a:defRPr sz="900"/>
            </a:lvl3pPr>
            <a:lvl4pPr marL="1257315" indent="0">
              <a:buNone/>
              <a:defRPr sz="800"/>
            </a:lvl4pPr>
            <a:lvl5pPr marL="1676421" indent="0">
              <a:buNone/>
              <a:defRPr sz="800"/>
            </a:lvl5pPr>
            <a:lvl6pPr marL="2095526" indent="0">
              <a:buNone/>
              <a:defRPr sz="800"/>
            </a:lvl6pPr>
            <a:lvl7pPr marL="2514631" indent="0">
              <a:buNone/>
              <a:defRPr sz="800"/>
            </a:lvl7pPr>
            <a:lvl8pPr marL="2933736" indent="0">
              <a:buNone/>
              <a:defRPr sz="800"/>
            </a:lvl8pPr>
            <a:lvl9pPr marL="3352841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85909" y="339547"/>
            <a:ext cx="5146358" cy="1413140"/>
          </a:xfrm>
          <a:prstGeom prst="rect">
            <a:avLst/>
          </a:prstGeom>
        </p:spPr>
        <p:txBody>
          <a:bodyPr vert="horz" lIns="83821" tIns="41911" rIns="83821" bIns="41911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5909" y="1978397"/>
            <a:ext cx="5146358" cy="5595640"/>
          </a:xfrm>
          <a:prstGeom prst="rect">
            <a:avLst/>
          </a:prstGeom>
        </p:spPr>
        <p:txBody>
          <a:bodyPr vert="horz" lIns="83821" tIns="41911" rIns="83821" bIns="41911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5909" y="7858629"/>
            <a:ext cx="1334241" cy="451420"/>
          </a:xfrm>
          <a:prstGeom prst="rect">
            <a:avLst/>
          </a:prstGeom>
        </p:spPr>
        <p:txBody>
          <a:bodyPr vert="horz" lIns="83821" tIns="41911" rIns="83821" bIns="4191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13AE-60BD-4020-8CDA-8458BF49E32C}" type="datetimeFigureOut">
              <a:rPr lang="de-DE" smtClean="0"/>
              <a:pPr/>
              <a:t>27.05.2013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53710" y="7858629"/>
            <a:ext cx="1810755" cy="451420"/>
          </a:xfrm>
          <a:prstGeom prst="rect">
            <a:avLst/>
          </a:prstGeom>
        </p:spPr>
        <p:txBody>
          <a:bodyPr vert="horz" lIns="83821" tIns="41911" rIns="83821" bIns="4191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098025" y="7858629"/>
            <a:ext cx="1334241" cy="451420"/>
          </a:xfrm>
          <a:prstGeom prst="rect">
            <a:avLst/>
          </a:prstGeom>
        </p:spPr>
        <p:txBody>
          <a:bodyPr vert="horz" lIns="83821" tIns="41911" rIns="83821" bIns="4191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821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329" indent="-314329" algn="l" defTabSz="83821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1046" indent="-261941" algn="l" defTabSz="838210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47763" indent="-209553" algn="l" defTabSz="83821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6868" indent="-209553" algn="l" defTabSz="83821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5973" indent="-209553" algn="l" defTabSz="83821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05079" indent="-209553" algn="l" defTabSz="83821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24184" indent="-209553" algn="l" defTabSz="83821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43289" indent="-209553" algn="l" defTabSz="83821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62394" indent="-209553" algn="l" defTabSz="83821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382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9105" algn="l" defTabSz="8382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8210" algn="l" defTabSz="8382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15" algn="l" defTabSz="8382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6421" algn="l" defTabSz="8382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526" algn="l" defTabSz="8382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14631" algn="l" defTabSz="8382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33736" algn="l" defTabSz="8382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52841" algn="l" defTabSz="8382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 t="25830"/>
          <a:stretch>
            <a:fillRect/>
          </a:stretch>
        </p:blipFill>
        <p:spPr bwMode="auto">
          <a:xfrm>
            <a:off x="2214" y="-9053"/>
            <a:ext cx="5715000" cy="847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feld 28"/>
          <p:cNvSpPr txBox="1"/>
          <p:nvPr/>
        </p:nvSpPr>
        <p:spPr>
          <a:xfrm>
            <a:off x="0" y="7328570"/>
            <a:ext cx="5719482" cy="113877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entury Gothic" pitchFamily="34" charset="0"/>
              </a:rPr>
              <a:t>Andreas Dewes</a:t>
            </a:r>
          </a:p>
          <a:p>
            <a:endParaRPr lang="de-DE" sz="1200" dirty="0" smtClean="0">
              <a:latin typeface="Century Gothic" pitchFamily="34" charset="0"/>
            </a:endParaRPr>
          </a:p>
          <a:p>
            <a:r>
              <a:rPr lang="de-DE" sz="1200" dirty="0" err="1" smtClean="0">
                <a:latin typeface="Century Gothic" pitchFamily="34" charset="0"/>
              </a:rPr>
              <a:t>Quantronics</a:t>
            </a:r>
            <a:r>
              <a:rPr lang="de-DE" sz="1200" dirty="0" smtClean="0">
                <a:latin typeface="Century Gothic" pitchFamily="34" charset="0"/>
              </a:rPr>
              <a:t> </a:t>
            </a:r>
            <a:r>
              <a:rPr lang="de-DE" sz="1200" dirty="0" smtClean="0">
                <a:latin typeface="Century Gothic" pitchFamily="34" charset="0"/>
              </a:rPr>
              <a:t>Group - CEA </a:t>
            </a:r>
            <a:r>
              <a:rPr lang="de-DE" sz="1200" dirty="0" err="1" smtClean="0">
                <a:latin typeface="Century Gothic" pitchFamily="34" charset="0"/>
              </a:rPr>
              <a:t>Saclay</a:t>
            </a:r>
            <a:endParaRPr lang="de-DE" sz="1200" dirty="0" smtClean="0">
              <a:latin typeface="Century Gothic" pitchFamily="34" charset="0"/>
            </a:endParaRPr>
          </a:p>
          <a:p>
            <a:r>
              <a:rPr lang="fr-FR" sz="1200" dirty="0" smtClean="0">
                <a:latin typeface="Century Gothic" pitchFamily="34" charset="0"/>
              </a:rPr>
              <a:t>Université Pierre et Marie Curie</a:t>
            </a:r>
          </a:p>
          <a:p>
            <a:r>
              <a:rPr lang="fr-FR" sz="1200" dirty="0" smtClean="0">
                <a:latin typeface="Century Gothic" pitchFamily="34" charset="0"/>
              </a:rPr>
              <a:t>E</a:t>
            </a:r>
            <a:r>
              <a:rPr lang="fr-FR" sz="1200" dirty="0" smtClean="0">
                <a:latin typeface="Century Gothic" pitchFamily="34" charset="0"/>
              </a:rPr>
              <a:t>cole Doctorale de Physique de la Région Parisienne - ED107</a:t>
            </a:r>
            <a:endParaRPr lang="fr-FR" sz="1200" dirty="0" smtClean="0">
              <a:latin typeface="Century Gothic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91400" y="-9053"/>
            <a:ext cx="55432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 err="1" smtClean="0">
                <a:solidFill>
                  <a:schemeClr val="bg1"/>
                </a:solidFill>
                <a:latin typeface="Century Gothic" pitchFamily="34" charset="0"/>
              </a:rPr>
              <a:t>Demonstrating</a:t>
            </a:r>
            <a:r>
              <a:rPr lang="de-DE" sz="2000" dirty="0" smtClean="0">
                <a:solidFill>
                  <a:schemeClr val="bg1"/>
                </a:solidFill>
                <a:latin typeface="Century Gothic" pitchFamily="34" charset="0"/>
              </a:rPr>
              <a:t> Quantum Speed-</a:t>
            </a:r>
            <a:r>
              <a:rPr lang="de-DE" sz="2000" dirty="0" err="1" smtClean="0">
                <a:solidFill>
                  <a:schemeClr val="bg1"/>
                </a:solidFill>
                <a:latin typeface="Century Gothic" pitchFamily="34" charset="0"/>
              </a:rPr>
              <a:t>Up</a:t>
            </a:r>
            <a:r>
              <a:rPr lang="de-DE" sz="200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Century Gothic" pitchFamily="34" charset="0"/>
              </a:rPr>
              <a:t>with</a:t>
            </a:r>
            <a:r>
              <a:rPr lang="de-DE" sz="2000" dirty="0" smtClean="0">
                <a:solidFill>
                  <a:schemeClr val="bg1"/>
                </a:solidFill>
                <a:latin typeface="Century Gothic" pitchFamily="34" charset="0"/>
              </a:rPr>
              <a:t> a </a:t>
            </a:r>
          </a:p>
          <a:p>
            <a:r>
              <a:rPr lang="de-DE" sz="2000" dirty="0" err="1" smtClean="0">
                <a:solidFill>
                  <a:schemeClr val="bg1"/>
                </a:solidFill>
                <a:latin typeface="Century Gothic" pitchFamily="34" charset="0"/>
              </a:rPr>
              <a:t>Two-Transmon</a:t>
            </a:r>
            <a:r>
              <a:rPr lang="de-DE" sz="2000" dirty="0" smtClean="0">
                <a:solidFill>
                  <a:schemeClr val="bg1"/>
                </a:solidFill>
                <a:latin typeface="Century Gothic" pitchFamily="34" charset="0"/>
              </a:rPr>
              <a:t> Quantum </a:t>
            </a:r>
            <a:r>
              <a:rPr lang="de-DE" sz="2000" dirty="0" err="1" smtClean="0">
                <a:solidFill>
                  <a:schemeClr val="bg1"/>
                </a:solidFill>
                <a:latin typeface="Century Gothic" pitchFamily="34" charset="0"/>
              </a:rPr>
              <a:t>Processor</a:t>
            </a:r>
            <a:endParaRPr lang="de-DE" sz="2000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de-DE" sz="1600" i="1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de-DE" sz="1600" i="1" dirty="0" err="1" smtClean="0">
                <a:solidFill>
                  <a:schemeClr val="bg1"/>
                </a:solidFill>
                <a:latin typeface="Century Gothic" pitchFamily="34" charset="0"/>
              </a:rPr>
              <a:t>PhD</a:t>
            </a:r>
            <a:r>
              <a:rPr lang="de-DE" sz="1600" i="1" dirty="0" smtClean="0">
                <a:solidFill>
                  <a:schemeClr val="bg1"/>
                </a:solidFill>
                <a:latin typeface="Century Gothic" pitchFamily="34" charset="0"/>
              </a:rPr>
              <a:t> Thesis, 2012</a:t>
            </a:r>
          </a:p>
        </p:txBody>
      </p:sp>
      <p:pic>
        <p:nvPicPr>
          <p:cNvPr id="34" name="Grafik 33" descr="quantum_oracl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748719" y="3951443"/>
            <a:ext cx="1406512" cy="50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Benutzerdefiniert</PresentationFormat>
  <Paragraphs>10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125</cp:revision>
  <dcterms:created xsi:type="dcterms:W3CDTF">2013-03-28T16:39:13Z</dcterms:created>
  <dcterms:modified xsi:type="dcterms:W3CDTF">2013-05-29T06:29:52Z</dcterms:modified>
</cp:coreProperties>
</file>