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3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5914-6A30-4A3B-BA3F-C706D61001C1}" type="datetimeFigureOut">
              <a:rPr lang="de-DE" smtClean="0"/>
              <a:t>25.06.2012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FA93-BBE5-40FA-AACC-87DF6E3A70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5914-6A30-4A3B-BA3F-C706D61001C1}" type="datetimeFigureOut">
              <a:rPr lang="de-DE" smtClean="0"/>
              <a:t>25.06.2012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FA93-BBE5-40FA-AACC-87DF6E3A70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5914-6A30-4A3B-BA3F-C706D61001C1}" type="datetimeFigureOut">
              <a:rPr lang="de-DE" smtClean="0"/>
              <a:t>25.06.2012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FA93-BBE5-40FA-AACC-87DF6E3A70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5914-6A30-4A3B-BA3F-C706D61001C1}" type="datetimeFigureOut">
              <a:rPr lang="de-DE" smtClean="0"/>
              <a:t>25.06.2012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FA93-BBE5-40FA-AACC-87DF6E3A70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5914-6A30-4A3B-BA3F-C706D61001C1}" type="datetimeFigureOut">
              <a:rPr lang="de-DE" smtClean="0"/>
              <a:t>25.06.2012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FA93-BBE5-40FA-AACC-87DF6E3A70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5914-6A30-4A3B-BA3F-C706D61001C1}" type="datetimeFigureOut">
              <a:rPr lang="de-DE" smtClean="0"/>
              <a:t>25.06.2012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FA93-BBE5-40FA-AACC-87DF6E3A70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5914-6A30-4A3B-BA3F-C706D61001C1}" type="datetimeFigureOut">
              <a:rPr lang="de-DE" smtClean="0"/>
              <a:t>25.06.2012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FA93-BBE5-40FA-AACC-87DF6E3A70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5914-6A30-4A3B-BA3F-C706D61001C1}" type="datetimeFigureOut">
              <a:rPr lang="de-DE" smtClean="0"/>
              <a:t>25.06.2012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FA93-BBE5-40FA-AACC-87DF6E3A70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5914-6A30-4A3B-BA3F-C706D61001C1}" type="datetimeFigureOut">
              <a:rPr lang="de-DE" smtClean="0"/>
              <a:t>25.06.2012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FA93-BBE5-40FA-AACC-87DF6E3A70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5914-6A30-4A3B-BA3F-C706D61001C1}" type="datetimeFigureOut">
              <a:rPr lang="de-DE" smtClean="0"/>
              <a:t>25.06.2012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FA93-BBE5-40FA-AACC-87DF6E3A70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5914-6A30-4A3B-BA3F-C706D61001C1}" type="datetimeFigureOut">
              <a:rPr lang="de-DE" smtClean="0"/>
              <a:t>25.06.2012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FA93-BBE5-40FA-AACC-87DF6E3A70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E5914-6A30-4A3B-BA3F-C706D61001C1}" type="datetimeFigureOut">
              <a:rPr lang="de-DE" smtClean="0"/>
              <a:t>25.06.2012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FA93-BBE5-40FA-AACC-87DF6E3A703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qubit_anticrossing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8874" y="959624"/>
            <a:ext cx="7706251" cy="4938751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2195736" y="148478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2133600" y="1657350"/>
            <a:ext cx="1430288" cy="169964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/>
          <p:cNvGrpSpPr/>
          <p:nvPr/>
        </p:nvGrpSpPr>
        <p:grpSpPr>
          <a:xfrm>
            <a:off x="7308304" y="3068960"/>
            <a:ext cx="144016" cy="720080"/>
            <a:chOff x="7308304" y="3068960"/>
            <a:chExt cx="144016" cy="720080"/>
          </a:xfrm>
        </p:grpSpPr>
        <p:cxnSp>
          <p:nvCxnSpPr>
            <p:cNvPr id="12" name="Gerade Verbindung 11"/>
            <p:cNvCxnSpPr/>
            <p:nvPr/>
          </p:nvCxnSpPr>
          <p:spPr>
            <a:xfrm>
              <a:off x="7380312" y="3068960"/>
              <a:ext cx="0" cy="720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7308304" y="306896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7308304" y="37890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feld 16"/>
          <p:cNvSpPr txBox="1"/>
          <p:nvPr/>
        </p:nvSpPr>
        <p:spPr>
          <a:xfrm>
            <a:off x="7380312" y="32129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2g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2</cp:revision>
  <dcterms:created xsi:type="dcterms:W3CDTF">2012-06-25T13:41:27Z</dcterms:created>
  <dcterms:modified xsi:type="dcterms:W3CDTF">2012-06-25T13:58:35Z</dcterms:modified>
</cp:coreProperties>
</file>