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518D7-0BF8-49D5-9902-BACC8674FA91}" type="datetimeFigureOut">
              <a:rPr lang="de-DE" smtClean="0"/>
              <a:t>22.06.2012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F449F-05B9-4459-9A5D-E254C13B35E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1</cp:revision>
  <dcterms:created xsi:type="dcterms:W3CDTF">2012-06-22T09:42:29Z</dcterms:created>
  <dcterms:modified xsi:type="dcterms:W3CDTF">2012-06-22T09:43:04Z</dcterms:modified>
</cp:coreProperties>
</file>