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04F7-A46B-4317-A783-63A50FE866A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2E80-A8B8-44A2-AB8D-0470CB9F0C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 flipV="1">
            <a:off x="2195736" y="1628800"/>
            <a:ext cx="0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2411760" y="1628800"/>
            <a:ext cx="0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907704" y="2924944"/>
            <a:ext cx="2520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907704" y="162880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1907704" y="3140968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ihandform 7"/>
          <p:cNvSpPr/>
          <p:nvPr/>
        </p:nvSpPr>
        <p:spPr>
          <a:xfrm>
            <a:off x="1907704" y="1839817"/>
            <a:ext cx="2592288" cy="1090670"/>
          </a:xfrm>
          <a:custGeom>
            <a:avLst/>
            <a:gdLst>
              <a:gd name="connsiteX0" fmla="*/ 0 w 2544896"/>
              <a:gd name="connsiteY0" fmla="*/ 33051 h 991518"/>
              <a:gd name="connsiteX1" fmla="*/ 308472 w 2544896"/>
              <a:gd name="connsiteY1" fmla="*/ 33051 h 991518"/>
              <a:gd name="connsiteX2" fmla="*/ 451692 w 2544896"/>
              <a:gd name="connsiteY2" fmla="*/ 991518 h 991518"/>
              <a:gd name="connsiteX3" fmla="*/ 2192357 w 2544896"/>
              <a:gd name="connsiteY3" fmla="*/ 991518 h 991518"/>
              <a:gd name="connsiteX4" fmla="*/ 2346593 w 2544896"/>
              <a:gd name="connsiteY4" fmla="*/ 0 h 991518"/>
              <a:gd name="connsiteX5" fmla="*/ 2544896 w 2544896"/>
              <a:gd name="connsiteY5" fmla="*/ 11017 h 991518"/>
              <a:gd name="connsiteX0" fmla="*/ 0 w 2594074"/>
              <a:gd name="connsiteY0" fmla="*/ 72111 h 1030578"/>
              <a:gd name="connsiteX1" fmla="*/ 308472 w 2594074"/>
              <a:gd name="connsiteY1" fmla="*/ 72111 h 1030578"/>
              <a:gd name="connsiteX2" fmla="*/ 451692 w 2594074"/>
              <a:gd name="connsiteY2" fmla="*/ 1030578 h 1030578"/>
              <a:gd name="connsiteX3" fmla="*/ 2192357 w 2594074"/>
              <a:gd name="connsiteY3" fmla="*/ 1030578 h 1030578"/>
              <a:gd name="connsiteX4" fmla="*/ 2346593 w 2594074"/>
              <a:gd name="connsiteY4" fmla="*/ 39060 h 1030578"/>
              <a:gd name="connsiteX5" fmla="*/ 2594074 w 2594074"/>
              <a:gd name="connsiteY5" fmla="*/ 0 h 1030578"/>
              <a:gd name="connsiteX0" fmla="*/ 0 w 2594074"/>
              <a:gd name="connsiteY0" fmla="*/ 72111 h 1030578"/>
              <a:gd name="connsiteX1" fmla="*/ 308472 w 2594074"/>
              <a:gd name="connsiteY1" fmla="*/ 72111 h 1030578"/>
              <a:gd name="connsiteX2" fmla="*/ 451692 w 2594074"/>
              <a:gd name="connsiteY2" fmla="*/ 1030578 h 1030578"/>
              <a:gd name="connsiteX3" fmla="*/ 2192357 w 2594074"/>
              <a:gd name="connsiteY3" fmla="*/ 1030578 h 1030578"/>
              <a:gd name="connsiteX4" fmla="*/ 2378050 w 2594074"/>
              <a:gd name="connsiteY4" fmla="*/ 0 h 1030578"/>
              <a:gd name="connsiteX5" fmla="*/ 2594074 w 2594074"/>
              <a:gd name="connsiteY5" fmla="*/ 0 h 1030578"/>
              <a:gd name="connsiteX0" fmla="*/ 0 w 2594074"/>
              <a:gd name="connsiteY0" fmla="*/ 72111 h 1080120"/>
              <a:gd name="connsiteX1" fmla="*/ 308472 w 2594074"/>
              <a:gd name="connsiteY1" fmla="*/ 72111 h 1080120"/>
              <a:gd name="connsiteX2" fmla="*/ 451692 w 2594074"/>
              <a:gd name="connsiteY2" fmla="*/ 1030578 h 1080120"/>
              <a:gd name="connsiteX3" fmla="*/ 2234034 w 2594074"/>
              <a:gd name="connsiteY3" fmla="*/ 1080120 h 1080120"/>
              <a:gd name="connsiteX4" fmla="*/ 2378050 w 2594074"/>
              <a:gd name="connsiteY4" fmla="*/ 0 h 1080120"/>
              <a:gd name="connsiteX5" fmla="*/ 2594074 w 2594074"/>
              <a:gd name="connsiteY5" fmla="*/ 0 h 1080120"/>
              <a:gd name="connsiteX0" fmla="*/ 0 w 2594074"/>
              <a:gd name="connsiteY0" fmla="*/ 72111 h 1080120"/>
              <a:gd name="connsiteX1" fmla="*/ 308472 w 2594074"/>
              <a:gd name="connsiteY1" fmla="*/ 72111 h 1080120"/>
              <a:gd name="connsiteX2" fmla="*/ 505842 w 2594074"/>
              <a:gd name="connsiteY2" fmla="*/ 1080120 h 1080120"/>
              <a:gd name="connsiteX3" fmla="*/ 2234034 w 2594074"/>
              <a:gd name="connsiteY3" fmla="*/ 1080120 h 1080120"/>
              <a:gd name="connsiteX4" fmla="*/ 2378050 w 2594074"/>
              <a:gd name="connsiteY4" fmla="*/ 0 h 1080120"/>
              <a:gd name="connsiteX5" fmla="*/ 2594074 w 2594074"/>
              <a:gd name="connsiteY5" fmla="*/ 0 h 1080120"/>
              <a:gd name="connsiteX0" fmla="*/ 0 w 2594074"/>
              <a:gd name="connsiteY0" fmla="*/ 72111 h 1080120"/>
              <a:gd name="connsiteX1" fmla="*/ 289818 w 2594074"/>
              <a:gd name="connsiteY1" fmla="*/ 0 h 1080120"/>
              <a:gd name="connsiteX2" fmla="*/ 505842 w 2594074"/>
              <a:gd name="connsiteY2" fmla="*/ 1080120 h 1080120"/>
              <a:gd name="connsiteX3" fmla="*/ 2234034 w 2594074"/>
              <a:gd name="connsiteY3" fmla="*/ 1080120 h 1080120"/>
              <a:gd name="connsiteX4" fmla="*/ 2378050 w 2594074"/>
              <a:gd name="connsiteY4" fmla="*/ 0 h 1080120"/>
              <a:gd name="connsiteX5" fmla="*/ 2594074 w 2594074"/>
              <a:gd name="connsiteY5" fmla="*/ 0 h 1080120"/>
              <a:gd name="connsiteX0" fmla="*/ 0 w 2592288"/>
              <a:gd name="connsiteY0" fmla="*/ 0 h 1080120"/>
              <a:gd name="connsiteX1" fmla="*/ 288032 w 2592288"/>
              <a:gd name="connsiteY1" fmla="*/ 0 h 1080120"/>
              <a:gd name="connsiteX2" fmla="*/ 504056 w 2592288"/>
              <a:gd name="connsiteY2" fmla="*/ 1080120 h 1080120"/>
              <a:gd name="connsiteX3" fmla="*/ 2232248 w 2592288"/>
              <a:gd name="connsiteY3" fmla="*/ 1080120 h 1080120"/>
              <a:gd name="connsiteX4" fmla="*/ 2376264 w 2592288"/>
              <a:gd name="connsiteY4" fmla="*/ 0 h 1080120"/>
              <a:gd name="connsiteX5" fmla="*/ 2592288 w 2592288"/>
              <a:gd name="connsiteY5" fmla="*/ 0 h 1080120"/>
              <a:gd name="connsiteX0" fmla="*/ 0 w 2592288"/>
              <a:gd name="connsiteY0" fmla="*/ 0 h 1080120"/>
              <a:gd name="connsiteX1" fmla="*/ 288032 w 2592288"/>
              <a:gd name="connsiteY1" fmla="*/ 0 h 1080120"/>
              <a:gd name="connsiteX2" fmla="*/ 432048 w 2592288"/>
              <a:gd name="connsiteY2" fmla="*/ 1080120 h 1080120"/>
              <a:gd name="connsiteX3" fmla="*/ 2232248 w 2592288"/>
              <a:gd name="connsiteY3" fmla="*/ 1080120 h 1080120"/>
              <a:gd name="connsiteX4" fmla="*/ 2376264 w 2592288"/>
              <a:gd name="connsiteY4" fmla="*/ 0 h 1080120"/>
              <a:gd name="connsiteX5" fmla="*/ 2592288 w 2592288"/>
              <a:gd name="connsiteY5" fmla="*/ 0 h 1080120"/>
              <a:gd name="connsiteX0" fmla="*/ 0 w 2592288"/>
              <a:gd name="connsiteY0" fmla="*/ 0 h 1080120"/>
              <a:gd name="connsiteX1" fmla="*/ 288032 w 2592288"/>
              <a:gd name="connsiteY1" fmla="*/ 0 h 1080120"/>
              <a:gd name="connsiteX2" fmla="*/ 504056 w 2592288"/>
              <a:gd name="connsiteY2" fmla="*/ 1080120 h 1080120"/>
              <a:gd name="connsiteX3" fmla="*/ 2232248 w 2592288"/>
              <a:gd name="connsiteY3" fmla="*/ 1080120 h 1080120"/>
              <a:gd name="connsiteX4" fmla="*/ 2376264 w 2592288"/>
              <a:gd name="connsiteY4" fmla="*/ 0 h 1080120"/>
              <a:gd name="connsiteX5" fmla="*/ 2592288 w 2592288"/>
              <a:gd name="connsiteY5" fmla="*/ 0 h 1080120"/>
              <a:gd name="connsiteX0" fmla="*/ 0 w 2592288"/>
              <a:gd name="connsiteY0" fmla="*/ 0 h 1080120"/>
              <a:gd name="connsiteX1" fmla="*/ 288032 w 2592288"/>
              <a:gd name="connsiteY1" fmla="*/ 0 h 1080120"/>
              <a:gd name="connsiteX2" fmla="*/ 504056 w 2592288"/>
              <a:gd name="connsiteY2" fmla="*/ 1080120 h 1080120"/>
              <a:gd name="connsiteX3" fmla="*/ 2232248 w 2592288"/>
              <a:gd name="connsiteY3" fmla="*/ 1080120 h 1080120"/>
              <a:gd name="connsiteX4" fmla="*/ 2376264 w 2592288"/>
              <a:gd name="connsiteY4" fmla="*/ 0 h 1080120"/>
              <a:gd name="connsiteX5" fmla="*/ 2592288 w 2592288"/>
              <a:gd name="connsiteY5" fmla="*/ 0 h 1080120"/>
              <a:gd name="connsiteX0" fmla="*/ 0 w 2592288"/>
              <a:gd name="connsiteY0" fmla="*/ 0 h 1080120"/>
              <a:gd name="connsiteX1" fmla="*/ 288032 w 2592288"/>
              <a:gd name="connsiteY1" fmla="*/ 0 h 1080120"/>
              <a:gd name="connsiteX2" fmla="*/ 504056 w 2592288"/>
              <a:gd name="connsiteY2" fmla="*/ 1080120 h 1080120"/>
              <a:gd name="connsiteX3" fmla="*/ 2232248 w 2592288"/>
              <a:gd name="connsiteY3" fmla="*/ 1080120 h 1080120"/>
              <a:gd name="connsiteX4" fmla="*/ 2376264 w 2592288"/>
              <a:gd name="connsiteY4" fmla="*/ 0 h 1080120"/>
              <a:gd name="connsiteX5" fmla="*/ 2592288 w 2592288"/>
              <a:gd name="connsiteY5" fmla="*/ 0 h 1080120"/>
              <a:gd name="connsiteX0" fmla="*/ 0 w 2592288"/>
              <a:gd name="connsiteY0" fmla="*/ 0 h 1085663"/>
              <a:gd name="connsiteX1" fmla="*/ 288032 w 2592288"/>
              <a:gd name="connsiteY1" fmla="*/ 0 h 1085663"/>
              <a:gd name="connsiteX2" fmla="*/ 504056 w 2592288"/>
              <a:gd name="connsiteY2" fmla="*/ 1080120 h 1085663"/>
              <a:gd name="connsiteX3" fmla="*/ 2232248 w 2592288"/>
              <a:gd name="connsiteY3" fmla="*/ 1080120 h 1085663"/>
              <a:gd name="connsiteX4" fmla="*/ 2376264 w 2592288"/>
              <a:gd name="connsiteY4" fmla="*/ 0 h 1085663"/>
              <a:gd name="connsiteX5" fmla="*/ 2592288 w 2592288"/>
              <a:gd name="connsiteY5" fmla="*/ 0 h 1085663"/>
              <a:gd name="connsiteX0" fmla="*/ 0 w 2592288"/>
              <a:gd name="connsiteY0" fmla="*/ 5007 h 1090670"/>
              <a:gd name="connsiteX1" fmla="*/ 288032 w 2592288"/>
              <a:gd name="connsiteY1" fmla="*/ 5007 h 1090670"/>
              <a:gd name="connsiteX2" fmla="*/ 504056 w 2592288"/>
              <a:gd name="connsiteY2" fmla="*/ 1085127 h 1090670"/>
              <a:gd name="connsiteX3" fmla="*/ 2232248 w 2592288"/>
              <a:gd name="connsiteY3" fmla="*/ 1085127 h 1090670"/>
              <a:gd name="connsiteX4" fmla="*/ 2376264 w 2592288"/>
              <a:gd name="connsiteY4" fmla="*/ 5007 h 1090670"/>
              <a:gd name="connsiteX5" fmla="*/ 2592288 w 2592288"/>
              <a:gd name="connsiteY5" fmla="*/ 5007 h 10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2288" h="1090670">
                <a:moveTo>
                  <a:pt x="0" y="5007"/>
                </a:moveTo>
                <a:lnTo>
                  <a:pt x="288032" y="5007"/>
                </a:lnTo>
                <a:cubicBezTo>
                  <a:pt x="427872" y="22034"/>
                  <a:pt x="361771" y="1079653"/>
                  <a:pt x="504056" y="1085127"/>
                </a:cubicBezTo>
                <a:lnTo>
                  <a:pt x="2232248" y="1085127"/>
                </a:lnTo>
                <a:cubicBezTo>
                  <a:pt x="2331821" y="1090670"/>
                  <a:pt x="2302709" y="0"/>
                  <a:pt x="2376264" y="5007"/>
                </a:cubicBezTo>
                <a:lnTo>
                  <a:pt x="2592288" y="5007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 flipH="1">
            <a:off x="1763688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763688" y="29249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87624" y="16915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</a:t>
            </a:r>
            <a:r>
              <a:rPr lang="de-DE" i="1" dirty="0" smtClean="0"/>
              <a:t>g</a:t>
            </a:r>
            <a:r>
              <a:rPr lang="de-DE" i="1" baseline="-25000" dirty="0" smtClean="0"/>
              <a:t>qq</a:t>
            </a:r>
            <a:endParaRPr lang="de-DE" i="1" baseline="-25000" dirty="0"/>
          </a:p>
        </p:txBody>
      </p:sp>
      <p:sp>
        <p:nvSpPr>
          <p:cNvPr id="13" name="Textfeld 12"/>
          <p:cNvSpPr txBox="1"/>
          <p:nvPr/>
        </p:nvSpPr>
        <p:spPr>
          <a:xfrm>
            <a:off x="1508707" y="273858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  <a:endParaRPr lang="de-DE" i="1" baseline="-25000" dirty="0"/>
          </a:p>
        </p:txBody>
      </p:sp>
      <p:sp>
        <p:nvSpPr>
          <p:cNvPr id="14" name="Textfeld 13"/>
          <p:cNvSpPr txBox="1"/>
          <p:nvPr/>
        </p:nvSpPr>
        <p:spPr>
          <a:xfrm>
            <a:off x="1763688" y="1331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de-DE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2096583" y="13297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δt</a:t>
            </a:r>
            <a:endParaRPr lang="de-DE" i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461035" y="293596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t</a:t>
            </a:r>
            <a:endParaRPr lang="de-DE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</cp:revision>
  <dcterms:created xsi:type="dcterms:W3CDTF">2012-09-07T11:21:27Z</dcterms:created>
  <dcterms:modified xsi:type="dcterms:W3CDTF">2012-09-07T15:06:10Z</dcterms:modified>
</cp:coreProperties>
</file>