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8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5" d="100"/>
          <a:sy n="95" d="100"/>
        </p:scale>
        <p:origin x="-438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BFE30-DFEF-4B58-B342-07DCF8DAEBFA}" type="datetimeFigureOut">
              <a:rPr lang="fr-FR" smtClean="0"/>
              <a:t>05/09/2012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7559A-6765-48EF-97F2-6324269D11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9947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7559A-6765-48EF-97F2-6324269D110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15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9FB9-1184-4BFA-89AE-DC8B5833E156}" type="datetimeFigureOut">
              <a:rPr lang="de-DE" smtClean="0"/>
              <a:pPr/>
              <a:t>04.09.2012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F9D7-AB2A-4F7B-BDB6-FB2C9DD2B742}" type="slidenum">
              <a:rPr lang="de-DE" smtClean="0"/>
              <a:pPr/>
              <a:t>‹N°›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9FB9-1184-4BFA-89AE-DC8B5833E156}" type="datetimeFigureOut">
              <a:rPr lang="de-DE" smtClean="0"/>
              <a:pPr/>
              <a:t>04.09.2012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F9D7-AB2A-4F7B-BDB6-FB2C9DD2B742}" type="slidenum">
              <a:rPr lang="de-DE" smtClean="0"/>
              <a:pPr/>
              <a:t>‹N°›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9FB9-1184-4BFA-89AE-DC8B5833E156}" type="datetimeFigureOut">
              <a:rPr lang="de-DE" smtClean="0"/>
              <a:pPr/>
              <a:t>04.09.2012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F9D7-AB2A-4F7B-BDB6-FB2C9DD2B742}" type="slidenum">
              <a:rPr lang="de-DE" smtClean="0"/>
              <a:pPr/>
              <a:t>‹N°›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9FB9-1184-4BFA-89AE-DC8B5833E156}" type="datetimeFigureOut">
              <a:rPr lang="de-DE" smtClean="0"/>
              <a:pPr/>
              <a:t>04.09.2012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F9D7-AB2A-4F7B-BDB6-FB2C9DD2B742}" type="slidenum">
              <a:rPr lang="de-DE" smtClean="0"/>
              <a:pPr/>
              <a:t>‹N°›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9FB9-1184-4BFA-89AE-DC8B5833E156}" type="datetimeFigureOut">
              <a:rPr lang="de-DE" smtClean="0"/>
              <a:pPr/>
              <a:t>04.09.2012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F9D7-AB2A-4F7B-BDB6-FB2C9DD2B742}" type="slidenum">
              <a:rPr lang="de-DE" smtClean="0"/>
              <a:pPr/>
              <a:t>‹N°›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9FB9-1184-4BFA-89AE-DC8B5833E156}" type="datetimeFigureOut">
              <a:rPr lang="de-DE" smtClean="0"/>
              <a:pPr/>
              <a:t>04.09.2012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F9D7-AB2A-4F7B-BDB6-FB2C9DD2B742}" type="slidenum">
              <a:rPr lang="de-DE" smtClean="0"/>
              <a:pPr/>
              <a:t>‹N°›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9FB9-1184-4BFA-89AE-DC8B5833E156}" type="datetimeFigureOut">
              <a:rPr lang="de-DE" smtClean="0"/>
              <a:pPr/>
              <a:t>04.09.2012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F9D7-AB2A-4F7B-BDB6-FB2C9DD2B742}" type="slidenum">
              <a:rPr lang="de-DE" smtClean="0"/>
              <a:pPr/>
              <a:t>‹N°›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9FB9-1184-4BFA-89AE-DC8B5833E156}" type="datetimeFigureOut">
              <a:rPr lang="de-DE" smtClean="0"/>
              <a:pPr/>
              <a:t>04.09.2012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F9D7-AB2A-4F7B-BDB6-FB2C9DD2B742}" type="slidenum">
              <a:rPr lang="de-DE" smtClean="0"/>
              <a:pPr/>
              <a:t>‹N°›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9FB9-1184-4BFA-89AE-DC8B5833E156}" type="datetimeFigureOut">
              <a:rPr lang="de-DE" smtClean="0"/>
              <a:pPr/>
              <a:t>04.09.2012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F9D7-AB2A-4F7B-BDB6-FB2C9DD2B742}" type="slidenum">
              <a:rPr lang="de-DE" smtClean="0"/>
              <a:pPr/>
              <a:t>‹N°›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9FB9-1184-4BFA-89AE-DC8B5833E156}" type="datetimeFigureOut">
              <a:rPr lang="de-DE" smtClean="0"/>
              <a:pPr/>
              <a:t>04.09.2012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F9D7-AB2A-4F7B-BDB6-FB2C9DD2B742}" type="slidenum">
              <a:rPr lang="de-DE" smtClean="0"/>
              <a:pPr/>
              <a:t>‹N°›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9FB9-1184-4BFA-89AE-DC8B5833E156}" type="datetimeFigureOut">
              <a:rPr lang="de-DE" smtClean="0"/>
              <a:pPr/>
              <a:t>04.09.2012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F9D7-AB2A-4F7B-BDB6-FB2C9DD2B742}" type="slidenum">
              <a:rPr lang="de-DE" smtClean="0"/>
              <a:pPr/>
              <a:t>‹N°›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39FB9-1184-4BFA-89AE-DC8B5833E156}" type="datetimeFigureOut">
              <a:rPr lang="de-DE" smtClean="0"/>
              <a:pPr/>
              <a:t>04.09.2012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8F9D7-AB2A-4F7B-BDB6-FB2C9DD2B742}" type="slidenum">
              <a:rPr lang="de-DE" smtClean="0"/>
              <a:pPr/>
              <a:t>‹N°›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Freihandform 273"/>
          <p:cNvSpPr/>
          <p:nvPr/>
        </p:nvSpPr>
        <p:spPr>
          <a:xfrm flipV="1">
            <a:off x="2627784" y="1268760"/>
            <a:ext cx="936104" cy="144016"/>
          </a:xfrm>
          <a:custGeom>
            <a:avLst/>
            <a:gdLst>
              <a:gd name="connsiteX0" fmla="*/ 1366576 w 1366576"/>
              <a:gd name="connsiteY0" fmla="*/ 200967 h 200967"/>
              <a:gd name="connsiteX1" fmla="*/ 834013 w 1366576"/>
              <a:gd name="connsiteY1" fmla="*/ 0 h 200967"/>
              <a:gd name="connsiteX2" fmla="*/ 0 w 1366576"/>
              <a:gd name="connsiteY2" fmla="*/ 40193 h 200967"/>
              <a:gd name="connsiteX0" fmla="*/ 1008112 w 1008112"/>
              <a:gd name="connsiteY0" fmla="*/ 792088 h 792088"/>
              <a:gd name="connsiteX1" fmla="*/ 834013 w 1008112"/>
              <a:gd name="connsiteY1" fmla="*/ 0 h 792088"/>
              <a:gd name="connsiteX2" fmla="*/ 0 w 1008112"/>
              <a:gd name="connsiteY2" fmla="*/ 40193 h 792088"/>
              <a:gd name="connsiteX0" fmla="*/ 1008112 w 1008112"/>
              <a:gd name="connsiteY0" fmla="*/ 751895 h 751895"/>
              <a:gd name="connsiteX1" fmla="*/ 720080 w 1008112"/>
              <a:gd name="connsiteY1" fmla="*/ 607878 h 751895"/>
              <a:gd name="connsiteX2" fmla="*/ 0 w 1008112"/>
              <a:gd name="connsiteY2" fmla="*/ 0 h 751895"/>
              <a:gd name="connsiteX0" fmla="*/ 792088 w 792088"/>
              <a:gd name="connsiteY0" fmla="*/ 144017 h 144017"/>
              <a:gd name="connsiteX1" fmla="*/ 504056 w 792088"/>
              <a:gd name="connsiteY1" fmla="*/ 0 h 144017"/>
              <a:gd name="connsiteX2" fmla="*/ 0 w 792088"/>
              <a:gd name="connsiteY2" fmla="*/ 0 h 144017"/>
              <a:gd name="connsiteX0" fmla="*/ 864096 w 864096"/>
              <a:gd name="connsiteY0" fmla="*/ 144016 h 144016"/>
              <a:gd name="connsiteX1" fmla="*/ 504056 w 864096"/>
              <a:gd name="connsiteY1" fmla="*/ 0 h 144016"/>
              <a:gd name="connsiteX2" fmla="*/ 0 w 864096"/>
              <a:gd name="connsiteY2" fmla="*/ 0 h 144016"/>
              <a:gd name="connsiteX0" fmla="*/ 936104 w 936104"/>
              <a:gd name="connsiteY0" fmla="*/ 144016 h 144016"/>
              <a:gd name="connsiteX1" fmla="*/ 504056 w 936104"/>
              <a:gd name="connsiteY1" fmla="*/ 0 h 144016"/>
              <a:gd name="connsiteX2" fmla="*/ 0 w 936104"/>
              <a:gd name="connsiteY2" fmla="*/ 0 h 14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104" h="144016">
                <a:moveTo>
                  <a:pt x="936104" y="144016"/>
                </a:moveTo>
                <a:lnTo>
                  <a:pt x="504056" y="0"/>
                </a:ln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Arial" pitchFamily="34" charset="0"/>
              <a:cs typeface="Arial" pitchFamily="34" charset="0"/>
            </a:endParaRPr>
          </a:p>
        </p:txBody>
      </p:sp>
      <p:sp>
        <p:nvSpPr>
          <p:cNvPr id="273" name="Freihandform 272"/>
          <p:cNvSpPr/>
          <p:nvPr/>
        </p:nvSpPr>
        <p:spPr>
          <a:xfrm>
            <a:off x="2627784" y="980728"/>
            <a:ext cx="936104" cy="144016"/>
          </a:xfrm>
          <a:custGeom>
            <a:avLst/>
            <a:gdLst>
              <a:gd name="connsiteX0" fmla="*/ 1366576 w 1366576"/>
              <a:gd name="connsiteY0" fmla="*/ 200967 h 200967"/>
              <a:gd name="connsiteX1" fmla="*/ 834013 w 1366576"/>
              <a:gd name="connsiteY1" fmla="*/ 0 h 200967"/>
              <a:gd name="connsiteX2" fmla="*/ 0 w 1366576"/>
              <a:gd name="connsiteY2" fmla="*/ 40193 h 200967"/>
              <a:gd name="connsiteX0" fmla="*/ 1008112 w 1008112"/>
              <a:gd name="connsiteY0" fmla="*/ 792088 h 792088"/>
              <a:gd name="connsiteX1" fmla="*/ 834013 w 1008112"/>
              <a:gd name="connsiteY1" fmla="*/ 0 h 792088"/>
              <a:gd name="connsiteX2" fmla="*/ 0 w 1008112"/>
              <a:gd name="connsiteY2" fmla="*/ 40193 h 792088"/>
              <a:gd name="connsiteX0" fmla="*/ 1008112 w 1008112"/>
              <a:gd name="connsiteY0" fmla="*/ 751895 h 751895"/>
              <a:gd name="connsiteX1" fmla="*/ 720080 w 1008112"/>
              <a:gd name="connsiteY1" fmla="*/ 607878 h 751895"/>
              <a:gd name="connsiteX2" fmla="*/ 0 w 1008112"/>
              <a:gd name="connsiteY2" fmla="*/ 0 h 751895"/>
              <a:gd name="connsiteX0" fmla="*/ 792088 w 792088"/>
              <a:gd name="connsiteY0" fmla="*/ 144017 h 144017"/>
              <a:gd name="connsiteX1" fmla="*/ 504056 w 792088"/>
              <a:gd name="connsiteY1" fmla="*/ 0 h 144017"/>
              <a:gd name="connsiteX2" fmla="*/ 0 w 792088"/>
              <a:gd name="connsiteY2" fmla="*/ 0 h 144017"/>
              <a:gd name="connsiteX0" fmla="*/ 864096 w 864096"/>
              <a:gd name="connsiteY0" fmla="*/ 144016 h 144016"/>
              <a:gd name="connsiteX1" fmla="*/ 504056 w 864096"/>
              <a:gd name="connsiteY1" fmla="*/ 0 h 144016"/>
              <a:gd name="connsiteX2" fmla="*/ 0 w 864096"/>
              <a:gd name="connsiteY2" fmla="*/ 0 h 144016"/>
              <a:gd name="connsiteX0" fmla="*/ 936104 w 936104"/>
              <a:gd name="connsiteY0" fmla="*/ 144016 h 144016"/>
              <a:gd name="connsiteX1" fmla="*/ 504056 w 936104"/>
              <a:gd name="connsiteY1" fmla="*/ 0 h 144016"/>
              <a:gd name="connsiteX2" fmla="*/ 0 w 936104"/>
              <a:gd name="connsiteY2" fmla="*/ 0 h 14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104" h="144016">
                <a:moveTo>
                  <a:pt x="936104" y="144016"/>
                </a:moveTo>
                <a:lnTo>
                  <a:pt x="504056" y="0"/>
                </a:ln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Arial" pitchFamily="34" charset="0"/>
              <a:cs typeface="Arial" pitchFamily="34" charset="0"/>
            </a:endParaRPr>
          </a:p>
        </p:txBody>
      </p:sp>
      <p:sp>
        <p:nvSpPr>
          <p:cNvPr id="247" name="Line 110"/>
          <p:cNvSpPr>
            <a:spLocks noChangeShapeType="1"/>
          </p:cNvSpPr>
          <p:nvPr/>
        </p:nvSpPr>
        <p:spPr bwMode="auto">
          <a:xfrm flipH="1">
            <a:off x="5157675" y="879187"/>
            <a:ext cx="0" cy="215413"/>
          </a:xfrm>
          <a:prstGeom prst="line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250" name="Line 110"/>
          <p:cNvSpPr>
            <a:spLocks noChangeShapeType="1"/>
          </p:cNvSpPr>
          <p:nvPr/>
        </p:nvSpPr>
        <p:spPr bwMode="auto">
          <a:xfrm flipH="1">
            <a:off x="5343992" y="879187"/>
            <a:ext cx="0" cy="215413"/>
          </a:xfrm>
          <a:prstGeom prst="line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270" name="Freeform 111"/>
          <p:cNvSpPr>
            <a:spLocks noChangeArrowheads="1"/>
          </p:cNvSpPr>
          <p:nvPr/>
        </p:nvSpPr>
        <p:spPr bwMode="auto">
          <a:xfrm flipH="1">
            <a:off x="5055960" y="692696"/>
            <a:ext cx="176547" cy="104683"/>
          </a:xfrm>
          <a:custGeom>
            <a:avLst/>
            <a:gdLst/>
            <a:ahLst/>
            <a:cxnLst>
              <a:cxn ang="0">
                <a:pos x="0" y="87"/>
              </a:cxn>
              <a:cxn ang="0">
                <a:pos x="81" y="87"/>
              </a:cxn>
              <a:cxn ang="0">
                <a:pos x="81" y="0"/>
              </a:cxn>
              <a:cxn ang="0">
                <a:pos x="183" y="0"/>
              </a:cxn>
              <a:cxn ang="0">
                <a:pos x="183" y="87"/>
              </a:cxn>
              <a:cxn ang="0">
                <a:pos x="279" y="87"/>
              </a:cxn>
            </a:cxnLst>
            <a:rect l="0" t="0" r="r" b="b"/>
            <a:pathLst>
              <a:path w="279" h="87">
                <a:moveTo>
                  <a:pt x="0" y="87"/>
                </a:moveTo>
                <a:lnTo>
                  <a:pt x="81" y="87"/>
                </a:lnTo>
                <a:lnTo>
                  <a:pt x="81" y="0"/>
                </a:lnTo>
                <a:lnTo>
                  <a:pt x="183" y="0"/>
                </a:lnTo>
                <a:lnTo>
                  <a:pt x="183" y="87"/>
                </a:lnTo>
                <a:lnTo>
                  <a:pt x="279" y="87"/>
                </a:lnTo>
              </a:path>
            </a:pathLst>
          </a:custGeom>
          <a:noFill/>
          <a:ln w="12700">
            <a:solidFill>
              <a:srgbClr val="00B05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271" name="Freeform 111"/>
          <p:cNvSpPr>
            <a:spLocks noChangeArrowheads="1"/>
          </p:cNvSpPr>
          <p:nvPr/>
        </p:nvSpPr>
        <p:spPr bwMode="auto">
          <a:xfrm flipH="1">
            <a:off x="5260264" y="692696"/>
            <a:ext cx="176547" cy="104683"/>
          </a:xfrm>
          <a:custGeom>
            <a:avLst/>
            <a:gdLst/>
            <a:ahLst/>
            <a:cxnLst>
              <a:cxn ang="0">
                <a:pos x="0" y="87"/>
              </a:cxn>
              <a:cxn ang="0">
                <a:pos x="81" y="87"/>
              </a:cxn>
              <a:cxn ang="0">
                <a:pos x="81" y="0"/>
              </a:cxn>
              <a:cxn ang="0">
                <a:pos x="183" y="0"/>
              </a:cxn>
              <a:cxn ang="0">
                <a:pos x="183" y="87"/>
              </a:cxn>
              <a:cxn ang="0">
                <a:pos x="279" y="87"/>
              </a:cxn>
            </a:cxnLst>
            <a:rect l="0" t="0" r="r" b="b"/>
            <a:pathLst>
              <a:path w="279" h="87">
                <a:moveTo>
                  <a:pt x="0" y="87"/>
                </a:moveTo>
                <a:lnTo>
                  <a:pt x="81" y="87"/>
                </a:lnTo>
                <a:lnTo>
                  <a:pt x="81" y="0"/>
                </a:lnTo>
                <a:lnTo>
                  <a:pt x="183" y="0"/>
                </a:lnTo>
                <a:lnTo>
                  <a:pt x="183" y="87"/>
                </a:lnTo>
                <a:lnTo>
                  <a:pt x="279" y="87"/>
                </a:lnTo>
              </a:path>
            </a:pathLst>
          </a:custGeom>
          <a:noFill/>
          <a:ln w="12700">
            <a:solidFill>
              <a:srgbClr val="00B05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44" name="Gerade Verbindung 418"/>
          <p:cNvCxnSpPr/>
          <p:nvPr/>
        </p:nvCxnSpPr>
        <p:spPr>
          <a:xfrm flipH="1">
            <a:off x="1043608" y="1988840"/>
            <a:ext cx="4464496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Gerade Verbindung 425"/>
          <p:cNvCxnSpPr/>
          <p:nvPr/>
        </p:nvCxnSpPr>
        <p:spPr>
          <a:xfrm flipH="1">
            <a:off x="1043608" y="2492896"/>
            <a:ext cx="4464496" cy="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Gerade Verbindung 429"/>
          <p:cNvCxnSpPr/>
          <p:nvPr/>
        </p:nvCxnSpPr>
        <p:spPr>
          <a:xfrm flipH="1">
            <a:off x="1043609" y="3789040"/>
            <a:ext cx="446449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Gerade Verbindung 430"/>
          <p:cNvCxnSpPr/>
          <p:nvPr/>
        </p:nvCxnSpPr>
        <p:spPr>
          <a:xfrm flipH="1">
            <a:off x="1043608" y="4313192"/>
            <a:ext cx="4464496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6"/>
          <p:cNvCxnSpPr>
            <a:stCxn id="74" idx="0"/>
          </p:cNvCxnSpPr>
          <p:nvPr/>
        </p:nvCxnSpPr>
        <p:spPr>
          <a:xfrm flipH="1" flipV="1">
            <a:off x="2267744" y="404664"/>
            <a:ext cx="7183" cy="492455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751392" y="4173321"/>
            <a:ext cx="566479" cy="2637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 eaLnBrk="0" hangingPunct="0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18mK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5751392" y="2337081"/>
            <a:ext cx="362898" cy="2637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 eaLnBrk="0" hangingPunct="0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4K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5751392" y="1844824"/>
            <a:ext cx="519992" cy="2637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 eaLnBrk="0" hangingPunct="0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300K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5751392" y="3645024"/>
            <a:ext cx="645026" cy="2637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600mK</a:t>
            </a:r>
          </a:p>
        </p:txBody>
      </p:sp>
      <p:grpSp>
        <p:nvGrpSpPr>
          <p:cNvPr id="237" name="Gruppieren 236"/>
          <p:cNvGrpSpPr/>
          <p:nvPr/>
        </p:nvGrpSpPr>
        <p:grpSpPr>
          <a:xfrm>
            <a:off x="1297667" y="5163112"/>
            <a:ext cx="349676" cy="465658"/>
            <a:chOff x="1284789" y="5163112"/>
            <a:chExt cx="349676" cy="465658"/>
          </a:xfrm>
        </p:grpSpPr>
        <p:sp>
          <p:nvSpPr>
            <p:cNvPr id="231" name="Oval 57"/>
            <p:cNvSpPr>
              <a:spLocks noChangeArrowheads="1"/>
            </p:cNvSpPr>
            <p:nvPr/>
          </p:nvSpPr>
          <p:spPr bwMode="auto">
            <a:xfrm>
              <a:off x="1284789" y="5478364"/>
              <a:ext cx="349676" cy="1504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FF33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2" name="Oval 58"/>
            <p:cNvSpPr>
              <a:spLocks noChangeArrowheads="1"/>
            </p:cNvSpPr>
            <p:nvPr/>
          </p:nvSpPr>
          <p:spPr bwMode="auto">
            <a:xfrm>
              <a:off x="1284789" y="5451892"/>
              <a:ext cx="349676" cy="1504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FF33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3" name="Oval 59"/>
            <p:cNvSpPr>
              <a:spLocks noChangeArrowheads="1"/>
            </p:cNvSpPr>
            <p:nvPr/>
          </p:nvSpPr>
          <p:spPr bwMode="auto">
            <a:xfrm>
              <a:off x="1284789" y="5426624"/>
              <a:ext cx="349676" cy="1504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FF33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4" name="Oval 60"/>
            <p:cNvSpPr>
              <a:spLocks noChangeArrowheads="1"/>
            </p:cNvSpPr>
            <p:nvPr/>
          </p:nvSpPr>
          <p:spPr bwMode="auto">
            <a:xfrm>
              <a:off x="1284789" y="5396543"/>
              <a:ext cx="349676" cy="1504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FF33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" name="Oval 61"/>
            <p:cNvSpPr>
              <a:spLocks noChangeArrowheads="1"/>
            </p:cNvSpPr>
            <p:nvPr/>
          </p:nvSpPr>
          <p:spPr bwMode="auto">
            <a:xfrm>
              <a:off x="1284789" y="5365258"/>
              <a:ext cx="349676" cy="1504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FF33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6" name="Oval 62"/>
            <p:cNvSpPr>
              <a:spLocks noChangeArrowheads="1"/>
            </p:cNvSpPr>
            <p:nvPr/>
          </p:nvSpPr>
          <p:spPr bwMode="auto">
            <a:xfrm>
              <a:off x="1284789" y="5335177"/>
              <a:ext cx="349676" cy="1504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FF33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" name="Oval 64"/>
            <p:cNvSpPr>
              <a:spLocks noChangeArrowheads="1"/>
            </p:cNvSpPr>
            <p:nvPr/>
          </p:nvSpPr>
          <p:spPr bwMode="auto">
            <a:xfrm>
              <a:off x="1284789" y="5306299"/>
              <a:ext cx="349676" cy="1504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FF33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6" name="Oval 65"/>
            <p:cNvSpPr>
              <a:spLocks noChangeArrowheads="1"/>
            </p:cNvSpPr>
            <p:nvPr/>
          </p:nvSpPr>
          <p:spPr bwMode="auto">
            <a:xfrm>
              <a:off x="1284789" y="5281031"/>
              <a:ext cx="349676" cy="1504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FF33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7" name="Oval 66"/>
            <p:cNvSpPr>
              <a:spLocks noChangeArrowheads="1"/>
            </p:cNvSpPr>
            <p:nvPr/>
          </p:nvSpPr>
          <p:spPr bwMode="auto">
            <a:xfrm>
              <a:off x="1284789" y="5254559"/>
              <a:ext cx="349676" cy="1504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FF33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8" name="Oval 67"/>
            <p:cNvSpPr>
              <a:spLocks noChangeArrowheads="1"/>
            </p:cNvSpPr>
            <p:nvPr/>
          </p:nvSpPr>
          <p:spPr bwMode="auto">
            <a:xfrm>
              <a:off x="1284789" y="5224478"/>
              <a:ext cx="349676" cy="1504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FF33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9" name="Oval 68"/>
            <p:cNvSpPr>
              <a:spLocks noChangeArrowheads="1"/>
            </p:cNvSpPr>
            <p:nvPr/>
          </p:nvSpPr>
          <p:spPr bwMode="auto">
            <a:xfrm>
              <a:off x="1284789" y="5193193"/>
              <a:ext cx="349676" cy="1504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FF33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0" name="Oval 69"/>
            <p:cNvSpPr>
              <a:spLocks noChangeArrowheads="1"/>
            </p:cNvSpPr>
            <p:nvPr/>
          </p:nvSpPr>
          <p:spPr bwMode="auto">
            <a:xfrm>
              <a:off x="1284789" y="5163112"/>
              <a:ext cx="349676" cy="1504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FF33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5" name="Oval 70"/>
          <p:cNvSpPr>
            <a:spLocks noChangeArrowheads="1"/>
          </p:cNvSpPr>
          <p:nvPr/>
        </p:nvSpPr>
        <p:spPr bwMode="auto">
          <a:xfrm flipH="1">
            <a:off x="827612" y="1044403"/>
            <a:ext cx="328035" cy="346536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861440" y="1075228"/>
            <a:ext cx="358788" cy="263791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defTabSz="449263">
              <a:buClr>
                <a:srgbClr val="FF00FF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100" dirty="0" err="1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n-US" sz="1100" baseline="-25000" dirty="0" err="1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c</a:t>
            </a:r>
            <a:endParaRPr lang="en-US" sz="1100" baseline="-25000" dirty="0">
              <a:solidFill>
                <a:srgbClr val="FF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1988793" y="907965"/>
            <a:ext cx="674700" cy="55830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1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ADC</a:t>
            </a:r>
          </a:p>
          <a:p>
            <a:pPr algn="ctr"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1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fr-FR" sz="11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ard</a:t>
            </a:r>
            <a:endParaRPr lang="fr-FR" sz="11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 Box 119"/>
          <p:cNvSpPr txBox="1">
            <a:spLocks noChangeArrowheads="1"/>
          </p:cNvSpPr>
          <p:nvPr/>
        </p:nvSpPr>
        <p:spPr bwMode="auto">
          <a:xfrm>
            <a:off x="782827" y="764704"/>
            <a:ext cx="394958" cy="2637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defTabSz="449263">
              <a:buClr>
                <a:srgbClr val="FF33CC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 smtClean="0">
                <a:solidFill>
                  <a:srgbClr val="FF33CC"/>
                </a:solidFill>
                <a:latin typeface="Arial" pitchFamily="34" charset="0"/>
                <a:cs typeface="Arial" pitchFamily="34" charset="0"/>
              </a:rPr>
              <a:t>coil</a:t>
            </a:r>
            <a:endParaRPr lang="es-ES_tradnl" sz="1100" dirty="0">
              <a:solidFill>
                <a:srgbClr val="FF33CC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" name="Group 122"/>
          <p:cNvGrpSpPr>
            <a:grpSpLocks/>
          </p:cNvGrpSpPr>
          <p:nvPr/>
        </p:nvGrpSpPr>
        <p:grpSpPr bwMode="auto">
          <a:xfrm>
            <a:off x="1448227" y="1195530"/>
            <a:ext cx="45719" cy="4067447"/>
            <a:chOff x="1001" y="1121"/>
            <a:chExt cx="52" cy="2312"/>
          </a:xfrm>
        </p:grpSpPr>
        <p:grpSp>
          <p:nvGrpSpPr>
            <p:cNvPr id="132" name="Group 123"/>
            <p:cNvGrpSpPr>
              <a:grpSpLocks noChangeAspect="1"/>
            </p:cNvGrpSpPr>
            <p:nvPr/>
          </p:nvGrpSpPr>
          <p:grpSpPr bwMode="auto">
            <a:xfrm>
              <a:off x="1002" y="1264"/>
              <a:ext cx="51" cy="491"/>
              <a:chOff x="19059" y="16674"/>
              <a:chExt cx="61" cy="594"/>
            </a:xfrm>
          </p:grpSpPr>
          <p:grpSp>
            <p:nvGrpSpPr>
              <p:cNvPr id="209" name="Group 124"/>
              <p:cNvGrpSpPr>
                <a:grpSpLocks noChangeAspect="1"/>
              </p:cNvGrpSpPr>
              <p:nvPr/>
            </p:nvGrpSpPr>
            <p:grpSpPr bwMode="auto">
              <a:xfrm>
                <a:off x="19059" y="16928"/>
                <a:ext cx="61" cy="340"/>
                <a:chOff x="19147" y="16792"/>
                <a:chExt cx="61" cy="340"/>
              </a:xfrm>
            </p:grpSpPr>
            <p:grpSp>
              <p:nvGrpSpPr>
                <p:cNvPr id="217" name="Group 125"/>
                <p:cNvGrpSpPr>
                  <a:grpSpLocks noChangeAspect="1"/>
                </p:cNvGrpSpPr>
                <p:nvPr/>
              </p:nvGrpSpPr>
              <p:grpSpPr bwMode="auto">
                <a:xfrm rot="-16200000" flipH="1" flipV="1">
                  <a:off x="19008" y="16933"/>
                  <a:ext cx="339" cy="60"/>
                  <a:chOff x="959" y="2154"/>
                  <a:chExt cx="429" cy="137"/>
                </a:xfrm>
              </p:grpSpPr>
              <p:sp>
                <p:nvSpPr>
                  <p:cNvPr id="221" name="Freeform 126"/>
                  <p:cNvSpPr>
                    <a:spLocks noChangeAspect="1"/>
                  </p:cNvSpPr>
                  <p:nvPr/>
                </p:nvSpPr>
                <p:spPr bwMode="auto">
                  <a:xfrm flipV="1">
                    <a:off x="959" y="2154"/>
                    <a:ext cx="215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22" name="Freeform 127"/>
                  <p:cNvSpPr>
                    <a:spLocks noChangeAspect="1"/>
                  </p:cNvSpPr>
                  <p:nvPr/>
                </p:nvSpPr>
                <p:spPr bwMode="auto">
                  <a:xfrm flipV="1">
                    <a:off x="1174" y="2154"/>
                    <a:ext cx="214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218" name="Group 128"/>
                <p:cNvGrpSpPr>
                  <a:grpSpLocks noChangeAspect="1"/>
                </p:cNvGrpSpPr>
                <p:nvPr/>
              </p:nvGrpSpPr>
              <p:grpSpPr bwMode="auto">
                <a:xfrm rot="5400000" flipH="1">
                  <a:off x="19007" y="16932"/>
                  <a:ext cx="339" cy="60"/>
                  <a:chOff x="959" y="2154"/>
                  <a:chExt cx="429" cy="137"/>
                </a:xfrm>
              </p:grpSpPr>
              <p:sp>
                <p:nvSpPr>
                  <p:cNvPr id="219" name="Freeform 129"/>
                  <p:cNvSpPr>
                    <a:spLocks noChangeAspect="1"/>
                  </p:cNvSpPr>
                  <p:nvPr/>
                </p:nvSpPr>
                <p:spPr bwMode="auto">
                  <a:xfrm flipV="1">
                    <a:off x="959" y="2154"/>
                    <a:ext cx="215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20" name="Freeform 130"/>
                  <p:cNvSpPr>
                    <a:spLocks noChangeAspect="1"/>
                  </p:cNvSpPr>
                  <p:nvPr/>
                </p:nvSpPr>
                <p:spPr bwMode="auto">
                  <a:xfrm flipV="1">
                    <a:off x="1174" y="2154"/>
                    <a:ext cx="214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</p:grpSp>
          <p:grpSp>
            <p:nvGrpSpPr>
              <p:cNvPr id="210" name="Group 131"/>
              <p:cNvGrpSpPr>
                <a:grpSpLocks noChangeAspect="1"/>
              </p:cNvGrpSpPr>
              <p:nvPr/>
            </p:nvGrpSpPr>
            <p:grpSpPr bwMode="auto">
              <a:xfrm>
                <a:off x="19059" y="16674"/>
                <a:ext cx="61" cy="340"/>
                <a:chOff x="19147" y="16792"/>
                <a:chExt cx="61" cy="340"/>
              </a:xfrm>
            </p:grpSpPr>
            <p:grpSp>
              <p:nvGrpSpPr>
                <p:cNvPr id="211" name="Group 132"/>
                <p:cNvGrpSpPr>
                  <a:grpSpLocks noChangeAspect="1"/>
                </p:cNvGrpSpPr>
                <p:nvPr/>
              </p:nvGrpSpPr>
              <p:grpSpPr bwMode="auto">
                <a:xfrm rot="-16200000" flipH="1" flipV="1">
                  <a:off x="19008" y="16933"/>
                  <a:ext cx="339" cy="60"/>
                  <a:chOff x="959" y="2154"/>
                  <a:chExt cx="429" cy="137"/>
                </a:xfrm>
              </p:grpSpPr>
              <p:sp>
                <p:nvSpPr>
                  <p:cNvPr id="215" name="Freeform 133"/>
                  <p:cNvSpPr>
                    <a:spLocks noChangeAspect="1"/>
                  </p:cNvSpPr>
                  <p:nvPr/>
                </p:nvSpPr>
                <p:spPr bwMode="auto">
                  <a:xfrm flipV="1">
                    <a:off x="959" y="2154"/>
                    <a:ext cx="215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16" name="Freeform 134"/>
                  <p:cNvSpPr>
                    <a:spLocks noChangeAspect="1"/>
                  </p:cNvSpPr>
                  <p:nvPr/>
                </p:nvSpPr>
                <p:spPr bwMode="auto">
                  <a:xfrm flipV="1">
                    <a:off x="1174" y="2154"/>
                    <a:ext cx="214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212" name="Group 135"/>
                <p:cNvGrpSpPr>
                  <a:grpSpLocks noChangeAspect="1"/>
                </p:cNvGrpSpPr>
                <p:nvPr/>
              </p:nvGrpSpPr>
              <p:grpSpPr bwMode="auto">
                <a:xfrm rot="5400000" flipH="1">
                  <a:off x="19007" y="16932"/>
                  <a:ext cx="339" cy="60"/>
                  <a:chOff x="959" y="2154"/>
                  <a:chExt cx="429" cy="137"/>
                </a:xfrm>
              </p:grpSpPr>
              <p:sp>
                <p:nvSpPr>
                  <p:cNvPr id="213" name="Freeform 136"/>
                  <p:cNvSpPr>
                    <a:spLocks noChangeAspect="1"/>
                  </p:cNvSpPr>
                  <p:nvPr/>
                </p:nvSpPr>
                <p:spPr bwMode="auto">
                  <a:xfrm flipV="1">
                    <a:off x="959" y="2154"/>
                    <a:ext cx="215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14" name="Freeform 137"/>
                  <p:cNvSpPr>
                    <a:spLocks noChangeAspect="1"/>
                  </p:cNvSpPr>
                  <p:nvPr/>
                </p:nvSpPr>
                <p:spPr bwMode="auto">
                  <a:xfrm flipV="1">
                    <a:off x="1174" y="2154"/>
                    <a:ext cx="214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</p:grpSp>
        </p:grpSp>
        <p:grpSp>
          <p:nvGrpSpPr>
            <p:cNvPr id="133" name="Group 138"/>
            <p:cNvGrpSpPr>
              <a:grpSpLocks/>
            </p:cNvGrpSpPr>
            <p:nvPr/>
          </p:nvGrpSpPr>
          <p:grpSpPr bwMode="auto">
            <a:xfrm>
              <a:off x="1001" y="1121"/>
              <a:ext cx="52" cy="2312"/>
              <a:chOff x="1001" y="1121"/>
              <a:chExt cx="52" cy="2312"/>
            </a:xfrm>
          </p:grpSpPr>
          <p:grpSp>
            <p:nvGrpSpPr>
              <p:cNvPr id="134" name="Group 139"/>
              <p:cNvGrpSpPr>
                <a:grpSpLocks noChangeAspect="1"/>
              </p:cNvGrpSpPr>
              <p:nvPr/>
            </p:nvGrpSpPr>
            <p:grpSpPr bwMode="auto">
              <a:xfrm>
                <a:off x="1001" y="2942"/>
                <a:ext cx="51" cy="491"/>
                <a:chOff x="19059" y="16674"/>
                <a:chExt cx="61" cy="594"/>
              </a:xfrm>
            </p:grpSpPr>
            <p:grpSp>
              <p:nvGrpSpPr>
                <p:cNvPr id="195" name="Group 140"/>
                <p:cNvGrpSpPr>
                  <a:grpSpLocks noChangeAspect="1"/>
                </p:cNvGrpSpPr>
                <p:nvPr/>
              </p:nvGrpSpPr>
              <p:grpSpPr bwMode="auto">
                <a:xfrm>
                  <a:off x="19059" y="16928"/>
                  <a:ext cx="61" cy="340"/>
                  <a:chOff x="19147" y="16792"/>
                  <a:chExt cx="61" cy="340"/>
                </a:xfrm>
              </p:grpSpPr>
              <p:grpSp>
                <p:nvGrpSpPr>
                  <p:cNvPr id="203" name="Group 141"/>
                  <p:cNvGrpSpPr>
                    <a:grpSpLocks noChangeAspect="1"/>
                  </p:cNvGrpSpPr>
                  <p:nvPr/>
                </p:nvGrpSpPr>
                <p:grpSpPr bwMode="auto">
                  <a:xfrm rot="-16200000" flipH="1" flipV="1">
                    <a:off x="19008" y="16933"/>
                    <a:ext cx="339" cy="60"/>
                    <a:chOff x="959" y="2154"/>
                    <a:chExt cx="429" cy="137"/>
                  </a:xfrm>
                </p:grpSpPr>
                <p:sp>
                  <p:nvSpPr>
                    <p:cNvPr id="207" name="Freeform 142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959" y="2154"/>
                      <a:ext cx="215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208" name="Freeform 143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1174" y="2154"/>
                      <a:ext cx="214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  <p:grpSp>
                <p:nvGrpSpPr>
                  <p:cNvPr id="204" name="Group 144"/>
                  <p:cNvGrpSpPr>
                    <a:grpSpLocks noChangeAspect="1"/>
                  </p:cNvGrpSpPr>
                  <p:nvPr/>
                </p:nvGrpSpPr>
                <p:grpSpPr bwMode="auto">
                  <a:xfrm rot="5400000" flipH="1">
                    <a:off x="19007" y="16932"/>
                    <a:ext cx="339" cy="60"/>
                    <a:chOff x="959" y="2154"/>
                    <a:chExt cx="429" cy="137"/>
                  </a:xfrm>
                </p:grpSpPr>
                <p:sp>
                  <p:nvSpPr>
                    <p:cNvPr id="205" name="Freeform 145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959" y="2154"/>
                      <a:ext cx="215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206" name="Freeform 146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1174" y="2154"/>
                      <a:ext cx="214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</p:grpSp>
            <p:grpSp>
              <p:nvGrpSpPr>
                <p:cNvPr id="196" name="Group 147"/>
                <p:cNvGrpSpPr>
                  <a:grpSpLocks noChangeAspect="1"/>
                </p:cNvGrpSpPr>
                <p:nvPr/>
              </p:nvGrpSpPr>
              <p:grpSpPr bwMode="auto">
                <a:xfrm>
                  <a:off x="19059" y="16674"/>
                  <a:ext cx="61" cy="340"/>
                  <a:chOff x="19147" y="16792"/>
                  <a:chExt cx="61" cy="340"/>
                </a:xfrm>
              </p:grpSpPr>
              <p:grpSp>
                <p:nvGrpSpPr>
                  <p:cNvPr id="197" name="Group 148"/>
                  <p:cNvGrpSpPr>
                    <a:grpSpLocks noChangeAspect="1"/>
                  </p:cNvGrpSpPr>
                  <p:nvPr/>
                </p:nvGrpSpPr>
                <p:grpSpPr bwMode="auto">
                  <a:xfrm rot="-16200000" flipH="1" flipV="1">
                    <a:off x="19008" y="16933"/>
                    <a:ext cx="339" cy="60"/>
                    <a:chOff x="959" y="2154"/>
                    <a:chExt cx="429" cy="137"/>
                  </a:xfrm>
                </p:grpSpPr>
                <p:sp>
                  <p:nvSpPr>
                    <p:cNvPr id="201" name="Freeform 149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959" y="2154"/>
                      <a:ext cx="215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202" name="Freeform 150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1174" y="2154"/>
                      <a:ext cx="214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  <p:grpSp>
                <p:nvGrpSpPr>
                  <p:cNvPr id="198" name="Group 151"/>
                  <p:cNvGrpSpPr>
                    <a:grpSpLocks noChangeAspect="1"/>
                  </p:cNvGrpSpPr>
                  <p:nvPr/>
                </p:nvGrpSpPr>
                <p:grpSpPr bwMode="auto">
                  <a:xfrm rot="5400000" flipH="1">
                    <a:off x="19007" y="16932"/>
                    <a:ext cx="339" cy="60"/>
                    <a:chOff x="959" y="2154"/>
                    <a:chExt cx="429" cy="137"/>
                  </a:xfrm>
                </p:grpSpPr>
                <p:sp>
                  <p:nvSpPr>
                    <p:cNvPr id="199" name="Freeform 152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959" y="2154"/>
                      <a:ext cx="215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200" name="Freeform 153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1174" y="2154"/>
                      <a:ext cx="214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135" name="Group 154"/>
              <p:cNvGrpSpPr>
                <a:grpSpLocks noChangeAspect="1"/>
              </p:cNvGrpSpPr>
              <p:nvPr/>
            </p:nvGrpSpPr>
            <p:grpSpPr bwMode="auto">
              <a:xfrm>
                <a:off x="1002" y="2521"/>
                <a:ext cx="51" cy="491"/>
                <a:chOff x="19059" y="16674"/>
                <a:chExt cx="61" cy="594"/>
              </a:xfrm>
            </p:grpSpPr>
            <p:grpSp>
              <p:nvGrpSpPr>
                <p:cNvPr id="181" name="Group 155"/>
                <p:cNvGrpSpPr>
                  <a:grpSpLocks noChangeAspect="1"/>
                </p:cNvGrpSpPr>
                <p:nvPr/>
              </p:nvGrpSpPr>
              <p:grpSpPr bwMode="auto">
                <a:xfrm>
                  <a:off x="19059" y="16928"/>
                  <a:ext cx="61" cy="340"/>
                  <a:chOff x="19147" y="16792"/>
                  <a:chExt cx="61" cy="340"/>
                </a:xfrm>
              </p:grpSpPr>
              <p:grpSp>
                <p:nvGrpSpPr>
                  <p:cNvPr id="189" name="Group 156"/>
                  <p:cNvGrpSpPr>
                    <a:grpSpLocks noChangeAspect="1"/>
                  </p:cNvGrpSpPr>
                  <p:nvPr/>
                </p:nvGrpSpPr>
                <p:grpSpPr bwMode="auto">
                  <a:xfrm rot="-16200000" flipH="1" flipV="1">
                    <a:off x="19008" y="16933"/>
                    <a:ext cx="339" cy="60"/>
                    <a:chOff x="959" y="2154"/>
                    <a:chExt cx="429" cy="137"/>
                  </a:xfrm>
                </p:grpSpPr>
                <p:sp>
                  <p:nvSpPr>
                    <p:cNvPr id="193" name="Freeform 157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959" y="2154"/>
                      <a:ext cx="215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94" name="Freeform 158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1174" y="2154"/>
                      <a:ext cx="214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  <p:grpSp>
                <p:nvGrpSpPr>
                  <p:cNvPr id="190" name="Group 159"/>
                  <p:cNvGrpSpPr>
                    <a:grpSpLocks noChangeAspect="1"/>
                  </p:cNvGrpSpPr>
                  <p:nvPr/>
                </p:nvGrpSpPr>
                <p:grpSpPr bwMode="auto">
                  <a:xfrm rot="5400000" flipH="1">
                    <a:off x="19007" y="16932"/>
                    <a:ext cx="339" cy="60"/>
                    <a:chOff x="959" y="2154"/>
                    <a:chExt cx="429" cy="137"/>
                  </a:xfrm>
                </p:grpSpPr>
                <p:sp>
                  <p:nvSpPr>
                    <p:cNvPr id="191" name="Freeform 160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959" y="2154"/>
                      <a:ext cx="215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92" name="Freeform 161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1174" y="2154"/>
                      <a:ext cx="214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</p:grpSp>
            <p:grpSp>
              <p:nvGrpSpPr>
                <p:cNvPr id="182" name="Group 162"/>
                <p:cNvGrpSpPr>
                  <a:grpSpLocks noChangeAspect="1"/>
                </p:cNvGrpSpPr>
                <p:nvPr/>
              </p:nvGrpSpPr>
              <p:grpSpPr bwMode="auto">
                <a:xfrm>
                  <a:off x="19059" y="16674"/>
                  <a:ext cx="61" cy="340"/>
                  <a:chOff x="19147" y="16792"/>
                  <a:chExt cx="61" cy="340"/>
                </a:xfrm>
              </p:grpSpPr>
              <p:grpSp>
                <p:nvGrpSpPr>
                  <p:cNvPr id="183" name="Group 163"/>
                  <p:cNvGrpSpPr>
                    <a:grpSpLocks noChangeAspect="1"/>
                  </p:cNvGrpSpPr>
                  <p:nvPr/>
                </p:nvGrpSpPr>
                <p:grpSpPr bwMode="auto">
                  <a:xfrm rot="-16200000" flipH="1" flipV="1">
                    <a:off x="19008" y="16933"/>
                    <a:ext cx="339" cy="60"/>
                    <a:chOff x="959" y="2154"/>
                    <a:chExt cx="429" cy="137"/>
                  </a:xfrm>
                </p:grpSpPr>
                <p:sp>
                  <p:nvSpPr>
                    <p:cNvPr id="187" name="Freeform 164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959" y="2154"/>
                      <a:ext cx="215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88" name="Freeform 165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1174" y="2154"/>
                      <a:ext cx="214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  <p:grpSp>
                <p:nvGrpSpPr>
                  <p:cNvPr id="184" name="Group 166"/>
                  <p:cNvGrpSpPr>
                    <a:grpSpLocks noChangeAspect="1"/>
                  </p:cNvGrpSpPr>
                  <p:nvPr/>
                </p:nvGrpSpPr>
                <p:grpSpPr bwMode="auto">
                  <a:xfrm rot="5400000" flipH="1">
                    <a:off x="19007" y="16932"/>
                    <a:ext cx="339" cy="60"/>
                    <a:chOff x="959" y="2154"/>
                    <a:chExt cx="429" cy="137"/>
                  </a:xfrm>
                </p:grpSpPr>
                <p:sp>
                  <p:nvSpPr>
                    <p:cNvPr id="185" name="Freeform 167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959" y="2154"/>
                      <a:ext cx="215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86" name="Freeform 168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1174" y="2154"/>
                      <a:ext cx="214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136" name="Group 169"/>
              <p:cNvGrpSpPr>
                <a:grpSpLocks noChangeAspect="1"/>
              </p:cNvGrpSpPr>
              <p:nvPr/>
            </p:nvGrpSpPr>
            <p:grpSpPr bwMode="auto">
              <a:xfrm>
                <a:off x="1002" y="2102"/>
                <a:ext cx="51" cy="491"/>
                <a:chOff x="19059" y="16674"/>
                <a:chExt cx="61" cy="594"/>
              </a:xfrm>
            </p:grpSpPr>
            <p:grpSp>
              <p:nvGrpSpPr>
                <p:cNvPr id="167" name="Group 170"/>
                <p:cNvGrpSpPr>
                  <a:grpSpLocks noChangeAspect="1"/>
                </p:cNvGrpSpPr>
                <p:nvPr/>
              </p:nvGrpSpPr>
              <p:grpSpPr bwMode="auto">
                <a:xfrm>
                  <a:off x="19059" y="16928"/>
                  <a:ext cx="61" cy="340"/>
                  <a:chOff x="19147" y="16792"/>
                  <a:chExt cx="61" cy="340"/>
                </a:xfrm>
              </p:grpSpPr>
              <p:grpSp>
                <p:nvGrpSpPr>
                  <p:cNvPr id="175" name="Group 171"/>
                  <p:cNvGrpSpPr>
                    <a:grpSpLocks noChangeAspect="1"/>
                  </p:cNvGrpSpPr>
                  <p:nvPr/>
                </p:nvGrpSpPr>
                <p:grpSpPr bwMode="auto">
                  <a:xfrm rot="-16200000" flipH="1" flipV="1">
                    <a:off x="19008" y="16933"/>
                    <a:ext cx="339" cy="60"/>
                    <a:chOff x="959" y="2154"/>
                    <a:chExt cx="429" cy="137"/>
                  </a:xfrm>
                </p:grpSpPr>
                <p:sp>
                  <p:nvSpPr>
                    <p:cNvPr id="179" name="Freeform 172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959" y="2154"/>
                      <a:ext cx="215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80" name="Freeform 173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1174" y="2154"/>
                      <a:ext cx="214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  <p:grpSp>
                <p:nvGrpSpPr>
                  <p:cNvPr id="176" name="Group 174"/>
                  <p:cNvGrpSpPr>
                    <a:grpSpLocks noChangeAspect="1"/>
                  </p:cNvGrpSpPr>
                  <p:nvPr/>
                </p:nvGrpSpPr>
                <p:grpSpPr bwMode="auto">
                  <a:xfrm rot="5400000" flipH="1">
                    <a:off x="19007" y="16932"/>
                    <a:ext cx="339" cy="60"/>
                    <a:chOff x="959" y="2154"/>
                    <a:chExt cx="429" cy="137"/>
                  </a:xfrm>
                </p:grpSpPr>
                <p:sp>
                  <p:nvSpPr>
                    <p:cNvPr id="177" name="Freeform 175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959" y="2154"/>
                      <a:ext cx="215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78" name="Freeform 176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1174" y="2154"/>
                      <a:ext cx="214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</p:grpSp>
            <p:grpSp>
              <p:nvGrpSpPr>
                <p:cNvPr id="168" name="Group 177"/>
                <p:cNvGrpSpPr>
                  <a:grpSpLocks noChangeAspect="1"/>
                </p:cNvGrpSpPr>
                <p:nvPr/>
              </p:nvGrpSpPr>
              <p:grpSpPr bwMode="auto">
                <a:xfrm>
                  <a:off x="19059" y="16674"/>
                  <a:ext cx="61" cy="340"/>
                  <a:chOff x="19147" y="16792"/>
                  <a:chExt cx="61" cy="340"/>
                </a:xfrm>
              </p:grpSpPr>
              <p:grpSp>
                <p:nvGrpSpPr>
                  <p:cNvPr id="169" name="Group 178"/>
                  <p:cNvGrpSpPr>
                    <a:grpSpLocks noChangeAspect="1"/>
                  </p:cNvGrpSpPr>
                  <p:nvPr/>
                </p:nvGrpSpPr>
                <p:grpSpPr bwMode="auto">
                  <a:xfrm rot="-16200000" flipH="1" flipV="1">
                    <a:off x="19008" y="16933"/>
                    <a:ext cx="339" cy="60"/>
                    <a:chOff x="959" y="2154"/>
                    <a:chExt cx="429" cy="137"/>
                  </a:xfrm>
                </p:grpSpPr>
                <p:sp>
                  <p:nvSpPr>
                    <p:cNvPr id="173" name="Freeform 179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959" y="2154"/>
                      <a:ext cx="215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74" name="Freeform 180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1174" y="2154"/>
                      <a:ext cx="214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  <p:grpSp>
                <p:nvGrpSpPr>
                  <p:cNvPr id="170" name="Group 181"/>
                  <p:cNvGrpSpPr>
                    <a:grpSpLocks noChangeAspect="1"/>
                  </p:cNvGrpSpPr>
                  <p:nvPr/>
                </p:nvGrpSpPr>
                <p:grpSpPr bwMode="auto">
                  <a:xfrm rot="5400000" flipH="1">
                    <a:off x="19007" y="16932"/>
                    <a:ext cx="339" cy="60"/>
                    <a:chOff x="959" y="2154"/>
                    <a:chExt cx="429" cy="137"/>
                  </a:xfrm>
                </p:grpSpPr>
                <p:sp>
                  <p:nvSpPr>
                    <p:cNvPr id="171" name="Freeform 182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959" y="2154"/>
                      <a:ext cx="215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72" name="Freeform 183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1174" y="2154"/>
                      <a:ext cx="214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137" name="Group 184"/>
              <p:cNvGrpSpPr>
                <a:grpSpLocks noChangeAspect="1"/>
              </p:cNvGrpSpPr>
              <p:nvPr/>
            </p:nvGrpSpPr>
            <p:grpSpPr bwMode="auto">
              <a:xfrm>
                <a:off x="1002" y="1683"/>
                <a:ext cx="51" cy="491"/>
                <a:chOff x="19059" y="16674"/>
                <a:chExt cx="61" cy="594"/>
              </a:xfrm>
            </p:grpSpPr>
            <p:grpSp>
              <p:nvGrpSpPr>
                <p:cNvPr id="153" name="Group 185"/>
                <p:cNvGrpSpPr>
                  <a:grpSpLocks noChangeAspect="1"/>
                </p:cNvGrpSpPr>
                <p:nvPr/>
              </p:nvGrpSpPr>
              <p:grpSpPr bwMode="auto">
                <a:xfrm>
                  <a:off x="19059" y="16928"/>
                  <a:ext cx="61" cy="340"/>
                  <a:chOff x="19147" y="16792"/>
                  <a:chExt cx="61" cy="340"/>
                </a:xfrm>
              </p:grpSpPr>
              <p:grpSp>
                <p:nvGrpSpPr>
                  <p:cNvPr id="161" name="Group 186"/>
                  <p:cNvGrpSpPr>
                    <a:grpSpLocks noChangeAspect="1"/>
                  </p:cNvGrpSpPr>
                  <p:nvPr/>
                </p:nvGrpSpPr>
                <p:grpSpPr bwMode="auto">
                  <a:xfrm rot="-16200000" flipH="1" flipV="1">
                    <a:off x="19008" y="16933"/>
                    <a:ext cx="339" cy="60"/>
                    <a:chOff x="959" y="2154"/>
                    <a:chExt cx="429" cy="137"/>
                  </a:xfrm>
                </p:grpSpPr>
                <p:sp>
                  <p:nvSpPr>
                    <p:cNvPr id="165" name="Freeform 187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959" y="2154"/>
                      <a:ext cx="215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66" name="Freeform 188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1174" y="2154"/>
                      <a:ext cx="214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  <p:grpSp>
                <p:nvGrpSpPr>
                  <p:cNvPr id="162" name="Group 189"/>
                  <p:cNvGrpSpPr>
                    <a:grpSpLocks noChangeAspect="1"/>
                  </p:cNvGrpSpPr>
                  <p:nvPr/>
                </p:nvGrpSpPr>
                <p:grpSpPr bwMode="auto">
                  <a:xfrm rot="5400000" flipH="1">
                    <a:off x="19007" y="16932"/>
                    <a:ext cx="339" cy="60"/>
                    <a:chOff x="959" y="2154"/>
                    <a:chExt cx="429" cy="137"/>
                  </a:xfrm>
                </p:grpSpPr>
                <p:sp>
                  <p:nvSpPr>
                    <p:cNvPr id="163" name="Freeform 190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959" y="2154"/>
                      <a:ext cx="215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64" name="Freeform 191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1174" y="2154"/>
                      <a:ext cx="214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</p:grpSp>
            <p:grpSp>
              <p:nvGrpSpPr>
                <p:cNvPr id="154" name="Group 192"/>
                <p:cNvGrpSpPr>
                  <a:grpSpLocks noChangeAspect="1"/>
                </p:cNvGrpSpPr>
                <p:nvPr/>
              </p:nvGrpSpPr>
              <p:grpSpPr bwMode="auto">
                <a:xfrm>
                  <a:off x="19059" y="16674"/>
                  <a:ext cx="61" cy="340"/>
                  <a:chOff x="19147" y="16792"/>
                  <a:chExt cx="61" cy="340"/>
                </a:xfrm>
              </p:grpSpPr>
              <p:grpSp>
                <p:nvGrpSpPr>
                  <p:cNvPr id="155" name="Group 193"/>
                  <p:cNvGrpSpPr>
                    <a:grpSpLocks noChangeAspect="1"/>
                  </p:cNvGrpSpPr>
                  <p:nvPr/>
                </p:nvGrpSpPr>
                <p:grpSpPr bwMode="auto">
                  <a:xfrm rot="-16200000" flipH="1" flipV="1">
                    <a:off x="19008" y="16933"/>
                    <a:ext cx="339" cy="60"/>
                    <a:chOff x="959" y="2154"/>
                    <a:chExt cx="429" cy="137"/>
                  </a:xfrm>
                </p:grpSpPr>
                <p:sp>
                  <p:nvSpPr>
                    <p:cNvPr id="159" name="Freeform 194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959" y="2154"/>
                      <a:ext cx="215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60" name="Freeform 195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1174" y="2154"/>
                      <a:ext cx="214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  <p:grpSp>
                <p:nvGrpSpPr>
                  <p:cNvPr id="156" name="Group 196"/>
                  <p:cNvGrpSpPr>
                    <a:grpSpLocks noChangeAspect="1"/>
                  </p:cNvGrpSpPr>
                  <p:nvPr/>
                </p:nvGrpSpPr>
                <p:grpSpPr bwMode="auto">
                  <a:xfrm rot="5400000" flipH="1">
                    <a:off x="19007" y="16932"/>
                    <a:ext cx="339" cy="60"/>
                    <a:chOff x="959" y="2154"/>
                    <a:chExt cx="429" cy="137"/>
                  </a:xfrm>
                </p:grpSpPr>
                <p:sp>
                  <p:nvSpPr>
                    <p:cNvPr id="157" name="Freeform 197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959" y="2154"/>
                      <a:ext cx="215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58" name="Freeform 198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1174" y="2154"/>
                      <a:ext cx="214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138" name="Group 199"/>
              <p:cNvGrpSpPr>
                <a:grpSpLocks noChangeAspect="1"/>
              </p:cNvGrpSpPr>
              <p:nvPr/>
            </p:nvGrpSpPr>
            <p:grpSpPr bwMode="auto">
              <a:xfrm>
                <a:off x="1002" y="1121"/>
                <a:ext cx="51" cy="491"/>
                <a:chOff x="19059" y="16674"/>
                <a:chExt cx="61" cy="594"/>
              </a:xfrm>
            </p:grpSpPr>
            <p:grpSp>
              <p:nvGrpSpPr>
                <p:cNvPr id="139" name="Group 200"/>
                <p:cNvGrpSpPr>
                  <a:grpSpLocks noChangeAspect="1"/>
                </p:cNvGrpSpPr>
                <p:nvPr/>
              </p:nvGrpSpPr>
              <p:grpSpPr bwMode="auto">
                <a:xfrm>
                  <a:off x="19059" y="16928"/>
                  <a:ext cx="61" cy="340"/>
                  <a:chOff x="19147" y="16792"/>
                  <a:chExt cx="61" cy="340"/>
                </a:xfrm>
              </p:grpSpPr>
              <p:grpSp>
                <p:nvGrpSpPr>
                  <p:cNvPr id="147" name="Group 201"/>
                  <p:cNvGrpSpPr>
                    <a:grpSpLocks noChangeAspect="1"/>
                  </p:cNvGrpSpPr>
                  <p:nvPr/>
                </p:nvGrpSpPr>
                <p:grpSpPr bwMode="auto">
                  <a:xfrm rot="-16200000" flipH="1" flipV="1">
                    <a:off x="19008" y="16933"/>
                    <a:ext cx="339" cy="60"/>
                    <a:chOff x="959" y="2154"/>
                    <a:chExt cx="429" cy="137"/>
                  </a:xfrm>
                </p:grpSpPr>
                <p:sp>
                  <p:nvSpPr>
                    <p:cNvPr id="151" name="Freeform 202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959" y="2154"/>
                      <a:ext cx="215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52" name="Freeform 203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1174" y="2154"/>
                      <a:ext cx="214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  <p:grpSp>
                <p:nvGrpSpPr>
                  <p:cNvPr id="148" name="Group 204"/>
                  <p:cNvGrpSpPr>
                    <a:grpSpLocks noChangeAspect="1"/>
                  </p:cNvGrpSpPr>
                  <p:nvPr/>
                </p:nvGrpSpPr>
                <p:grpSpPr bwMode="auto">
                  <a:xfrm rot="5400000" flipH="1">
                    <a:off x="19007" y="16932"/>
                    <a:ext cx="339" cy="60"/>
                    <a:chOff x="959" y="2154"/>
                    <a:chExt cx="429" cy="137"/>
                  </a:xfrm>
                </p:grpSpPr>
                <p:sp>
                  <p:nvSpPr>
                    <p:cNvPr id="149" name="Freeform 205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959" y="2154"/>
                      <a:ext cx="215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50" name="Freeform 206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1174" y="2154"/>
                      <a:ext cx="214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</p:grpSp>
            <p:grpSp>
              <p:nvGrpSpPr>
                <p:cNvPr id="140" name="Group 207"/>
                <p:cNvGrpSpPr>
                  <a:grpSpLocks noChangeAspect="1"/>
                </p:cNvGrpSpPr>
                <p:nvPr/>
              </p:nvGrpSpPr>
              <p:grpSpPr bwMode="auto">
                <a:xfrm>
                  <a:off x="19059" y="16674"/>
                  <a:ext cx="61" cy="340"/>
                  <a:chOff x="19147" y="16792"/>
                  <a:chExt cx="61" cy="340"/>
                </a:xfrm>
              </p:grpSpPr>
              <p:grpSp>
                <p:nvGrpSpPr>
                  <p:cNvPr id="141" name="Group 208"/>
                  <p:cNvGrpSpPr>
                    <a:grpSpLocks noChangeAspect="1"/>
                  </p:cNvGrpSpPr>
                  <p:nvPr/>
                </p:nvGrpSpPr>
                <p:grpSpPr bwMode="auto">
                  <a:xfrm rot="-16200000" flipH="1" flipV="1">
                    <a:off x="19008" y="16933"/>
                    <a:ext cx="339" cy="60"/>
                    <a:chOff x="959" y="2154"/>
                    <a:chExt cx="429" cy="137"/>
                  </a:xfrm>
                </p:grpSpPr>
                <p:sp>
                  <p:nvSpPr>
                    <p:cNvPr id="145" name="Freeform 209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959" y="2154"/>
                      <a:ext cx="215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46" name="Freeform 210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1174" y="2154"/>
                      <a:ext cx="214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  <p:grpSp>
                <p:nvGrpSpPr>
                  <p:cNvPr id="142" name="Group 211"/>
                  <p:cNvGrpSpPr>
                    <a:grpSpLocks noChangeAspect="1"/>
                  </p:cNvGrpSpPr>
                  <p:nvPr/>
                </p:nvGrpSpPr>
                <p:grpSpPr bwMode="auto">
                  <a:xfrm rot="5400000" flipH="1">
                    <a:off x="19007" y="16932"/>
                    <a:ext cx="339" cy="60"/>
                    <a:chOff x="959" y="2154"/>
                    <a:chExt cx="429" cy="137"/>
                  </a:xfrm>
                </p:grpSpPr>
                <p:sp>
                  <p:nvSpPr>
                    <p:cNvPr id="143" name="Freeform 212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959" y="2154"/>
                      <a:ext cx="215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44" name="Freeform 213"/>
                    <p:cNvSpPr>
                      <a:spLocks noChangeAspect="1"/>
                    </p:cNvSpPr>
                    <p:nvPr/>
                  </p:nvSpPr>
                  <p:spPr bwMode="auto">
                    <a:xfrm flipV="1">
                      <a:off x="1174" y="2154"/>
                      <a:ext cx="214" cy="13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7"/>
                        </a:cxn>
                        <a:cxn ang="0">
                          <a:pos x="113" y="0"/>
                        </a:cxn>
                        <a:cxn ang="0">
                          <a:pos x="227" y="227"/>
                        </a:cxn>
                        <a:cxn ang="0">
                          <a:pos x="340" y="453"/>
                        </a:cxn>
                        <a:cxn ang="0">
                          <a:pos x="453" y="227"/>
                        </a:cxn>
                      </a:cxnLst>
                      <a:rect l="0" t="0" r="r" b="b"/>
                      <a:pathLst>
                        <a:path w="453" h="453">
                          <a:moveTo>
                            <a:pt x="0" y="227"/>
                          </a:moveTo>
                          <a:cubicBezTo>
                            <a:pt x="38" y="113"/>
                            <a:pt x="76" y="0"/>
                            <a:pt x="113" y="0"/>
                          </a:cubicBezTo>
                          <a:cubicBezTo>
                            <a:pt x="151" y="0"/>
                            <a:pt x="201" y="141"/>
                            <a:pt x="227" y="227"/>
                          </a:cubicBezTo>
                          <a:cubicBezTo>
                            <a:pt x="253" y="313"/>
                            <a:pt x="302" y="453"/>
                            <a:pt x="340" y="453"/>
                          </a:cubicBezTo>
                          <a:cubicBezTo>
                            <a:pt x="378" y="453"/>
                            <a:pt x="415" y="339"/>
                            <a:pt x="453" y="227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rgbClr val="FF33CC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de-DE" sz="1100"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20" name="Group 214"/>
          <p:cNvGrpSpPr>
            <a:grpSpLocks noChangeAspect="1"/>
          </p:cNvGrpSpPr>
          <p:nvPr/>
        </p:nvGrpSpPr>
        <p:grpSpPr bwMode="auto">
          <a:xfrm rot="16200000">
            <a:off x="1290107" y="1046374"/>
            <a:ext cx="61365" cy="320061"/>
            <a:chOff x="19147" y="16792"/>
            <a:chExt cx="61" cy="340"/>
          </a:xfrm>
        </p:grpSpPr>
        <p:grpSp>
          <p:nvGrpSpPr>
            <p:cNvPr id="126" name="Group 215"/>
            <p:cNvGrpSpPr>
              <a:grpSpLocks noChangeAspect="1"/>
            </p:cNvGrpSpPr>
            <p:nvPr/>
          </p:nvGrpSpPr>
          <p:grpSpPr bwMode="auto">
            <a:xfrm rot="-16200000" flipH="1" flipV="1">
              <a:off x="19008" y="16933"/>
              <a:ext cx="339" cy="60"/>
              <a:chOff x="959" y="2154"/>
              <a:chExt cx="429" cy="137"/>
            </a:xfrm>
          </p:grpSpPr>
          <p:sp>
            <p:nvSpPr>
              <p:cNvPr id="130" name="Freeform 216"/>
              <p:cNvSpPr>
                <a:spLocks noChangeAspect="1"/>
              </p:cNvSpPr>
              <p:nvPr/>
            </p:nvSpPr>
            <p:spPr bwMode="auto">
              <a:xfrm flipV="1">
                <a:off x="959" y="2154"/>
                <a:ext cx="215" cy="137"/>
              </a:xfrm>
              <a:custGeom>
                <a:avLst/>
                <a:gdLst/>
                <a:ahLst/>
                <a:cxnLst>
                  <a:cxn ang="0">
                    <a:pos x="0" y="227"/>
                  </a:cxn>
                  <a:cxn ang="0">
                    <a:pos x="113" y="0"/>
                  </a:cxn>
                  <a:cxn ang="0">
                    <a:pos x="227" y="227"/>
                  </a:cxn>
                  <a:cxn ang="0">
                    <a:pos x="340" y="453"/>
                  </a:cxn>
                  <a:cxn ang="0">
                    <a:pos x="453" y="227"/>
                  </a:cxn>
                </a:cxnLst>
                <a:rect l="0" t="0" r="r" b="b"/>
                <a:pathLst>
                  <a:path w="453" h="453">
                    <a:moveTo>
                      <a:pt x="0" y="227"/>
                    </a:moveTo>
                    <a:cubicBezTo>
                      <a:pt x="38" y="113"/>
                      <a:pt x="76" y="0"/>
                      <a:pt x="113" y="0"/>
                    </a:cubicBezTo>
                    <a:cubicBezTo>
                      <a:pt x="151" y="0"/>
                      <a:pt x="201" y="141"/>
                      <a:pt x="227" y="227"/>
                    </a:cubicBezTo>
                    <a:cubicBezTo>
                      <a:pt x="253" y="313"/>
                      <a:pt x="302" y="453"/>
                      <a:pt x="340" y="453"/>
                    </a:cubicBezTo>
                    <a:cubicBezTo>
                      <a:pt x="378" y="453"/>
                      <a:pt x="415" y="339"/>
                      <a:pt x="453" y="227"/>
                    </a:cubicBezTo>
                  </a:path>
                </a:pathLst>
              </a:custGeom>
              <a:noFill/>
              <a:ln w="12700" cap="flat" cmpd="sng">
                <a:solidFill>
                  <a:srgbClr val="FF33CC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de-DE" sz="11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1" name="Freeform 217"/>
              <p:cNvSpPr>
                <a:spLocks noChangeAspect="1"/>
              </p:cNvSpPr>
              <p:nvPr/>
            </p:nvSpPr>
            <p:spPr bwMode="auto">
              <a:xfrm flipV="1">
                <a:off x="1174" y="2154"/>
                <a:ext cx="214" cy="137"/>
              </a:xfrm>
              <a:custGeom>
                <a:avLst/>
                <a:gdLst/>
                <a:ahLst/>
                <a:cxnLst>
                  <a:cxn ang="0">
                    <a:pos x="0" y="227"/>
                  </a:cxn>
                  <a:cxn ang="0">
                    <a:pos x="113" y="0"/>
                  </a:cxn>
                  <a:cxn ang="0">
                    <a:pos x="227" y="227"/>
                  </a:cxn>
                  <a:cxn ang="0">
                    <a:pos x="340" y="453"/>
                  </a:cxn>
                  <a:cxn ang="0">
                    <a:pos x="453" y="227"/>
                  </a:cxn>
                </a:cxnLst>
                <a:rect l="0" t="0" r="r" b="b"/>
                <a:pathLst>
                  <a:path w="453" h="453">
                    <a:moveTo>
                      <a:pt x="0" y="227"/>
                    </a:moveTo>
                    <a:cubicBezTo>
                      <a:pt x="38" y="113"/>
                      <a:pt x="76" y="0"/>
                      <a:pt x="113" y="0"/>
                    </a:cubicBezTo>
                    <a:cubicBezTo>
                      <a:pt x="151" y="0"/>
                      <a:pt x="201" y="141"/>
                      <a:pt x="227" y="227"/>
                    </a:cubicBezTo>
                    <a:cubicBezTo>
                      <a:pt x="253" y="313"/>
                      <a:pt x="302" y="453"/>
                      <a:pt x="340" y="453"/>
                    </a:cubicBezTo>
                    <a:cubicBezTo>
                      <a:pt x="378" y="453"/>
                      <a:pt x="415" y="339"/>
                      <a:pt x="453" y="227"/>
                    </a:cubicBezTo>
                  </a:path>
                </a:pathLst>
              </a:custGeom>
              <a:noFill/>
              <a:ln w="12700" cap="flat" cmpd="sng">
                <a:solidFill>
                  <a:srgbClr val="FF33CC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de-DE" sz="110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27" name="Group 218"/>
            <p:cNvGrpSpPr>
              <a:grpSpLocks noChangeAspect="1"/>
            </p:cNvGrpSpPr>
            <p:nvPr/>
          </p:nvGrpSpPr>
          <p:grpSpPr bwMode="auto">
            <a:xfrm rot="5400000" flipH="1">
              <a:off x="19007" y="16932"/>
              <a:ext cx="339" cy="60"/>
              <a:chOff x="959" y="2154"/>
              <a:chExt cx="429" cy="137"/>
            </a:xfrm>
          </p:grpSpPr>
          <p:sp>
            <p:nvSpPr>
              <p:cNvPr id="128" name="Freeform 219"/>
              <p:cNvSpPr>
                <a:spLocks noChangeAspect="1"/>
              </p:cNvSpPr>
              <p:nvPr/>
            </p:nvSpPr>
            <p:spPr bwMode="auto">
              <a:xfrm flipV="1">
                <a:off x="959" y="2154"/>
                <a:ext cx="215" cy="137"/>
              </a:xfrm>
              <a:custGeom>
                <a:avLst/>
                <a:gdLst/>
                <a:ahLst/>
                <a:cxnLst>
                  <a:cxn ang="0">
                    <a:pos x="0" y="227"/>
                  </a:cxn>
                  <a:cxn ang="0">
                    <a:pos x="113" y="0"/>
                  </a:cxn>
                  <a:cxn ang="0">
                    <a:pos x="227" y="227"/>
                  </a:cxn>
                  <a:cxn ang="0">
                    <a:pos x="340" y="453"/>
                  </a:cxn>
                  <a:cxn ang="0">
                    <a:pos x="453" y="227"/>
                  </a:cxn>
                </a:cxnLst>
                <a:rect l="0" t="0" r="r" b="b"/>
                <a:pathLst>
                  <a:path w="453" h="453">
                    <a:moveTo>
                      <a:pt x="0" y="227"/>
                    </a:moveTo>
                    <a:cubicBezTo>
                      <a:pt x="38" y="113"/>
                      <a:pt x="76" y="0"/>
                      <a:pt x="113" y="0"/>
                    </a:cubicBezTo>
                    <a:cubicBezTo>
                      <a:pt x="151" y="0"/>
                      <a:pt x="201" y="141"/>
                      <a:pt x="227" y="227"/>
                    </a:cubicBezTo>
                    <a:cubicBezTo>
                      <a:pt x="253" y="313"/>
                      <a:pt x="302" y="453"/>
                      <a:pt x="340" y="453"/>
                    </a:cubicBezTo>
                    <a:cubicBezTo>
                      <a:pt x="378" y="453"/>
                      <a:pt x="415" y="339"/>
                      <a:pt x="453" y="227"/>
                    </a:cubicBezTo>
                  </a:path>
                </a:pathLst>
              </a:custGeom>
              <a:noFill/>
              <a:ln w="12700" cap="flat" cmpd="sng">
                <a:solidFill>
                  <a:srgbClr val="FF33CC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de-DE" sz="11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9" name="Freeform 220"/>
              <p:cNvSpPr>
                <a:spLocks noChangeAspect="1"/>
              </p:cNvSpPr>
              <p:nvPr/>
            </p:nvSpPr>
            <p:spPr bwMode="auto">
              <a:xfrm flipV="1">
                <a:off x="1174" y="2154"/>
                <a:ext cx="214" cy="137"/>
              </a:xfrm>
              <a:custGeom>
                <a:avLst/>
                <a:gdLst/>
                <a:ahLst/>
                <a:cxnLst>
                  <a:cxn ang="0">
                    <a:pos x="0" y="227"/>
                  </a:cxn>
                  <a:cxn ang="0">
                    <a:pos x="113" y="0"/>
                  </a:cxn>
                  <a:cxn ang="0">
                    <a:pos x="227" y="227"/>
                  </a:cxn>
                  <a:cxn ang="0">
                    <a:pos x="340" y="453"/>
                  </a:cxn>
                  <a:cxn ang="0">
                    <a:pos x="453" y="227"/>
                  </a:cxn>
                </a:cxnLst>
                <a:rect l="0" t="0" r="r" b="b"/>
                <a:pathLst>
                  <a:path w="453" h="453">
                    <a:moveTo>
                      <a:pt x="0" y="227"/>
                    </a:moveTo>
                    <a:cubicBezTo>
                      <a:pt x="38" y="113"/>
                      <a:pt x="76" y="0"/>
                      <a:pt x="113" y="0"/>
                    </a:cubicBezTo>
                    <a:cubicBezTo>
                      <a:pt x="151" y="0"/>
                      <a:pt x="201" y="141"/>
                      <a:pt x="227" y="227"/>
                    </a:cubicBezTo>
                    <a:cubicBezTo>
                      <a:pt x="253" y="313"/>
                      <a:pt x="302" y="453"/>
                      <a:pt x="340" y="453"/>
                    </a:cubicBezTo>
                    <a:cubicBezTo>
                      <a:pt x="378" y="453"/>
                      <a:pt x="415" y="339"/>
                      <a:pt x="453" y="227"/>
                    </a:cubicBezTo>
                  </a:path>
                </a:pathLst>
              </a:custGeom>
              <a:noFill/>
              <a:ln w="12700" cap="flat" cmpd="sng">
                <a:solidFill>
                  <a:srgbClr val="FF33CC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de-DE" sz="110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21" name="Freeform 105"/>
          <p:cNvSpPr>
            <a:spLocks noChangeArrowheads="1"/>
          </p:cNvSpPr>
          <p:nvPr/>
        </p:nvSpPr>
        <p:spPr bwMode="auto">
          <a:xfrm flipH="1">
            <a:off x="4187006" y="4820623"/>
            <a:ext cx="669737" cy="26926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84" y="0"/>
              </a:cxn>
              <a:cxn ang="0">
                <a:pos x="584" y="348"/>
              </a:cxn>
            </a:cxnLst>
            <a:rect l="0" t="0" r="r" b="b"/>
            <a:pathLst>
              <a:path w="584" h="348">
                <a:moveTo>
                  <a:pt x="0" y="0"/>
                </a:moveTo>
                <a:lnTo>
                  <a:pt x="584" y="0"/>
                </a:lnTo>
                <a:lnTo>
                  <a:pt x="584" y="348"/>
                </a:lnTo>
              </a:path>
            </a:pathLst>
          </a:custGeom>
          <a:noFill/>
          <a:ln w="127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Freeform 4"/>
          <p:cNvSpPr>
            <a:spLocks noChangeArrowheads="1"/>
          </p:cNvSpPr>
          <p:nvPr/>
        </p:nvSpPr>
        <p:spPr bwMode="auto">
          <a:xfrm flipH="1">
            <a:off x="3628891" y="1179646"/>
            <a:ext cx="391819" cy="4023674"/>
          </a:xfrm>
          <a:custGeom>
            <a:avLst/>
            <a:gdLst/>
            <a:ahLst/>
            <a:cxnLst>
              <a:cxn ang="0">
                <a:pos x="0" y="3344"/>
              </a:cxn>
              <a:cxn ang="0">
                <a:pos x="344" y="3344"/>
              </a:cxn>
              <a:cxn ang="0">
                <a:pos x="344" y="0"/>
              </a:cxn>
            </a:cxnLst>
            <a:rect l="0" t="0" r="r" b="b"/>
            <a:pathLst>
              <a:path w="344" h="3344">
                <a:moveTo>
                  <a:pt x="0" y="3344"/>
                </a:moveTo>
                <a:lnTo>
                  <a:pt x="344" y="3344"/>
                </a:lnTo>
                <a:lnTo>
                  <a:pt x="344" y="0"/>
                </a:lnTo>
              </a:path>
            </a:pathLst>
          </a:custGeom>
          <a:noFill/>
          <a:ln w="127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 flipV="1">
            <a:off x="4847290" y="1177238"/>
            <a:ext cx="1478" cy="3643383"/>
          </a:xfrm>
          <a:prstGeom prst="line">
            <a:avLst/>
          </a:prstGeom>
          <a:noFill/>
          <a:ln w="127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4" name="Group 14"/>
          <p:cNvGrpSpPr>
            <a:grpSpLocks/>
          </p:cNvGrpSpPr>
          <p:nvPr/>
        </p:nvGrpSpPr>
        <p:grpSpPr bwMode="auto">
          <a:xfrm flipH="1">
            <a:off x="4007037" y="5030054"/>
            <a:ext cx="355371" cy="375415"/>
            <a:chOff x="3012" y="3864"/>
            <a:chExt cx="312" cy="312"/>
          </a:xfrm>
        </p:grpSpPr>
        <p:sp>
          <p:nvSpPr>
            <p:cNvPr id="121" name="Oval 15"/>
            <p:cNvSpPr>
              <a:spLocks noChangeArrowheads="1"/>
            </p:cNvSpPr>
            <p:nvPr/>
          </p:nvSpPr>
          <p:spPr bwMode="auto">
            <a:xfrm flipH="1">
              <a:off x="3012" y="3864"/>
              <a:ext cx="312" cy="31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22" name="Group 16"/>
            <p:cNvGrpSpPr>
              <a:grpSpLocks/>
            </p:cNvGrpSpPr>
            <p:nvPr/>
          </p:nvGrpSpPr>
          <p:grpSpPr bwMode="auto">
            <a:xfrm>
              <a:off x="3015" y="3878"/>
              <a:ext cx="271" cy="277"/>
              <a:chOff x="3015" y="3878"/>
              <a:chExt cx="271" cy="277"/>
            </a:xfrm>
          </p:grpSpPr>
          <p:sp>
            <p:nvSpPr>
              <p:cNvPr id="123" name="Freeform 17"/>
              <p:cNvSpPr>
                <a:spLocks/>
              </p:cNvSpPr>
              <p:nvPr/>
            </p:nvSpPr>
            <p:spPr bwMode="auto">
              <a:xfrm flipH="1">
                <a:off x="3149" y="3878"/>
                <a:ext cx="137" cy="159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168" y="28"/>
                  </a:cxn>
                </a:cxnLst>
                <a:rect l="0" t="0" r="r" b="b"/>
                <a:pathLst>
                  <a:path w="168" h="196">
                    <a:moveTo>
                      <a:pt x="0" y="196"/>
                    </a:moveTo>
                    <a:cubicBezTo>
                      <a:pt x="28" y="0"/>
                      <a:pt x="133" y="63"/>
                      <a:pt x="168" y="28"/>
                    </a:cubicBez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de-DE" sz="11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4" name="Freeform 18"/>
              <p:cNvSpPr>
                <a:spLocks/>
              </p:cNvSpPr>
              <p:nvPr/>
            </p:nvSpPr>
            <p:spPr bwMode="auto">
              <a:xfrm rot="14400000" flipH="1">
                <a:off x="3027" y="3929"/>
                <a:ext cx="136" cy="159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168" y="28"/>
                  </a:cxn>
                </a:cxnLst>
                <a:rect l="0" t="0" r="r" b="b"/>
                <a:pathLst>
                  <a:path w="168" h="196">
                    <a:moveTo>
                      <a:pt x="0" y="196"/>
                    </a:moveTo>
                    <a:cubicBezTo>
                      <a:pt x="28" y="0"/>
                      <a:pt x="133" y="63"/>
                      <a:pt x="168" y="28"/>
                    </a:cubicBez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de-DE" sz="11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5" name="Freeform 19"/>
              <p:cNvSpPr>
                <a:spLocks/>
              </p:cNvSpPr>
              <p:nvPr/>
            </p:nvSpPr>
            <p:spPr bwMode="auto">
              <a:xfrm rot="7200000" flipH="1">
                <a:off x="3139" y="4007"/>
                <a:ext cx="136" cy="159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168" y="28"/>
                  </a:cxn>
                </a:cxnLst>
                <a:rect l="0" t="0" r="r" b="b"/>
                <a:pathLst>
                  <a:path w="168" h="196">
                    <a:moveTo>
                      <a:pt x="0" y="196"/>
                    </a:moveTo>
                    <a:cubicBezTo>
                      <a:pt x="28" y="0"/>
                      <a:pt x="133" y="63"/>
                      <a:pt x="168" y="28"/>
                    </a:cubicBez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de-DE" sz="110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25" name="Rectangle 20"/>
          <p:cNvSpPr>
            <a:spLocks noChangeArrowheads="1"/>
          </p:cNvSpPr>
          <p:nvPr/>
        </p:nvSpPr>
        <p:spPr bwMode="auto">
          <a:xfrm flipH="1">
            <a:off x="4795236" y="4375482"/>
            <a:ext cx="100233" cy="259902"/>
          </a:xfrm>
          <a:prstGeom prst="rect">
            <a:avLst/>
          </a:prstGeom>
          <a:solidFill>
            <a:srgbClr val="FFFFFF"/>
          </a:solidFill>
          <a:ln w="127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 flipH="1">
            <a:off x="4713227" y="3947124"/>
            <a:ext cx="282474" cy="322471"/>
          </a:xfrm>
          <a:prstGeom prst="rect">
            <a:avLst/>
          </a:prstGeom>
          <a:solidFill>
            <a:srgbClr val="FFFFFF"/>
          </a:solidFill>
          <a:ln w="127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Freeform 22"/>
          <p:cNvSpPr>
            <a:spLocks noChangeArrowheads="1"/>
          </p:cNvSpPr>
          <p:nvPr/>
        </p:nvSpPr>
        <p:spPr bwMode="auto">
          <a:xfrm flipH="1">
            <a:off x="4758788" y="4019320"/>
            <a:ext cx="186797" cy="178081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9" y="0"/>
              </a:cxn>
              <a:cxn ang="0">
                <a:pos x="128" y="0"/>
              </a:cxn>
              <a:cxn ang="0">
                <a:pos x="164" y="148"/>
              </a:cxn>
            </a:cxnLst>
            <a:rect l="0" t="0" r="r" b="b"/>
            <a:pathLst>
              <a:path w="164" h="148">
                <a:moveTo>
                  <a:pt x="0" y="144"/>
                </a:moveTo>
                <a:lnTo>
                  <a:pt x="39" y="0"/>
                </a:lnTo>
                <a:lnTo>
                  <a:pt x="128" y="0"/>
                </a:lnTo>
                <a:lnTo>
                  <a:pt x="164" y="148"/>
                </a:lnTo>
              </a:path>
            </a:pathLst>
          </a:custGeom>
          <a:noFill/>
          <a:ln w="127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3"/>
          <p:cNvSpPr>
            <a:spLocks noChangeArrowheads="1"/>
          </p:cNvSpPr>
          <p:nvPr/>
        </p:nvSpPr>
        <p:spPr bwMode="auto">
          <a:xfrm flipH="1">
            <a:off x="4708672" y="2850963"/>
            <a:ext cx="282474" cy="322471"/>
          </a:xfrm>
          <a:prstGeom prst="rect">
            <a:avLst/>
          </a:prstGeom>
          <a:solidFill>
            <a:srgbClr val="FFFFFF"/>
          </a:solidFill>
          <a:ln w="127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Freeform 24"/>
          <p:cNvSpPr>
            <a:spLocks noChangeArrowheads="1"/>
          </p:cNvSpPr>
          <p:nvPr/>
        </p:nvSpPr>
        <p:spPr bwMode="auto">
          <a:xfrm>
            <a:off x="4754232" y="2923158"/>
            <a:ext cx="197048" cy="17808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9" y="0"/>
              </a:cxn>
              <a:cxn ang="0">
                <a:pos x="125" y="148"/>
              </a:cxn>
            </a:cxnLst>
            <a:rect l="0" t="0" r="r" b="b"/>
            <a:pathLst>
              <a:path w="125" h="148">
                <a:moveTo>
                  <a:pt x="0" y="0"/>
                </a:moveTo>
                <a:lnTo>
                  <a:pt x="89" y="0"/>
                </a:lnTo>
                <a:lnTo>
                  <a:pt x="125" y="148"/>
                </a:lnTo>
              </a:path>
            </a:pathLst>
          </a:custGeom>
          <a:noFill/>
          <a:ln w="127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 Box 25"/>
          <p:cNvSpPr txBox="1">
            <a:spLocks noChangeArrowheads="1"/>
          </p:cNvSpPr>
          <p:nvPr/>
        </p:nvSpPr>
        <p:spPr bwMode="auto">
          <a:xfrm flipH="1">
            <a:off x="4196904" y="4383906"/>
            <a:ext cx="528006" cy="263791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8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11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0dB</a:t>
            </a:r>
            <a:endParaRPr lang="es-ES_tradnl" sz="11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 flipH="1">
            <a:off x="4111119" y="3815541"/>
            <a:ext cx="580906" cy="433068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defTabSz="449263">
              <a:buClr>
                <a:srgbClr val="008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1.4-20</a:t>
            </a:r>
          </a:p>
          <a:p>
            <a:pPr algn="ctr" defTabSz="449263">
              <a:buClr>
                <a:srgbClr val="008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GHz</a:t>
            </a:r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 flipH="1">
            <a:off x="4804348" y="2119386"/>
            <a:ext cx="100233" cy="259902"/>
          </a:xfrm>
          <a:prstGeom prst="rect">
            <a:avLst/>
          </a:prstGeom>
          <a:solidFill>
            <a:srgbClr val="FFFFFF"/>
          </a:solidFill>
          <a:ln w="127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 flipH="1">
            <a:off x="4804348" y="3374377"/>
            <a:ext cx="100233" cy="259902"/>
          </a:xfrm>
          <a:prstGeom prst="rect">
            <a:avLst/>
          </a:prstGeom>
          <a:solidFill>
            <a:srgbClr val="FFFFFF"/>
          </a:solidFill>
          <a:ln w="127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 flipH="1">
            <a:off x="4333775" y="3378992"/>
            <a:ext cx="528006" cy="263791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8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11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s-ES_tradnl" sz="11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dB</a:t>
            </a:r>
            <a:endParaRPr lang="es-ES_tradnl" sz="11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 Box 30"/>
          <p:cNvSpPr txBox="1">
            <a:spLocks noChangeArrowheads="1"/>
          </p:cNvSpPr>
          <p:nvPr/>
        </p:nvSpPr>
        <p:spPr bwMode="auto">
          <a:xfrm flipH="1">
            <a:off x="4331659" y="2145858"/>
            <a:ext cx="528006" cy="263791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8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20dB</a:t>
            </a:r>
          </a:p>
        </p:txBody>
      </p:sp>
      <p:sp>
        <p:nvSpPr>
          <p:cNvPr id="36" name="Text Box 31"/>
          <p:cNvSpPr txBox="1">
            <a:spLocks noChangeArrowheads="1"/>
          </p:cNvSpPr>
          <p:nvPr/>
        </p:nvSpPr>
        <p:spPr bwMode="auto">
          <a:xfrm flipH="1">
            <a:off x="4135801" y="2757282"/>
            <a:ext cx="628996" cy="433068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defTabSz="449263">
              <a:buClr>
                <a:srgbClr val="008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DC-7.2</a:t>
            </a:r>
            <a:endParaRPr lang="es-ES_tradnl" sz="11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algn="ctr" defTabSz="449263">
              <a:buClr>
                <a:srgbClr val="008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GHz</a:t>
            </a:r>
          </a:p>
        </p:txBody>
      </p:sp>
      <p:grpSp>
        <p:nvGrpSpPr>
          <p:cNvPr id="37" name="Group 32"/>
          <p:cNvGrpSpPr>
            <a:grpSpLocks/>
          </p:cNvGrpSpPr>
          <p:nvPr/>
        </p:nvGrpSpPr>
        <p:grpSpPr bwMode="auto">
          <a:xfrm flipH="1">
            <a:off x="3458045" y="4356233"/>
            <a:ext cx="357648" cy="375415"/>
            <a:chOff x="3492" y="3304"/>
            <a:chExt cx="314" cy="312"/>
          </a:xfrm>
        </p:grpSpPr>
        <p:sp>
          <p:nvSpPr>
            <p:cNvPr id="116" name="Oval 33"/>
            <p:cNvSpPr>
              <a:spLocks noChangeArrowheads="1"/>
            </p:cNvSpPr>
            <p:nvPr/>
          </p:nvSpPr>
          <p:spPr bwMode="auto">
            <a:xfrm>
              <a:off x="3492" y="3304"/>
              <a:ext cx="312" cy="31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17" name="Group 34"/>
            <p:cNvGrpSpPr>
              <a:grpSpLocks/>
            </p:cNvGrpSpPr>
            <p:nvPr/>
          </p:nvGrpSpPr>
          <p:grpSpPr bwMode="auto">
            <a:xfrm>
              <a:off x="3531" y="3318"/>
              <a:ext cx="275" cy="277"/>
              <a:chOff x="3531" y="3318"/>
              <a:chExt cx="275" cy="277"/>
            </a:xfrm>
          </p:grpSpPr>
          <p:sp>
            <p:nvSpPr>
              <p:cNvPr id="118" name="Freeform 35"/>
              <p:cNvSpPr>
                <a:spLocks/>
              </p:cNvSpPr>
              <p:nvPr/>
            </p:nvSpPr>
            <p:spPr bwMode="auto">
              <a:xfrm>
                <a:off x="3531" y="3318"/>
                <a:ext cx="137" cy="159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168" y="28"/>
                  </a:cxn>
                </a:cxnLst>
                <a:rect l="0" t="0" r="r" b="b"/>
                <a:pathLst>
                  <a:path w="168" h="196">
                    <a:moveTo>
                      <a:pt x="0" y="196"/>
                    </a:moveTo>
                    <a:cubicBezTo>
                      <a:pt x="28" y="0"/>
                      <a:pt x="133" y="63"/>
                      <a:pt x="168" y="28"/>
                    </a:cubicBezTo>
                  </a:path>
                </a:pathLst>
              </a:custGeom>
              <a:noFill/>
              <a:ln w="1270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de-DE" sz="11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9" name="Freeform 36"/>
              <p:cNvSpPr>
                <a:spLocks/>
              </p:cNvSpPr>
              <p:nvPr/>
            </p:nvSpPr>
            <p:spPr bwMode="auto">
              <a:xfrm rot="7200000">
                <a:off x="3659" y="3369"/>
                <a:ext cx="136" cy="159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168" y="28"/>
                  </a:cxn>
                </a:cxnLst>
                <a:rect l="0" t="0" r="r" b="b"/>
                <a:pathLst>
                  <a:path w="168" h="196">
                    <a:moveTo>
                      <a:pt x="0" y="196"/>
                    </a:moveTo>
                    <a:cubicBezTo>
                      <a:pt x="28" y="0"/>
                      <a:pt x="133" y="63"/>
                      <a:pt x="168" y="28"/>
                    </a:cubicBezTo>
                  </a:path>
                </a:pathLst>
              </a:custGeom>
              <a:noFill/>
              <a:ln w="1270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de-DE" sz="11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0" name="Freeform 37"/>
              <p:cNvSpPr>
                <a:spLocks/>
              </p:cNvSpPr>
              <p:nvPr/>
            </p:nvSpPr>
            <p:spPr bwMode="auto">
              <a:xfrm rot="14400000">
                <a:off x="3545" y="3447"/>
                <a:ext cx="136" cy="159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168" y="28"/>
                  </a:cxn>
                </a:cxnLst>
                <a:rect l="0" t="0" r="r" b="b"/>
                <a:pathLst>
                  <a:path w="168" h="196">
                    <a:moveTo>
                      <a:pt x="0" y="196"/>
                    </a:moveTo>
                    <a:cubicBezTo>
                      <a:pt x="28" y="0"/>
                      <a:pt x="133" y="63"/>
                      <a:pt x="168" y="28"/>
                    </a:cubicBezTo>
                  </a:path>
                </a:pathLst>
              </a:custGeom>
              <a:noFill/>
              <a:ln w="1270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de-DE" sz="110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38" name="Rectangle 38"/>
          <p:cNvSpPr>
            <a:spLocks noChangeArrowheads="1"/>
          </p:cNvSpPr>
          <p:nvPr/>
        </p:nvSpPr>
        <p:spPr bwMode="auto">
          <a:xfrm flipH="1">
            <a:off x="3337304" y="4490994"/>
            <a:ext cx="127569" cy="10588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 flipH="1">
            <a:off x="2952118" y="4410789"/>
            <a:ext cx="444650" cy="263791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FF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50</a:t>
            </a:r>
            <a:r>
              <a:rPr lang="el-GR" sz="11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Ω</a:t>
            </a:r>
            <a:endParaRPr lang="es-ES_tradnl" sz="1100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0" name="Group 40"/>
          <p:cNvGrpSpPr>
            <a:grpSpLocks/>
          </p:cNvGrpSpPr>
          <p:nvPr/>
        </p:nvGrpSpPr>
        <p:grpSpPr bwMode="auto">
          <a:xfrm flipH="1">
            <a:off x="3463733" y="4722024"/>
            <a:ext cx="357649" cy="375415"/>
            <a:chOff x="3487" y="3608"/>
            <a:chExt cx="314" cy="312"/>
          </a:xfrm>
        </p:grpSpPr>
        <p:sp>
          <p:nvSpPr>
            <p:cNvPr id="111" name="Oval 41"/>
            <p:cNvSpPr>
              <a:spLocks noChangeArrowheads="1"/>
            </p:cNvSpPr>
            <p:nvPr/>
          </p:nvSpPr>
          <p:spPr bwMode="auto">
            <a:xfrm>
              <a:off x="3487" y="3608"/>
              <a:ext cx="312" cy="31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12" name="Group 42"/>
            <p:cNvGrpSpPr>
              <a:grpSpLocks/>
            </p:cNvGrpSpPr>
            <p:nvPr/>
          </p:nvGrpSpPr>
          <p:grpSpPr bwMode="auto">
            <a:xfrm>
              <a:off x="3526" y="3622"/>
              <a:ext cx="275" cy="277"/>
              <a:chOff x="3526" y="3622"/>
              <a:chExt cx="275" cy="277"/>
            </a:xfrm>
          </p:grpSpPr>
          <p:sp>
            <p:nvSpPr>
              <p:cNvPr id="113" name="Freeform 43"/>
              <p:cNvSpPr>
                <a:spLocks/>
              </p:cNvSpPr>
              <p:nvPr/>
            </p:nvSpPr>
            <p:spPr bwMode="auto">
              <a:xfrm>
                <a:off x="3526" y="3622"/>
                <a:ext cx="137" cy="159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168" y="28"/>
                  </a:cxn>
                </a:cxnLst>
                <a:rect l="0" t="0" r="r" b="b"/>
                <a:pathLst>
                  <a:path w="168" h="196">
                    <a:moveTo>
                      <a:pt x="0" y="196"/>
                    </a:moveTo>
                    <a:cubicBezTo>
                      <a:pt x="28" y="0"/>
                      <a:pt x="133" y="63"/>
                      <a:pt x="168" y="28"/>
                    </a:cubicBezTo>
                  </a:path>
                </a:pathLst>
              </a:custGeom>
              <a:noFill/>
              <a:ln w="1270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de-DE" sz="11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4" name="Freeform 44"/>
              <p:cNvSpPr>
                <a:spLocks/>
              </p:cNvSpPr>
              <p:nvPr/>
            </p:nvSpPr>
            <p:spPr bwMode="auto">
              <a:xfrm rot="7200000">
                <a:off x="3654" y="3673"/>
                <a:ext cx="136" cy="159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168" y="28"/>
                  </a:cxn>
                </a:cxnLst>
                <a:rect l="0" t="0" r="r" b="b"/>
                <a:pathLst>
                  <a:path w="168" h="196">
                    <a:moveTo>
                      <a:pt x="0" y="196"/>
                    </a:moveTo>
                    <a:cubicBezTo>
                      <a:pt x="28" y="0"/>
                      <a:pt x="133" y="63"/>
                      <a:pt x="168" y="28"/>
                    </a:cubicBezTo>
                  </a:path>
                </a:pathLst>
              </a:custGeom>
              <a:noFill/>
              <a:ln w="1270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de-DE" sz="11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5" name="Freeform 45"/>
              <p:cNvSpPr>
                <a:spLocks/>
              </p:cNvSpPr>
              <p:nvPr/>
            </p:nvSpPr>
            <p:spPr bwMode="auto">
              <a:xfrm rot="14400000">
                <a:off x="3539" y="3751"/>
                <a:ext cx="136" cy="159"/>
              </a:xfrm>
              <a:custGeom>
                <a:avLst/>
                <a:gdLst/>
                <a:ahLst/>
                <a:cxnLst>
                  <a:cxn ang="0">
                    <a:pos x="0" y="196"/>
                  </a:cxn>
                  <a:cxn ang="0">
                    <a:pos x="168" y="28"/>
                  </a:cxn>
                </a:cxnLst>
                <a:rect l="0" t="0" r="r" b="b"/>
                <a:pathLst>
                  <a:path w="168" h="196">
                    <a:moveTo>
                      <a:pt x="0" y="196"/>
                    </a:moveTo>
                    <a:cubicBezTo>
                      <a:pt x="28" y="0"/>
                      <a:pt x="133" y="63"/>
                      <a:pt x="168" y="28"/>
                    </a:cubicBezTo>
                  </a:path>
                </a:pathLst>
              </a:custGeom>
              <a:noFill/>
              <a:ln w="1270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de-DE" sz="110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41" name="Rectangle 46"/>
          <p:cNvSpPr>
            <a:spLocks noChangeArrowheads="1"/>
          </p:cNvSpPr>
          <p:nvPr/>
        </p:nvSpPr>
        <p:spPr bwMode="auto">
          <a:xfrm flipH="1">
            <a:off x="3343244" y="4857251"/>
            <a:ext cx="127569" cy="10588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 Box 47"/>
          <p:cNvSpPr txBox="1">
            <a:spLocks noChangeArrowheads="1"/>
          </p:cNvSpPr>
          <p:nvPr/>
        </p:nvSpPr>
        <p:spPr bwMode="auto">
          <a:xfrm flipH="1">
            <a:off x="2961691" y="4787761"/>
            <a:ext cx="444650" cy="263791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FF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50</a:t>
            </a:r>
            <a:r>
              <a:rPr lang="el-GR" sz="11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Ω</a:t>
            </a:r>
            <a:endParaRPr lang="es-ES_tradnl" sz="1100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48"/>
          <p:cNvSpPr>
            <a:spLocks noChangeArrowheads="1"/>
          </p:cNvSpPr>
          <p:nvPr/>
        </p:nvSpPr>
        <p:spPr bwMode="auto">
          <a:xfrm flipH="1">
            <a:off x="3492211" y="3947124"/>
            <a:ext cx="282474" cy="32247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Freeform 49"/>
          <p:cNvSpPr>
            <a:spLocks noChangeArrowheads="1"/>
          </p:cNvSpPr>
          <p:nvPr/>
        </p:nvSpPr>
        <p:spPr bwMode="auto">
          <a:xfrm flipH="1">
            <a:off x="3537771" y="4019320"/>
            <a:ext cx="186797" cy="178081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9" y="0"/>
              </a:cxn>
              <a:cxn ang="0">
                <a:pos x="128" y="0"/>
              </a:cxn>
              <a:cxn ang="0">
                <a:pos x="164" y="148"/>
              </a:cxn>
            </a:cxnLst>
            <a:rect l="0" t="0" r="r" b="b"/>
            <a:pathLst>
              <a:path w="164" h="148">
                <a:moveTo>
                  <a:pt x="0" y="144"/>
                </a:moveTo>
                <a:lnTo>
                  <a:pt x="39" y="0"/>
                </a:lnTo>
                <a:lnTo>
                  <a:pt x="128" y="0"/>
                </a:lnTo>
                <a:lnTo>
                  <a:pt x="164" y="148"/>
                </a:lnTo>
              </a:path>
            </a:pathLst>
          </a:custGeom>
          <a:noFill/>
          <a:ln w="127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 Box 50"/>
          <p:cNvSpPr txBox="1">
            <a:spLocks noChangeArrowheads="1"/>
          </p:cNvSpPr>
          <p:nvPr/>
        </p:nvSpPr>
        <p:spPr bwMode="auto">
          <a:xfrm flipH="1">
            <a:off x="3035861" y="3844880"/>
            <a:ext cx="463886" cy="433068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defTabSz="449263">
              <a:buClr>
                <a:srgbClr val="FF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4-8</a:t>
            </a:r>
          </a:p>
          <a:p>
            <a:pPr algn="ctr" defTabSz="449263">
              <a:buClr>
                <a:srgbClr val="FF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GHz</a:t>
            </a:r>
          </a:p>
        </p:txBody>
      </p:sp>
      <p:sp>
        <p:nvSpPr>
          <p:cNvPr id="46" name="Freeform 51"/>
          <p:cNvSpPr>
            <a:spLocks noChangeArrowheads="1"/>
          </p:cNvSpPr>
          <p:nvPr/>
        </p:nvSpPr>
        <p:spPr bwMode="auto">
          <a:xfrm rot="5400000" flipH="1">
            <a:off x="3439356" y="2041009"/>
            <a:ext cx="358569" cy="37815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72"/>
              </a:cxn>
              <a:cxn ang="0">
                <a:pos x="424" y="227"/>
              </a:cxn>
              <a:cxn ang="0">
                <a:pos x="0" y="0"/>
              </a:cxn>
            </a:cxnLst>
            <a:rect l="0" t="0" r="r" b="b"/>
            <a:pathLst>
              <a:path w="424" h="472">
                <a:moveTo>
                  <a:pt x="0" y="0"/>
                </a:moveTo>
                <a:lnTo>
                  <a:pt x="0" y="472"/>
                </a:lnTo>
                <a:lnTo>
                  <a:pt x="424" y="2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 Box 52"/>
          <p:cNvSpPr txBox="1">
            <a:spLocks noChangeArrowheads="1"/>
          </p:cNvSpPr>
          <p:nvPr/>
        </p:nvSpPr>
        <p:spPr bwMode="auto">
          <a:xfrm flipH="1">
            <a:off x="3775922" y="2020259"/>
            <a:ext cx="718764" cy="263791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FF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G=40dB</a:t>
            </a:r>
          </a:p>
        </p:txBody>
      </p:sp>
      <p:sp>
        <p:nvSpPr>
          <p:cNvPr id="48" name="Text Box 53"/>
          <p:cNvSpPr txBox="1">
            <a:spLocks noChangeArrowheads="1"/>
          </p:cNvSpPr>
          <p:nvPr/>
        </p:nvSpPr>
        <p:spPr bwMode="auto">
          <a:xfrm flipH="1">
            <a:off x="3770227" y="2193527"/>
            <a:ext cx="715558" cy="263791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FF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s-ES_tradnl" sz="1100" baseline="-250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_tradnl" sz="11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=2.5K</a:t>
            </a:r>
          </a:p>
        </p:txBody>
      </p:sp>
      <p:sp>
        <p:nvSpPr>
          <p:cNvPr id="49" name="Freeform 73"/>
          <p:cNvSpPr>
            <a:spLocks noChangeArrowheads="1"/>
          </p:cNvSpPr>
          <p:nvPr/>
        </p:nvSpPr>
        <p:spPr bwMode="auto">
          <a:xfrm rot="5400000" flipH="1">
            <a:off x="3490958" y="1570062"/>
            <a:ext cx="281561" cy="29728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72"/>
              </a:cxn>
              <a:cxn ang="0">
                <a:pos x="424" y="227"/>
              </a:cxn>
              <a:cxn ang="0">
                <a:pos x="0" y="0"/>
              </a:cxn>
            </a:cxnLst>
            <a:rect l="0" t="0" r="r" b="b"/>
            <a:pathLst>
              <a:path w="424" h="472">
                <a:moveTo>
                  <a:pt x="0" y="0"/>
                </a:moveTo>
                <a:lnTo>
                  <a:pt x="0" y="472"/>
                </a:lnTo>
                <a:lnTo>
                  <a:pt x="424" y="2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 Box 74"/>
          <p:cNvSpPr txBox="1">
            <a:spLocks noChangeArrowheads="1"/>
          </p:cNvSpPr>
          <p:nvPr/>
        </p:nvSpPr>
        <p:spPr bwMode="auto">
          <a:xfrm flipH="1">
            <a:off x="3770227" y="1589433"/>
            <a:ext cx="718764" cy="263791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FF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G=56dB</a:t>
            </a:r>
          </a:p>
        </p:txBody>
      </p:sp>
      <p:grpSp>
        <p:nvGrpSpPr>
          <p:cNvPr id="51" name="Group 75"/>
          <p:cNvGrpSpPr>
            <a:grpSpLocks/>
          </p:cNvGrpSpPr>
          <p:nvPr/>
        </p:nvGrpSpPr>
        <p:grpSpPr bwMode="auto">
          <a:xfrm flipH="1">
            <a:off x="3968311" y="671873"/>
            <a:ext cx="305255" cy="298407"/>
            <a:chOff x="3090" y="242"/>
            <a:chExt cx="268" cy="248"/>
          </a:xfrm>
        </p:grpSpPr>
        <p:sp>
          <p:nvSpPr>
            <p:cNvPr id="109" name="Oval 76"/>
            <p:cNvSpPr>
              <a:spLocks noChangeArrowheads="1"/>
            </p:cNvSpPr>
            <p:nvPr/>
          </p:nvSpPr>
          <p:spPr bwMode="auto">
            <a:xfrm>
              <a:off x="3090" y="242"/>
              <a:ext cx="268" cy="24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solidFill>
                  <a:srgbClr val="0000CC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" name="Freeform 77"/>
            <p:cNvSpPr>
              <a:spLocks noChangeArrowheads="1"/>
            </p:cNvSpPr>
            <p:nvPr/>
          </p:nvSpPr>
          <p:spPr bwMode="auto">
            <a:xfrm>
              <a:off x="3137" y="281"/>
              <a:ext cx="179" cy="125"/>
            </a:xfrm>
            <a:custGeom>
              <a:avLst/>
              <a:gdLst/>
              <a:ahLst/>
              <a:cxnLst>
                <a:cxn ang="0">
                  <a:pos x="0" y="167"/>
                </a:cxn>
                <a:cxn ang="0">
                  <a:pos x="149" y="66"/>
                </a:cxn>
                <a:cxn ang="0">
                  <a:pos x="238" y="222"/>
                </a:cxn>
                <a:cxn ang="0">
                  <a:pos x="311" y="138"/>
                </a:cxn>
              </a:cxnLst>
              <a:rect l="0" t="0" r="r" b="b"/>
              <a:pathLst>
                <a:path w="311" h="222">
                  <a:moveTo>
                    <a:pt x="0" y="167"/>
                  </a:moveTo>
                  <a:cubicBezTo>
                    <a:pt x="74" y="88"/>
                    <a:pt x="83" y="0"/>
                    <a:pt x="149" y="66"/>
                  </a:cubicBezTo>
                  <a:cubicBezTo>
                    <a:pt x="179" y="138"/>
                    <a:pt x="179" y="183"/>
                    <a:pt x="238" y="222"/>
                  </a:cubicBezTo>
                  <a:cubicBezTo>
                    <a:pt x="291" y="209"/>
                    <a:pt x="278" y="183"/>
                    <a:pt x="311" y="138"/>
                  </a:cubicBezTo>
                </a:path>
              </a:pathLst>
            </a:custGeom>
            <a:solidFill>
              <a:srgbClr val="FFFFFF"/>
            </a:solidFill>
            <a:ln w="12700">
              <a:solidFill>
                <a:srgbClr val="0000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solidFill>
                  <a:srgbClr val="0000CC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2" name="Line 79"/>
          <p:cNvSpPr>
            <a:spLocks noChangeShapeType="1"/>
          </p:cNvSpPr>
          <p:nvPr/>
        </p:nvSpPr>
        <p:spPr bwMode="auto">
          <a:xfrm flipH="1">
            <a:off x="4119803" y="958247"/>
            <a:ext cx="1139" cy="231024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Line 80"/>
          <p:cNvSpPr>
            <a:spLocks noChangeShapeType="1"/>
          </p:cNvSpPr>
          <p:nvPr/>
        </p:nvSpPr>
        <p:spPr bwMode="auto">
          <a:xfrm flipH="1">
            <a:off x="3738237" y="1189272"/>
            <a:ext cx="1772297" cy="1204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Line 82"/>
          <p:cNvSpPr>
            <a:spLocks noChangeShapeType="1"/>
          </p:cNvSpPr>
          <p:nvPr/>
        </p:nvSpPr>
        <p:spPr bwMode="auto">
          <a:xfrm flipH="1">
            <a:off x="5511673" y="1179646"/>
            <a:ext cx="1139" cy="211773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Rectangle 83"/>
          <p:cNvSpPr>
            <a:spLocks noChangeArrowheads="1"/>
          </p:cNvSpPr>
          <p:nvPr/>
        </p:nvSpPr>
        <p:spPr bwMode="auto">
          <a:xfrm flipH="1">
            <a:off x="4804348" y="1681402"/>
            <a:ext cx="100233" cy="259902"/>
          </a:xfrm>
          <a:prstGeom prst="rect">
            <a:avLst/>
          </a:prstGeom>
          <a:solidFill>
            <a:srgbClr val="FFFFFF"/>
          </a:solidFill>
          <a:ln w="127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Line 96"/>
          <p:cNvSpPr>
            <a:spLocks noChangeShapeType="1"/>
          </p:cNvSpPr>
          <p:nvPr/>
        </p:nvSpPr>
        <p:spPr bwMode="auto">
          <a:xfrm flipH="1" flipV="1">
            <a:off x="4713227" y="1648914"/>
            <a:ext cx="264250" cy="283968"/>
          </a:xfrm>
          <a:prstGeom prst="line">
            <a:avLst/>
          </a:prstGeom>
          <a:noFill/>
          <a:ln w="12700">
            <a:solidFill>
              <a:srgbClr val="008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 Box 97"/>
          <p:cNvSpPr txBox="1">
            <a:spLocks noChangeArrowheads="1"/>
          </p:cNvSpPr>
          <p:nvPr/>
        </p:nvSpPr>
        <p:spPr bwMode="auto">
          <a:xfrm flipH="1">
            <a:off x="4483147" y="1727126"/>
            <a:ext cx="354882" cy="263791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8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dB</a:t>
            </a:r>
          </a:p>
        </p:txBody>
      </p:sp>
      <p:grpSp>
        <p:nvGrpSpPr>
          <p:cNvPr id="58" name="Group 99"/>
          <p:cNvGrpSpPr>
            <a:grpSpLocks/>
          </p:cNvGrpSpPr>
          <p:nvPr/>
        </p:nvGrpSpPr>
        <p:grpSpPr bwMode="auto">
          <a:xfrm flipH="1">
            <a:off x="5361320" y="1395027"/>
            <a:ext cx="305254" cy="298406"/>
            <a:chOff x="1867" y="843"/>
            <a:chExt cx="268" cy="248"/>
          </a:xfrm>
        </p:grpSpPr>
        <p:sp>
          <p:nvSpPr>
            <p:cNvPr id="107" name="Oval 100"/>
            <p:cNvSpPr>
              <a:spLocks noChangeArrowheads="1"/>
            </p:cNvSpPr>
            <p:nvPr/>
          </p:nvSpPr>
          <p:spPr bwMode="auto">
            <a:xfrm>
              <a:off x="1867" y="843"/>
              <a:ext cx="268" cy="24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Freeform 101"/>
            <p:cNvSpPr>
              <a:spLocks noChangeArrowheads="1"/>
            </p:cNvSpPr>
            <p:nvPr/>
          </p:nvSpPr>
          <p:spPr bwMode="auto">
            <a:xfrm>
              <a:off x="1914" y="882"/>
              <a:ext cx="179" cy="125"/>
            </a:xfrm>
            <a:custGeom>
              <a:avLst/>
              <a:gdLst/>
              <a:ahLst/>
              <a:cxnLst>
                <a:cxn ang="0">
                  <a:pos x="0" y="167"/>
                </a:cxn>
                <a:cxn ang="0">
                  <a:pos x="149" y="66"/>
                </a:cxn>
                <a:cxn ang="0">
                  <a:pos x="238" y="222"/>
                </a:cxn>
                <a:cxn ang="0">
                  <a:pos x="311" y="138"/>
                </a:cxn>
              </a:cxnLst>
              <a:rect l="0" t="0" r="r" b="b"/>
              <a:pathLst>
                <a:path w="311" h="222">
                  <a:moveTo>
                    <a:pt x="0" y="167"/>
                  </a:moveTo>
                  <a:cubicBezTo>
                    <a:pt x="74" y="88"/>
                    <a:pt x="83" y="0"/>
                    <a:pt x="149" y="66"/>
                  </a:cubicBezTo>
                  <a:cubicBezTo>
                    <a:pt x="179" y="138"/>
                    <a:pt x="179" y="183"/>
                    <a:pt x="238" y="222"/>
                  </a:cubicBezTo>
                  <a:cubicBezTo>
                    <a:pt x="291" y="209"/>
                    <a:pt x="278" y="183"/>
                    <a:pt x="311" y="138"/>
                  </a:cubicBezTo>
                </a:path>
              </a:pathLst>
            </a:custGeom>
            <a:solidFill>
              <a:srgbClr val="FFFFFF"/>
            </a:solidFill>
            <a:ln w="127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9" name="Text Box 102"/>
          <p:cNvSpPr txBox="1">
            <a:spLocks noChangeArrowheads="1"/>
          </p:cNvSpPr>
          <p:nvPr/>
        </p:nvSpPr>
        <p:spPr bwMode="auto">
          <a:xfrm flipH="1">
            <a:off x="3601438" y="356897"/>
            <a:ext cx="1042570" cy="2637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 defTabSz="449263">
              <a:buClr>
                <a:srgbClr val="CC0099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1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measurement</a:t>
            </a:r>
            <a:endParaRPr lang="fr-FR" sz="1100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 Box 103"/>
          <p:cNvSpPr txBox="1">
            <a:spLocks noChangeArrowheads="1"/>
          </p:cNvSpPr>
          <p:nvPr/>
        </p:nvSpPr>
        <p:spPr bwMode="auto">
          <a:xfrm flipH="1">
            <a:off x="5644105" y="1412776"/>
            <a:ext cx="487931" cy="2637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 defTabSz="449263">
              <a:buClr>
                <a:srgbClr val="008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drive</a:t>
            </a:r>
            <a:endParaRPr lang="es-ES_tradnl" sz="11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Line 110"/>
          <p:cNvSpPr>
            <a:spLocks noChangeShapeType="1"/>
          </p:cNvSpPr>
          <p:nvPr/>
        </p:nvSpPr>
        <p:spPr bwMode="auto">
          <a:xfrm flipH="1">
            <a:off x="4498423" y="803028"/>
            <a:ext cx="0" cy="215413"/>
          </a:xfrm>
          <a:prstGeom prst="line">
            <a:avLst/>
          </a:prstGeom>
          <a:noFill/>
          <a:ln w="12700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Freeform 111"/>
          <p:cNvSpPr>
            <a:spLocks noChangeArrowheads="1"/>
          </p:cNvSpPr>
          <p:nvPr/>
        </p:nvSpPr>
        <p:spPr bwMode="auto">
          <a:xfrm flipH="1">
            <a:off x="4404369" y="701072"/>
            <a:ext cx="176547" cy="104683"/>
          </a:xfrm>
          <a:custGeom>
            <a:avLst/>
            <a:gdLst/>
            <a:ahLst/>
            <a:cxnLst>
              <a:cxn ang="0">
                <a:pos x="0" y="87"/>
              </a:cxn>
              <a:cxn ang="0">
                <a:pos x="81" y="87"/>
              </a:cxn>
              <a:cxn ang="0">
                <a:pos x="81" y="0"/>
              </a:cxn>
              <a:cxn ang="0">
                <a:pos x="183" y="0"/>
              </a:cxn>
              <a:cxn ang="0">
                <a:pos x="183" y="87"/>
              </a:cxn>
              <a:cxn ang="0">
                <a:pos x="279" y="87"/>
              </a:cxn>
            </a:cxnLst>
            <a:rect l="0" t="0" r="r" b="b"/>
            <a:pathLst>
              <a:path w="279" h="87">
                <a:moveTo>
                  <a:pt x="0" y="87"/>
                </a:moveTo>
                <a:lnTo>
                  <a:pt x="81" y="87"/>
                </a:lnTo>
                <a:lnTo>
                  <a:pt x="81" y="0"/>
                </a:lnTo>
                <a:lnTo>
                  <a:pt x="183" y="0"/>
                </a:lnTo>
                <a:lnTo>
                  <a:pt x="183" y="87"/>
                </a:lnTo>
                <a:lnTo>
                  <a:pt x="279" y="87"/>
                </a:lnTo>
              </a:path>
            </a:pathLst>
          </a:custGeom>
          <a:noFill/>
          <a:ln w="127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 sz="110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Line 115"/>
          <p:cNvSpPr>
            <a:spLocks noChangeShapeType="1"/>
          </p:cNvSpPr>
          <p:nvPr/>
        </p:nvSpPr>
        <p:spPr bwMode="auto">
          <a:xfrm flipH="1">
            <a:off x="4922805" y="1239808"/>
            <a:ext cx="129847" cy="1204"/>
          </a:xfrm>
          <a:prstGeom prst="line">
            <a:avLst/>
          </a:prstGeom>
          <a:noFill/>
          <a:ln w="12700">
            <a:solidFill>
              <a:srgbClr val="0099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Line 116"/>
          <p:cNvSpPr>
            <a:spLocks noChangeShapeType="1"/>
          </p:cNvSpPr>
          <p:nvPr/>
        </p:nvSpPr>
        <p:spPr bwMode="auto">
          <a:xfrm>
            <a:off x="4660832" y="1232589"/>
            <a:ext cx="127569" cy="1204"/>
          </a:xfrm>
          <a:prstGeom prst="line">
            <a:avLst/>
          </a:prstGeom>
          <a:noFill/>
          <a:ln w="12700">
            <a:solidFill>
              <a:srgbClr val="0000CC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Line 117"/>
          <p:cNvSpPr>
            <a:spLocks noChangeShapeType="1"/>
          </p:cNvSpPr>
          <p:nvPr/>
        </p:nvSpPr>
        <p:spPr bwMode="auto">
          <a:xfrm flipH="1">
            <a:off x="4914832" y="1297564"/>
            <a:ext cx="1139" cy="115512"/>
          </a:xfrm>
          <a:prstGeom prst="line">
            <a:avLst/>
          </a:prstGeom>
          <a:noFill/>
          <a:ln w="12700">
            <a:solidFill>
              <a:srgbClr val="0099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Line 118"/>
          <p:cNvSpPr>
            <a:spLocks noChangeShapeType="1"/>
          </p:cNvSpPr>
          <p:nvPr/>
        </p:nvSpPr>
        <p:spPr bwMode="auto">
          <a:xfrm flipH="1">
            <a:off x="4771316" y="1290345"/>
            <a:ext cx="1139" cy="108293"/>
          </a:xfrm>
          <a:prstGeom prst="line">
            <a:avLst/>
          </a:prstGeom>
          <a:noFill/>
          <a:ln w="12700">
            <a:solidFill>
              <a:srgbClr val="0000CC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AutoShape 78"/>
          <p:cNvSpPr>
            <a:spLocks noChangeArrowheads="1"/>
          </p:cNvSpPr>
          <p:nvPr/>
        </p:nvSpPr>
        <p:spPr bwMode="auto">
          <a:xfrm>
            <a:off x="3497669" y="1060209"/>
            <a:ext cx="264250" cy="279155"/>
          </a:xfrm>
          <a:prstGeom prst="flowChartSummingJunct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Text Box 89"/>
          <p:cNvSpPr txBox="1">
            <a:spLocks noChangeArrowheads="1"/>
          </p:cNvSpPr>
          <p:nvPr/>
        </p:nvSpPr>
        <p:spPr bwMode="auto">
          <a:xfrm flipH="1">
            <a:off x="3347864" y="850904"/>
            <a:ext cx="220230" cy="263791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</a:t>
            </a:r>
          </a:p>
        </p:txBody>
      </p:sp>
      <p:sp>
        <p:nvSpPr>
          <p:cNvPr id="100" name="Text Box 90"/>
          <p:cNvSpPr txBox="1">
            <a:spLocks noChangeArrowheads="1"/>
          </p:cNvSpPr>
          <p:nvPr/>
        </p:nvSpPr>
        <p:spPr bwMode="auto">
          <a:xfrm flipH="1">
            <a:off x="3347864" y="1282952"/>
            <a:ext cx="290762" cy="263791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Q</a:t>
            </a:r>
          </a:p>
        </p:txBody>
      </p:sp>
      <p:grpSp>
        <p:nvGrpSpPr>
          <p:cNvPr id="73" name="Gruppieren 397"/>
          <p:cNvGrpSpPr/>
          <p:nvPr/>
        </p:nvGrpSpPr>
        <p:grpSpPr>
          <a:xfrm flipH="1">
            <a:off x="2794343" y="5192837"/>
            <a:ext cx="1778754" cy="325126"/>
            <a:chOff x="1785918" y="6338108"/>
            <a:chExt cx="2071702" cy="378628"/>
          </a:xfrm>
        </p:grpSpPr>
        <p:sp>
          <p:nvSpPr>
            <p:cNvPr id="96" name="Line 104"/>
            <p:cNvSpPr>
              <a:spLocks noChangeShapeType="1"/>
            </p:cNvSpPr>
            <p:nvPr/>
          </p:nvSpPr>
          <p:spPr bwMode="auto">
            <a:xfrm>
              <a:off x="1793605" y="6338108"/>
              <a:ext cx="222868" cy="14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97" name="Gerade Verbindung 399"/>
            <p:cNvCxnSpPr>
              <a:stCxn id="96" idx="0"/>
            </p:cNvCxnSpPr>
            <p:nvPr/>
          </p:nvCxnSpPr>
          <p:spPr>
            <a:xfrm rot="5400000">
              <a:off x="1601241" y="6522786"/>
              <a:ext cx="377042" cy="76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 Verbindung 400"/>
            <p:cNvCxnSpPr/>
            <p:nvPr/>
          </p:nvCxnSpPr>
          <p:spPr>
            <a:xfrm>
              <a:off x="1785918" y="6715148"/>
              <a:ext cx="2071702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Rechteck 401"/>
          <p:cNvSpPr/>
          <p:nvPr/>
        </p:nvSpPr>
        <p:spPr>
          <a:xfrm>
            <a:off x="1763688" y="5329221"/>
            <a:ext cx="1022478" cy="2600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fr-FR" sz="11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ubit</a:t>
            </a:r>
            <a:r>
              <a:rPr lang="fr-FR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chip</a:t>
            </a:r>
            <a:endParaRPr lang="de-DE" sz="11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5" name="Gerade Verbindung 404"/>
          <p:cNvCxnSpPr/>
          <p:nvPr/>
        </p:nvCxnSpPr>
        <p:spPr>
          <a:xfrm rot="5400000" flipH="1" flipV="1">
            <a:off x="2259886" y="5009590"/>
            <a:ext cx="613364" cy="136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AutoShape 72"/>
          <p:cNvSpPr>
            <a:spLocks noChangeArrowheads="1"/>
          </p:cNvSpPr>
          <p:nvPr/>
        </p:nvSpPr>
        <p:spPr bwMode="auto">
          <a:xfrm>
            <a:off x="5630658" y="1844824"/>
            <a:ext cx="110484" cy="2615869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FF0000"/>
              </a:gs>
              <a:gs pos="100000">
                <a:srgbClr val="0000FF"/>
              </a:gs>
            </a:gsLst>
            <a:lin ang="5400000" scaled="1"/>
          </a:gra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Text Box 81"/>
          <p:cNvSpPr txBox="1">
            <a:spLocks noChangeArrowheads="1"/>
          </p:cNvSpPr>
          <p:nvPr/>
        </p:nvSpPr>
        <p:spPr bwMode="auto">
          <a:xfrm>
            <a:off x="3706212" y="1146079"/>
            <a:ext cx="377324" cy="263791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LO</a:t>
            </a:r>
          </a:p>
        </p:txBody>
      </p:sp>
      <p:sp>
        <p:nvSpPr>
          <p:cNvPr id="78" name="Rectangle 48"/>
          <p:cNvSpPr>
            <a:spLocks noChangeArrowheads="1"/>
          </p:cNvSpPr>
          <p:nvPr/>
        </p:nvSpPr>
        <p:spPr bwMode="auto">
          <a:xfrm>
            <a:off x="2397527" y="4389797"/>
            <a:ext cx="282474" cy="322471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Freeform 49"/>
          <p:cNvSpPr>
            <a:spLocks noChangeArrowheads="1"/>
          </p:cNvSpPr>
          <p:nvPr/>
        </p:nvSpPr>
        <p:spPr bwMode="auto">
          <a:xfrm>
            <a:off x="2467719" y="4461993"/>
            <a:ext cx="142377" cy="178081"/>
          </a:xfrm>
          <a:custGeom>
            <a:avLst/>
            <a:gdLst>
              <a:gd name="connsiteX0" fmla="*/ 0 w 7622"/>
              <a:gd name="connsiteY0" fmla="*/ 0 h 10000"/>
              <a:gd name="connsiteX1" fmla="*/ 5427 w 7622"/>
              <a:gd name="connsiteY1" fmla="*/ 0 h 10000"/>
              <a:gd name="connsiteX2" fmla="*/ 7622 w 7622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2" h="10000">
                <a:moveTo>
                  <a:pt x="0" y="0"/>
                </a:moveTo>
                <a:lnTo>
                  <a:pt x="5427" y="0"/>
                </a:lnTo>
                <a:lnTo>
                  <a:pt x="7622" y="10000"/>
                </a:lnTo>
              </a:path>
            </a:pathLst>
          </a:custGeom>
          <a:noFill/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Rectangle 48"/>
          <p:cNvSpPr>
            <a:spLocks noChangeArrowheads="1"/>
          </p:cNvSpPr>
          <p:nvPr/>
        </p:nvSpPr>
        <p:spPr bwMode="auto">
          <a:xfrm>
            <a:off x="2389193" y="3366587"/>
            <a:ext cx="282474" cy="322471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Freeform 49"/>
          <p:cNvSpPr>
            <a:spLocks noChangeArrowheads="1"/>
          </p:cNvSpPr>
          <p:nvPr/>
        </p:nvSpPr>
        <p:spPr bwMode="auto">
          <a:xfrm>
            <a:off x="2459385" y="3438783"/>
            <a:ext cx="142377" cy="178081"/>
          </a:xfrm>
          <a:custGeom>
            <a:avLst/>
            <a:gdLst>
              <a:gd name="connsiteX0" fmla="*/ 0 w 7622"/>
              <a:gd name="connsiteY0" fmla="*/ 0 h 10000"/>
              <a:gd name="connsiteX1" fmla="*/ 5427 w 7622"/>
              <a:gd name="connsiteY1" fmla="*/ 0 h 10000"/>
              <a:gd name="connsiteX2" fmla="*/ 7622 w 7622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2" h="10000">
                <a:moveTo>
                  <a:pt x="0" y="0"/>
                </a:moveTo>
                <a:lnTo>
                  <a:pt x="5427" y="0"/>
                </a:lnTo>
                <a:lnTo>
                  <a:pt x="7622" y="10000"/>
                </a:lnTo>
              </a:path>
            </a:pathLst>
          </a:custGeom>
          <a:noFill/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2" name="Gerade Verbindung 405"/>
          <p:cNvCxnSpPr/>
          <p:nvPr/>
        </p:nvCxnSpPr>
        <p:spPr>
          <a:xfrm rot="5400000" flipH="1" flipV="1">
            <a:off x="2209272" y="4037105"/>
            <a:ext cx="700738" cy="594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27"/>
          <p:cNvSpPr>
            <a:spLocks noChangeArrowheads="1"/>
          </p:cNvSpPr>
          <p:nvPr/>
        </p:nvSpPr>
        <p:spPr bwMode="auto">
          <a:xfrm>
            <a:off x="2510292" y="2121981"/>
            <a:ext cx="100233" cy="259902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4" name="Gerade Verbindung 405"/>
          <p:cNvCxnSpPr>
            <a:endCxn id="83" idx="2"/>
          </p:cNvCxnSpPr>
          <p:nvPr/>
        </p:nvCxnSpPr>
        <p:spPr>
          <a:xfrm rot="5400000" flipH="1" flipV="1">
            <a:off x="2065600" y="2871780"/>
            <a:ext cx="984704" cy="491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 Box 30"/>
          <p:cNvSpPr txBox="1">
            <a:spLocks noChangeArrowheads="1"/>
          </p:cNvSpPr>
          <p:nvPr/>
        </p:nvSpPr>
        <p:spPr bwMode="auto">
          <a:xfrm>
            <a:off x="2720522" y="2153686"/>
            <a:ext cx="494344" cy="24840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8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20dB</a:t>
            </a:r>
          </a:p>
        </p:txBody>
      </p:sp>
      <p:cxnSp>
        <p:nvCxnSpPr>
          <p:cNvPr id="86" name="Gerade Verbindung 405"/>
          <p:cNvCxnSpPr/>
          <p:nvPr/>
        </p:nvCxnSpPr>
        <p:spPr>
          <a:xfrm rot="5400000" flipH="1" flipV="1">
            <a:off x="2383468" y="1939803"/>
            <a:ext cx="37762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reeform 111"/>
          <p:cNvSpPr>
            <a:spLocks noChangeArrowheads="1"/>
          </p:cNvSpPr>
          <p:nvPr/>
        </p:nvSpPr>
        <p:spPr bwMode="auto">
          <a:xfrm>
            <a:off x="2483768" y="1582931"/>
            <a:ext cx="176547" cy="104683"/>
          </a:xfrm>
          <a:custGeom>
            <a:avLst/>
            <a:gdLst/>
            <a:ahLst/>
            <a:cxnLst>
              <a:cxn ang="0">
                <a:pos x="0" y="87"/>
              </a:cxn>
              <a:cxn ang="0">
                <a:pos x="81" y="87"/>
              </a:cxn>
              <a:cxn ang="0">
                <a:pos x="81" y="0"/>
              </a:cxn>
              <a:cxn ang="0">
                <a:pos x="183" y="0"/>
              </a:cxn>
              <a:cxn ang="0">
                <a:pos x="183" y="87"/>
              </a:cxn>
              <a:cxn ang="0">
                <a:pos x="279" y="87"/>
              </a:cxn>
            </a:cxnLst>
            <a:rect l="0" t="0" r="r" b="b"/>
            <a:pathLst>
              <a:path w="279" h="87">
                <a:moveTo>
                  <a:pt x="0" y="87"/>
                </a:moveTo>
                <a:lnTo>
                  <a:pt x="81" y="87"/>
                </a:lnTo>
                <a:lnTo>
                  <a:pt x="81" y="0"/>
                </a:lnTo>
                <a:lnTo>
                  <a:pt x="183" y="0"/>
                </a:lnTo>
                <a:lnTo>
                  <a:pt x="183" y="87"/>
                </a:lnTo>
                <a:lnTo>
                  <a:pt x="279" y="87"/>
                </a:lnTo>
              </a:path>
            </a:pathLst>
          </a:custGeom>
          <a:noFill/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Text Box 74"/>
          <p:cNvSpPr txBox="1">
            <a:spLocks noChangeArrowheads="1"/>
          </p:cNvSpPr>
          <p:nvPr/>
        </p:nvSpPr>
        <p:spPr bwMode="auto">
          <a:xfrm>
            <a:off x="2693165" y="3366587"/>
            <a:ext cx="776472" cy="2637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FF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1.35 GHz</a:t>
            </a:r>
            <a:endParaRPr lang="es-ES_tradnl" sz="11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5" name="Text Box 74"/>
          <p:cNvSpPr txBox="1">
            <a:spLocks noChangeArrowheads="1"/>
          </p:cNvSpPr>
          <p:nvPr/>
        </p:nvSpPr>
        <p:spPr bwMode="auto">
          <a:xfrm rot="16200000">
            <a:off x="1667202" y="4484210"/>
            <a:ext cx="770059" cy="433068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 defTabSz="449263">
              <a:buClr>
                <a:srgbClr val="FF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Eccosorb</a:t>
            </a:r>
          </a:p>
          <a:p>
            <a:pPr algn="r" defTabSz="449263">
              <a:buClr>
                <a:srgbClr val="FF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filter</a:t>
            </a:r>
            <a:endParaRPr lang="es-ES_tradnl" sz="11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6" name="AutoShape 78"/>
          <p:cNvSpPr>
            <a:spLocks noChangeArrowheads="1"/>
          </p:cNvSpPr>
          <p:nvPr/>
        </p:nvSpPr>
        <p:spPr bwMode="auto">
          <a:xfrm>
            <a:off x="4366024" y="1032640"/>
            <a:ext cx="264250" cy="279155"/>
          </a:xfrm>
          <a:prstGeom prst="flowChartSummingJunct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249" name="AutoShape 78"/>
          <p:cNvSpPr>
            <a:spLocks noChangeArrowheads="1"/>
          </p:cNvSpPr>
          <p:nvPr/>
        </p:nvSpPr>
        <p:spPr bwMode="auto">
          <a:xfrm>
            <a:off x="5109886" y="1044360"/>
            <a:ext cx="264250" cy="279155"/>
          </a:xfrm>
          <a:prstGeom prst="flowChartSummingJunct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256" name="Text Box 81"/>
          <p:cNvSpPr txBox="1">
            <a:spLocks noChangeArrowheads="1"/>
          </p:cNvSpPr>
          <p:nvPr/>
        </p:nvSpPr>
        <p:spPr bwMode="auto">
          <a:xfrm>
            <a:off x="4952808" y="871001"/>
            <a:ext cx="220230" cy="2637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</a:t>
            </a:r>
            <a:endParaRPr lang="es-ES_tradnl" sz="11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7" name="Text Box 81"/>
          <p:cNvSpPr txBox="1">
            <a:spLocks noChangeArrowheads="1"/>
          </p:cNvSpPr>
          <p:nvPr/>
        </p:nvSpPr>
        <p:spPr bwMode="auto">
          <a:xfrm>
            <a:off x="5333944" y="871001"/>
            <a:ext cx="290762" cy="2637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Q</a:t>
            </a:r>
            <a:endParaRPr lang="es-ES_tradnl" sz="11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roupe 331"/>
          <p:cNvGrpSpPr/>
          <p:nvPr/>
        </p:nvGrpSpPr>
        <p:grpSpPr>
          <a:xfrm>
            <a:off x="5540420" y="730636"/>
            <a:ext cx="123331" cy="412959"/>
            <a:chOff x="2013110" y="342312"/>
            <a:chExt cx="123331" cy="615941"/>
          </a:xfrm>
        </p:grpSpPr>
        <p:cxnSp>
          <p:nvCxnSpPr>
            <p:cNvPr id="333" name="Connecteur droit 332"/>
            <p:cNvCxnSpPr/>
            <p:nvPr/>
          </p:nvCxnSpPr>
          <p:spPr>
            <a:xfrm>
              <a:off x="2016434" y="342312"/>
              <a:ext cx="0" cy="615941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Connecteur droit 333"/>
            <p:cNvCxnSpPr/>
            <p:nvPr/>
          </p:nvCxnSpPr>
          <p:spPr>
            <a:xfrm flipH="1">
              <a:off x="2013110" y="949661"/>
              <a:ext cx="123331" cy="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6" name="Connecteur droit 655"/>
          <p:cNvCxnSpPr/>
          <p:nvPr/>
        </p:nvCxnSpPr>
        <p:spPr>
          <a:xfrm>
            <a:off x="1355128" y="3053327"/>
            <a:ext cx="260762" cy="0"/>
          </a:xfrm>
          <a:prstGeom prst="line">
            <a:avLst/>
          </a:prstGeom>
          <a:ln w="127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9" name="Groupe 318"/>
          <p:cNvGrpSpPr/>
          <p:nvPr/>
        </p:nvGrpSpPr>
        <p:grpSpPr>
          <a:xfrm>
            <a:off x="3968457" y="733709"/>
            <a:ext cx="37666" cy="224544"/>
            <a:chOff x="2013110" y="733709"/>
            <a:chExt cx="37666" cy="224544"/>
          </a:xfrm>
        </p:grpSpPr>
        <p:cxnSp>
          <p:nvCxnSpPr>
            <p:cNvPr id="320" name="Connecteur droit 319"/>
            <p:cNvCxnSpPr/>
            <p:nvPr/>
          </p:nvCxnSpPr>
          <p:spPr>
            <a:xfrm>
              <a:off x="2016434" y="733709"/>
              <a:ext cx="0" cy="224544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Connecteur droit 320"/>
            <p:cNvCxnSpPr/>
            <p:nvPr/>
          </p:nvCxnSpPr>
          <p:spPr>
            <a:xfrm flipH="1">
              <a:off x="2013110" y="949661"/>
              <a:ext cx="37666" cy="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2" name="Groupe 321"/>
          <p:cNvGrpSpPr/>
          <p:nvPr/>
        </p:nvGrpSpPr>
        <p:grpSpPr>
          <a:xfrm>
            <a:off x="4395737" y="733709"/>
            <a:ext cx="37666" cy="224544"/>
            <a:chOff x="2013110" y="733709"/>
            <a:chExt cx="37666" cy="224544"/>
          </a:xfrm>
        </p:grpSpPr>
        <p:cxnSp>
          <p:nvCxnSpPr>
            <p:cNvPr id="330" name="Connecteur droit 329"/>
            <p:cNvCxnSpPr/>
            <p:nvPr/>
          </p:nvCxnSpPr>
          <p:spPr>
            <a:xfrm>
              <a:off x="2016434" y="733709"/>
              <a:ext cx="0" cy="224544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Connecteur droit 330"/>
            <p:cNvCxnSpPr/>
            <p:nvPr/>
          </p:nvCxnSpPr>
          <p:spPr>
            <a:xfrm flipH="1">
              <a:off x="2013110" y="949661"/>
              <a:ext cx="37666" cy="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6" name="Groupe 315"/>
          <p:cNvGrpSpPr/>
          <p:nvPr/>
        </p:nvGrpSpPr>
        <p:grpSpPr>
          <a:xfrm>
            <a:off x="3009761" y="733709"/>
            <a:ext cx="37666" cy="224544"/>
            <a:chOff x="2013110" y="733709"/>
            <a:chExt cx="37666" cy="224544"/>
          </a:xfrm>
        </p:grpSpPr>
        <p:cxnSp>
          <p:nvCxnSpPr>
            <p:cNvPr id="317" name="Connecteur droit 316"/>
            <p:cNvCxnSpPr/>
            <p:nvPr/>
          </p:nvCxnSpPr>
          <p:spPr>
            <a:xfrm>
              <a:off x="2016434" y="733709"/>
              <a:ext cx="0" cy="224544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Connecteur droit 317"/>
            <p:cNvCxnSpPr/>
            <p:nvPr/>
          </p:nvCxnSpPr>
          <p:spPr>
            <a:xfrm flipH="1">
              <a:off x="2013110" y="949661"/>
              <a:ext cx="37666" cy="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" name="Groupe 306"/>
          <p:cNvGrpSpPr/>
          <p:nvPr/>
        </p:nvGrpSpPr>
        <p:grpSpPr>
          <a:xfrm>
            <a:off x="2627784" y="733709"/>
            <a:ext cx="37666" cy="224544"/>
            <a:chOff x="2013110" y="733709"/>
            <a:chExt cx="37666" cy="224544"/>
          </a:xfrm>
        </p:grpSpPr>
        <p:cxnSp>
          <p:nvCxnSpPr>
            <p:cNvPr id="308" name="Connecteur droit 307"/>
            <p:cNvCxnSpPr/>
            <p:nvPr/>
          </p:nvCxnSpPr>
          <p:spPr>
            <a:xfrm>
              <a:off x="2016434" y="733709"/>
              <a:ext cx="0" cy="224544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Connecteur droit 308"/>
            <p:cNvCxnSpPr/>
            <p:nvPr/>
          </p:nvCxnSpPr>
          <p:spPr>
            <a:xfrm flipH="1">
              <a:off x="2013110" y="949661"/>
              <a:ext cx="37666" cy="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8" name="Gerade Verbindung 400"/>
          <p:cNvCxnSpPr>
            <a:stCxn id="65" idx="1"/>
          </p:cNvCxnSpPr>
          <p:nvPr/>
        </p:nvCxnSpPr>
        <p:spPr>
          <a:xfrm flipH="1">
            <a:off x="2978525" y="5516598"/>
            <a:ext cx="1905063" cy="1"/>
          </a:xfrm>
          <a:prstGeom prst="line">
            <a:avLst/>
          </a:prstGeom>
          <a:ln w="127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Line 5"/>
          <p:cNvSpPr>
            <a:spLocks noChangeShapeType="1"/>
          </p:cNvSpPr>
          <p:nvPr/>
        </p:nvSpPr>
        <p:spPr bwMode="auto">
          <a:xfrm flipH="1" flipV="1">
            <a:off x="2950131" y="5193118"/>
            <a:ext cx="0" cy="323479"/>
          </a:xfrm>
          <a:prstGeom prst="line">
            <a:avLst/>
          </a:prstGeom>
          <a:noFill/>
          <a:ln w="127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351" name="Line 110"/>
          <p:cNvSpPr>
            <a:spLocks noChangeShapeType="1"/>
          </p:cNvSpPr>
          <p:nvPr/>
        </p:nvSpPr>
        <p:spPr bwMode="auto">
          <a:xfrm rot="5400000">
            <a:off x="5276448" y="1268582"/>
            <a:ext cx="0" cy="642920"/>
          </a:xfrm>
          <a:prstGeom prst="line">
            <a:avLst/>
          </a:prstGeom>
          <a:noFill/>
          <a:ln w="12700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352" name="Line 110"/>
          <p:cNvSpPr>
            <a:spLocks noChangeShapeType="1"/>
          </p:cNvSpPr>
          <p:nvPr/>
        </p:nvSpPr>
        <p:spPr bwMode="auto">
          <a:xfrm rot="5400000">
            <a:off x="5296765" y="1038111"/>
            <a:ext cx="0" cy="710709"/>
          </a:xfrm>
          <a:prstGeom prst="line">
            <a:avLst/>
          </a:prstGeom>
          <a:noFill/>
          <a:ln w="12700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Line 110"/>
          <p:cNvSpPr>
            <a:spLocks noChangeShapeType="1"/>
          </p:cNvSpPr>
          <p:nvPr/>
        </p:nvSpPr>
        <p:spPr bwMode="auto">
          <a:xfrm>
            <a:off x="4883587" y="1599703"/>
            <a:ext cx="0" cy="3916895"/>
          </a:xfrm>
          <a:prstGeom prst="line">
            <a:avLst/>
          </a:prstGeom>
          <a:noFill/>
          <a:ln w="12700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343" name="Line 80"/>
          <p:cNvSpPr>
            <a:spLocks noChangeShapeType="1"/>
          </p:cNvSpPr>
          <p:nvPr/>
        </p:nvSpPr>
        <p:spPr bwMode="auto">
          <a:xfrm flipV="1">
            <a:off x="3602233" y="1495760"/>
            <a:ext cx="1155402" cy="0"/>
          </a:xfrm>
          <a:prstGeom prst="line">
            <a:avLst/>
          </a:prstGeom>
          <a:noFill/>
          <a:ln w="12700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336" name="Line 110"/>
          <p:cNvSpPr>
            <a:spLocks noChangeShapeType="1"/>
          </p:cNvSpPr>
          <p:nvPr/>
        </p:nvSpPr>
        <p:spPr bwMode="auto">
          <a:xfrm>
            <a:off x="2805300" y="1164059"/>
            <a:ext cx="0" cy="331702"/>
          </a:xfrm>
          <a:prstGeom prst="line">
            <a:avLst/>
          </a:prstGeom>
          <a:noFill/>
          <a:ln w="127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44" name="Gerade Verbindung 418"/>
          <p:cNvCxnSpPr/>
          <p:nvPr/>
        </p:nvCxnSpPr>
        <p:spPr>
          <a:xfrm flipH="1">
            <a:off x="802105" y="2205498"/>
            <a:ext cx="470599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Gerade Verbindung 425"/>
          <p:cNvCxnSpPr/>
          <p:nvPr/>
        </p:nvCxnSpPr>
        <p:spPr>
          <a:xfrm flipH="1">
            <a:off x="818147" y="2709554"/>
            <a:ext cx="468995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Gerade Verbindung 429"/>
          <p:cNvCxnSpPr/>
          <p:nvPr/>
        </p:nvCxnSpPr>
        <p:spPr>
          <a:xfrm flipH="1">
            <a:off x="1298352" y="3573016"/>
            <a:ext cx="4209753" cy="9962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Gerade Verbindung 430"/>
          <p:cNvCxnSpPr/>
          <p:nvPr/>
        </p:nvCxnSpPr>
        <p:spPr>
          <a:xfrm flipH="1">
            <a:off x="802105" y="4313192"/>
            <a:ext cx="470599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6"/>
          <p:cNvCxnSpPr/>
          <p:nvPr/>
        </p:nvCxnSpPr>
        <p:spPr>
          <a:xfrm flipV="1">
            <a:off x="1483030" y="958253"/>
            <a:ext cx="0" cy="455834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7" name="Gruppieren 236"/>
          <p:cNvGrpSpPr/>
          <p:nvPr/>
        </p:nvGrpSpPr>
        <p:grpSpPr>
          <a:xfrm>
            <a:off x="865650" y="4779201"/>
            <a:ext cx="1251807" cy="465658"/>
            <a:chOff x="1284789" y="5163112"/>
            <a:chExt cx="349676" cy="465658"/>
          </a:xfrm>
        </p:grpSpPr>
        <p:sp>
          <p:nvSpPr>
            <p:cNvPr id="231" name="Oval 57"/>
            <p:cNvSpPr>
              <a:spLocks noChangeArrowheads="1"/>
            </p:cNvSpPr>
            <p:nvPr/>
          </p:nvSpPr>
          <p:spPr bwMode="auto">
            <a:xfrm>
              <a:off x="1284789" y="5478364"/>
              <a:ext cx="349676" cy="1504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FF33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2" name="Oval 58"/>
            <p:cNvSpPr>
              <a:spLocks noChangeArrowheads="1"/>
            </p:cNvSpPr>
            <p:nvPr/>
          </p:nvSpPr>
          <p:spPr bwMode="auto">
            <a:xfrm>
              <a:off x="1284789" y="5451892"/>
              <a:ext cx="349676" cy="1504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FF33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3" name="Oval 59"/>
            <p:cNvSpPr>
              <a:spLocks noChangeArrowheads="1"/>
            </p:cNvSpPr>
            <p:nvPr/>
          </p:nvSpPr>
          <p:spPr bwMode="auto">
            <a:xfrm>
              <a:off x="1284789" y="5426624"/>
              <a:ext cx="349676" cy="1504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FF33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4" name="Oval 60"/>
            <p:cNvSpPr>
              <a:spLocks noChangeArrowheads="1"/>
            </p:cNvSpPr>
            <p:nvPr/>
          </p:nvSpPr>
          <p:spPr bwMode="auto">
            <a:xfrm>
              <a:off x="1284789" y="5396543"/>
              <a:ext cx="349676" cy="1504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FF33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" name="Oval 61"/>
            <p:cNvSpPr>
              <a:spLocks noChangeArrowheads="1"/>
            </p:cNvSpPr>
            <p:nvPr/>
          </p:nvSpPr>
          <p:spPr bwMode="auto">
            <a:xfrm>
              <a:off x="1284789" y="5365258"/>
              <a:ext cx="349676" cy="1504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FF33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6" name="Oval 62"/>
            <p:cNvSpPr>
              <a:spLocks noChangeArrowheads="1"/>
            </p:cNvSpPr>
            <p:nvPr/>
          </p:nvSpPr>
          <p:spPr bwMode="auto">
            <a:xfrm>
              <a:off x="1284789" y="5335177"/>
              <a:ext cx="349676" cy="1504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FF33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" name="Oval 64"/>
            <p:cNvSpPr>
              <a:spLocks noChangeArrowheads="1"/>
            </p:cNvSpPr>
            <p:nvPr/>
          </p:nvSpPr>
          <p:spPr bwMode="auto">
            <a:xfrm>
              <a:off x="1284789" y="5306299"/>
              <a:ext cx="349676" cy="1504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FF33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6" name="Oval 65"/>
            <p:cNvSpPr>
              <a:spLocks noChangeArrowheads="1"/>
            </p:cNvSpPr>
            <p:nvPr/>
          </p:nvSpPr>
          <p:spPr bwMode="auto">
            <a:xfrm>
              <a:off x="1284789" y="5281031"/>
              <a:ext cx="349676" cy="1504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FF33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7" name="Oval 66"/>
            <p:cNvSpPr>
              <a:spLocks noChangeArrowheads="1"/>
            </p:cNvSpPr>
            <p:nvPr/>
          </p:nvSpPr>
          <p:spPr bwMode="auto">
            <a:xfrm>
              <a:off x="1284789" y="5254559"/>
              <a:ext cx="349676" cy="1504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FF33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8" name="Oval 67"/>
            <p:cNvSpPr>
              <a:spLocks noChangeArrowheads="1"/>
            </p:cNvSpPr>
            <p:nvPr/>
          </p:nvSpPr>
          <p:spPr bwMode="auto">
            <a:xfrm>
              <a:off x="1284789" y="5224478"/>
              <a:ext cx="349676" cy="1504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FF33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9" name="Oval 68"/>
            <p:cNvSpPr>
              <a:spLocks noChangeArrowheads="1"/>
            </p:cNvSpPr>
            <p:nvPr/>
          </p:nvSpPr>
          <p:spPr bwMode="auto">
            <a:xfrm>
              <a:off x="1284789" y="5193193"/>
              <a:ext cx="349676" cy="1504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FF33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0" name="Oval 69"/>
            <p:cNvSpPr>
              <a:spLocks noChangeArrowheads="1"/>
            </p:cNvSpPr>
            <p:nvPr/>
          </p:nvSpPr>
          <p:spPr bwMode="auto">
            <a:xfrm>
              <a:off x="1284789" y="5163112"/>
              <a:ext cx="349676" cy="1504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FF33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5" name="Oval 70"/>
          <p:cNvSpPr>
            <a:spLocks noChangeArrowheads="1"/>
          </p:cNvSpPr>
          <p:nvPr/>
        </p:nvSpPr>
        <p:spPr bwMode="auto">
          <a:xfrm flipH="1">
            <a:off x="1308487" y="1349121"/>
            <a:ext cx="328035" cy="346536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1342315" y="1379946"/>
            <a:ext cx="358788" cy="263791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defTabSz="449263">
              <a:buClr>
                <a:srgbClr val="FF00FF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100" dirty="0" err="1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n-US" sz="1100" baseline="-25000" dirty="0" err="1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c</a:t>
            </a:r>
            <a:endParaRPr lang="en-US" sz="1100" baseline="-25000" dirty="0">
              <a:solidFill>
                <a:srgbClr val="FF00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8" name="Gerade Verbindung 400"/>
          <p:cNvCxnSpPr/>
          <p:nvPr/>
        </p:nvCxnSpPr>
        <p:spPr>
          <a:xfrm flipH="1">
            <a:off x="1860686" y="5516599"/>
            <a:ext cx="1203358" cy="0"/>
          </a:xfrm>
          <a:prstGeom prst="line">
            <a:avLst/>
          </a:prstGeom>
          <a:ln w="127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9" name="Groupe 298"/>
          <p:cNvGrpSpPr/>
          <p:nvPr/>
        </p:nvGrpSpPr>
        <p:grpSpPr>
          <a:xfrm>
            <a:off x="467544" y="980728"/>
            <a:ext cx="830808" cy="4508883"/>
            <a:chOff x="212800" y="1844824"/>
            <a:chExt cx="830808" cy="2615869"/>
          </a:xfrm>
        </p:grpSpPr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333534" y="3815805"/>
              <a:ext cx="710074" cy="15304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 defTabSz="449263" eaLnBrk="0" hangingPunct="0"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s-ES_tradnl" sz="11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18mK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333534" y="2638570"/>
              <a:ext cx="519992" cy="15304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 defTabSz="449263" eaLnBrk="0" hangingPunct="0"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s-ES_tradnl" sz="11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4K</a:t>
              </a: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33534" y="1982050"/>
              <a:ext cx="643928" cy="15304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 defTabSz="449263" eaLnBrk="0" hangingPunct="0"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s-ES_tradnl" sz="11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300K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333534" y="3319798"/>
              <a:ext cx="710074" cy="15304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 defTabSz="449263"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s-ES_tradnl" sz="11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600mK</a:t>
              </a:r>
            </a:p>
          </p:txBody>
        </p:sp>
        <p:sp>
          <p:nvSpPr>
            <p:cNvPr id="76" name="AutoShape 72"/>
            <p:cNvSpPr>
              <a:spLocks noChangeArrowheads="1"/>
            </p:cNvSpPr>
            <p:nvPr/>
          </p:nvSpPr>
          <p:spPr bwMode="auto">
            <a:xfrm>
              <a:off x="212800" y="1844824"/>
              <a:ext cx="110484" cy="2615869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FF0000"/>
                </a:gs>
                <a:gs pos="100000">
                  <a:srgbClr val="0000FF"/>
                </a:gs>
              </a:gsLst>
              <a:lin ang="5400000" scaled="1"/>
            </a:gra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84" name="Gerade Verbindung 405"/>
          <p:cNvCxnSpPr/>
          <p:nvPr/>
        </p:nvCxnSpPr>
        <p:spPr>
          <a:xfrm flipV="1">
            <a:off x="2300970" y="1180190"/>
            <a:ext cx="16801" cy="417214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 Box 30"/>
          <p:cNvSpPr txBox="1">
            <a:spLocks noChangeArrowheads="1"/>
          </p:cNvSpPr>
          <p:nvPr/>
        </p:nvSpPr>
        <p:spPr bwMode="auto">
          <a:xfrm>
            <a:off x="1793496" y="2350248"/>
            <a:ext cx="494344" cy="24840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8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20dB</a:t>
            </a:r>
          </a:p>
        </p:txBody>
      </p:sp>
      <p:grpSp>
        <p:nvGrpSpPr>
          <p:cNvPr id="6" name="Groupe 5"/>
          <p:cNvGrpSpPr/>
          <p:nvPr/>
        </p:nvGrpSpPr>
        <p:grpSpPr>
          <a:xfrm>
            <a:off x="2165144" y="884165"/>
            <a:ext cx="305254" cy="298406"/>
            <a:chOff x="2165144" y="884165"/>
            <a:chExt cx="305254" cy="298406"/>
          </a:xfrm>
        </p:grpSpPr>
        <p:sp>
          <p:nvSpPr>
            <p:cNvPr id="241" name="Oval 100"/>
            <p:cNvSpPr>
              <a:spLocks noChangeArrowheads="1"/>
            </p:cNvSpPr>
            <p:nvPr/>
          </p:nvSpPr>
          <p:spPr bwMode="auto">
            <a:xfrm>
              <a:off x="2165144" y="884165"/>
              <a:ext cx="305254" cy="2984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Freeform 111"/>
            <p:cNvSpPr>
              <a:spLocks noChangeArrowheads="1"/>
            </p:cNvSpPr>
            <p:nvPr/>
          </p:nvSpPr>
          <p:spPr bwMode="auto">
            <a:xfrm>
              <a:off x="2227462" y="973922"/>
              <a:ext cx="176547" cy="104683"/>
            </a:xfrm>
            <a:custGeom>
              <a:avLst/>
              <a:gdLst/>
              <a:ahLst/>
              <a:cxnLst>
                <a:cxn ang="0">
                  <a:pos x="0" y="87"/>
                </a:cxn>
                <a:cxn ang="0">
                  <a:pos x="81" y="87"/>
                </a:cxn>
                <a:cxn ang="0">
                  <a:pos x="81" y="0"/>
                </a:cxn>
                <a:cxn ang="0">
                  <a:pos x="183" y="0"/>
                </a:cxn>
                <a:cxn ang="0">
                  <a:pos x="183" y="87"/>
                </a:cxn>
                <a:cxn ang="0">
                  <a:pos x="279" y="87"/>
                </a:cxn>
              </a:cxnLst>
              <a:rect l="0" t="0" r="r" b="b"/>
              <a:pathLst>
                <a:path w="279" h="87">
                  <a:moveTo>
                    <a:pt x="0" y="87"/>
                  </a:moveTo>
                  <a:lnTo>
                    <a:pt x="81" y="87"/>
                  </a:lnTo>
                  <a:lnTo>
                    <a:pt x="81" y="0"/>
                  </a:lnTo>
                  <a:lnTo>
                    <a:pt x="183" y="0"/>
                  </a:lnTo>
                  <a:lnTo>
                    <a:pt x="183" y="87"/>
                  </a:lnTo>
                  <a:lnTo>
                    <a:pt x="279" y="87"/>
                  </a:lnTo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8" name="Text Box 74"/>
          <p:cNvSpPr txBox="1">
            <a:spLocks noChangeArrowheads="1"/>
          </p:cNvSpPr>
          <p:nvPr/>
        </p:nvSpPr>
        <p:spPr bwMode="auto">
          <a:xfrm>
            <a:off x="1752412" y="2996952"/>
            <a:ext cx="463886" cy="43306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FF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1.35</a:t>
            </a:r>
          </a:p>
          <a:p>
            <a:pPr defTabSz="449263">
              <a:buClr>
                <a:srgbClr val="FF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GHz</a:t>
            </a:r>
            <a:endParaRPr lang="es-ES_tradnl" sz="11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5" name="Text Box 74"/>
          <p:cNvSpPr txBox="1">
            <a:spLocks noChangeArrowheads="1"/>
          </p:cNvSpPr>
          <p:nvPr/>
        </p:nvSpPr>
        <p:spPr bwMode="auto">
          <a:xfrm>
            <a:off x="1475656" y="4339484"/>
            <a:ext cx="770060" cy="433068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 defTabSz="449263">
              <a:buClr>
                <a:srgbClr val="FF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Eccosorb</a:t>
            </a:r>
            <a:endParaRPr lang="es-ES_tradnl" sz="11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r" defTabSz="449263">
              <a:buClr>
                <a:srgbClr val="FF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filter</a:t>
            </a:r>
            <a:endParaRPr lang="es-ES_tradnl" sz="11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 flipH="1">
            <a:off x="5104115" y="4425112"/>
            <a:ext cx="444650" cy="263791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FF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50</a:t>
            </a:r>
            <a:r>
              <a:rPr lang="el-GR" sz="11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Ω</a:t>
            </a:r>
            <a:endParaRPr lang="es-ES_tradnl" sz="1100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 Box 47"/>
          <p:cNvSpPr txBox="1">
            <a:spLocks noChangeArrowheads="1"/>
          </p:cNvSpPr>
          <p:nvPr/>
        </p:nvSpPr>
        <p:spPr bwMode="auto">
          <a:xfrm flipH="1">
            <a:off x="5106708" y="4836504"/>
            <a:ext cx="444650" cy="263791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FF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50</a:t>
            </a:r>
            <a:r>
              <a:rPr lang="el-GR" sz="11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Ω</a:t>
            </a:r>
            <a:endParaRPr lang="es-ES_tradnl" sz="1100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7" name="Line 110"/>
          <p:cNvSpPr>
            <a:spLocks noChangeShapeType="1"/>
          </p:cNvSpPr>
          <p:nvPr/>
        </p:nvSpPr>
        <p:spPr bwMode="auto">
          <a:xfrm>
            <a:off x="3340601" y="1164059"/>
            <a:ext cx="0" cy="215413"/>
          </a:xfrm>
          <a:prstGeom prst="line">
            <a:avLst/>
          </a:prstGeom>
          <a:noFill/>
          <a:ln w="127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250" name="Line 110"/>
          <p:cNvSpPr>
            <a:spLocks noChangeShapeType="1"/>
          </p:cNvSpPr>
          <p:nvPr/>
        </p:nvSpPr>
        <p:spPr bwMode="auto">
          <a:xfrm>
            <a:off x="3223428" y="1164059"/>
            <a:ext cx="0" cy="215413"/>
          </a:xfrm>
          <a:prstGeom prst="line">
            <a:avLst/>
          </a:prstGeom>
          <a:noFill/>
          <a:ln w="127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270" name="Freeform 111"/>
          <p:cNvSpPr>
            <a:spLocks noChangeArrowheads="1"/>
          </p:cNvSpPr>
          <p:nvPr/>
        </p:nvSpPr>
        <p:spPr bwMode="auto">
          <a:xfrm>
            <a:off x="3289595" y="968247"/>
            <a:ext cx="176547" cy="104683"/>
          </a:xfrm>
          <a:custGeom>
            <a:avLst/>
            <a:gdLst/>
            <a:ahLst/>
            <a:cxnLst>
              <a:cxn ang="0">
                <a:pos x="0" y="87"/>
              </a:cxn>
              <a:cxn ang="0">
                <a:pos x="81" y="87"/>
              </a:cxn>
              <a:cxn ang="0">
                <a:pos x="81" y="0"/>
              </a:cxn>
              <a:cxn ang="0">
                <a:pos x="183" y="0"/>
              </a:cxn>
              <a:cxn ang="0">
                <a:pos x="183" y="87"/>
              </a:cxn>
              <a:cxn ang="0">
                <a:pos x="279" y="87"/>
              </a:cxn>
            </a:cxnLst>
            <a:rect l="0" t="0" r="r" b="b"/>
            <a:pathLst>
              <a:path w="279" h="87">
                <a:moveTo>
                  <a:pt x="0" y="87"/>
                </a:moveTo>
                <a:lnTo>
                  <a:pt x="81" y="87"/>
                </a:lnTo>
                <a:lnTo>
                  <a:pt x="81" y="0"/>
                </a:lnTo>
                <a:lnTo>
                  <a:pt x="183" y="0"/>
                </a:lnTo>
                <a:lnTo>
                  <a:pt x="183" y="87"/>
                </a:lnTo>
                <a:lnTo>
                  <a:pt x="279" y="87"/>
                </a:lnTo>
              </a:path>
            </a:pathLst>
          </a:custGeom>
          <a:noFill/>
          <a:ln w="127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271" name="Freeform 111"/>
          <p:cNvSpPr>
            <a:spLocks noChangeArrowheads="1"/>
          </p:cNvSpPr>
          <p:nvPr/>
        </p:nvSpPr>
        <p:spPr bwMode="auto">
          <a:xfrm>
            <a:off x="3085291" y="968247"/>
            <a:ext cx="176547" cy="104683"/>
          </a:xfrm>
          <a:custGeom>
            <a:avLst/>
            <a:gdLst/>
            <a:ahLst/>
            <a:cxnLst>
              <a:cxn ang="0">
                <a:pos x="0" y="87"/>
              </a:cxn>
              <a:cxn ang="0">
                <a:pos x="81" y="87"/>
              </a:cxn>
              <a:cxn ang="0">
                <a:pos x="81" y="0"/>
              </a:cxn>
              <a:cxn ang="0">
                <a:pos x="183" y="0"/>
              </a:cxn>
              <a:cxn ang="0">
                <a:pos x="183" y="87"/>
              </a:cxn>
              <a:cxn ang="0">
                <a:pos x="279" y="87"/>
              </a:cxn>
            </a:cxnLst>
            <a:rect l="0" t="0" r="r" b="b"/>
            <a:pathLst>
              <a:path w="279" h="87">
                <a:moveTo>
                  <a:pt x="0" y="87"/>
                </a:moveTo>
                <a:lnTo>
                  <a:pt x="81" y="87"/>
                </a:lnTo>
                <a:lnTo>
                  <a:pt x="81" y="0"/>
                </a:lnTo>
                <a:lnTo>
                  <a:pt x="183" y="0"/>
                </a:lnTo>
                <a:lnTo>
                  <a:pt x="183" y="87"/>
                </a:lnTo>
                <a:lnTo>
                  <a:pt x="279" y="87"/>
                </a:lnTo>
              </a:path>
            </a:pathLst>
          </a:custGeom>
          <a:noFill/>
          <a:ln w="127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 flipH="1">
            <a:off x="5595390" y="1052736"/>
            <a:ext cx="416770" cy="605347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0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ADC</a:t>
            </a:r>
          </a:p>
          <a:p>
            <a:pPr algn="ctr"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0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fr-FR" sz="10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ard</a:t>
            </a:r>
            <a:endParaRPr lang="fr-FR" sz="1000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 flipH="1" flipV="1">
            <a:off x="3598816" y="1494209"/>
            <a:ext cx="0" cy="3698909"/>
          </a:xfrm>
          <a:prstGeom prst="line">
            <a:avLst/>
          </a:prstGeom>
          <a:noFill/>
          <a:ln w="127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3552115" y="4609258"/>
            <a:ext cx="100233" cy="259902"/>
          </a:xfrm>
          <a:prstGeom prst="rect">
            <a:avLst/>
          </a:prstGeom>
          <a:solidFill>
            <a:srgbClr val="FFFFFF"/>
          </a:solidFill>
          <a:ln w="127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5" name="Groupe 104"/>
          <p:cNvGrpSpPr/>
          <p:nvPr/>
        </p:nvGrpSpPr>
        <p:grpSpPr>
          <a:xfrm>
            <a:off x="3451883" y="3811000"/>
            <a:ext cx="282474" cy="322471"/>
            <a:chOff x="3664859" y="3970625"/>
            <a:chExt cx="282474" cy="322471"/>
          </a:xfrm>
        </p:grpSpPr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3664859" y="3970625"/>
              <a:ext cx="282474" cy="32247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Freeform 22"/>
            <p:cNvSpPr>
              <a:spLocks noChangeArrowheads="1"/>
            </p:cNvSpPr>
            <p:nvPr/>
          </p:nvSpPr>
          <p:spPr bwMode="auto">
            <a:xfrm>
              <a:off x="3714975" y="4040143"/>
              <a:ext cx="186797" cy="178081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9" y="0"/>
                </a:cxn>
                <a:cxn ang="0">
                  <a:pos x="128" y="0"/>
                </a:cxn>
                <a:cxn ang="0">
                  <a:pos x="164" y="148"/>
                </a:cxn>
              </a:cxnLst>
              <a:rect l="0" t="0" r="r" b="b"/>
              <a:pathLst>
                <a:path w="164" h="148">
                  <a:moveTo>
                    <a:pt x="0" y="144"/>
                  </a:moveTo>
                  <a:lnTo>
                    <a:pt x="39" y="0"/>
                  </a:lnTo>
                  <a:lnTo>
                    <a:pt x="128" y="0"/>
                  </a:lnTo>
                  <a:lnTo>
                    <a:pt x="164" y="148"/>
                  </a:lnTo>
                </a:path>
              </a:pathLst>
            </a:custGeom>
            <a:noFill/>
            <a:ln w="127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3456438" y="2871786"/>
            <a:ext cx="282474" cy="322471"/>
          </a:xfrm>
          <a:prstGeom prst="rect">
            <a:avLst/>
          </a:prstGeom>
          <a:solidFill>
            <a:srgbClr val="FFFFFF"/>
          </a:solidFill>
          <a:ln w="127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Freeform 24"/>
          <p:cNvSpPr>
            <a:spLocks noChangeArrowheads="1"/>
          </p:cNvSpPr>
          <p:nvPr/>
        </p:nvSpPr>
        <p:spPr bwMode="auto">
          <a:xfrm flipH="1">
            <a:off x="3496304" y="2943981"/>
            <a:ext cx="197048" cy="17808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9" y="0"/>
              </a:cxn>
              <a:cxn ang="0">
                <a:pos x="125" y="148"/>
              </a:cxn>
            </a:cxnLst>
            <a:rect l="0" t="0" r="r" b="b"/>
            <a:pathLst>
              <a:path w="125" h="148">
                <a:moveTo>
                  <a:pt x="0" y="0"/>
                </a:moveTo>
                <a:lnTo>
                  <a:pt x="89" y="0"/>
                </a:lnTo>
                <a:lnTo>
                  <a:pt x="125" y="148"/>
                </a:lnTo>
              </a:path>
            </a:pathLst>
          </a:custGeom>
          <a:noFill/>
          <a:ln w="127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2981719" y="4597134"/>
            <a:ext cx="528006" cy="263791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8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11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0dB</a:t>
            </a:r>
            <a:endParaRPr lang="es-ES_tradnl" sz="11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2912194" y="3755944"/>
            <a:ext cx="580906" cy="433068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defTabSz="449263">
              <a:buClr>
                <a:srgbClr val="008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1.4-20</a:t>
            </a:r>
          </a:p>
          <a:p>
            <a:pPr algn="ctr" defTabSz="449263">
              <a:buClr>
                <a:srgbClr val="008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GHz</a:t>
            </a:r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3543003" y="2356867"/>
            <a:ext cx="100233" cy="259902"/>
          </a:xfrm>
          <a:prstGeom prst="rect">
            <a:avLst/>
          </a:prstGeom>
          <a:solidFill>
            <a:srgbClr val="FFFFFF"/>
          </a:solidFill>
          <a:ln w="127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3543003" y="3291662"/>
            <a:ext cx="100233" cy="259902"/>
          </a:xfrm>
          <a:prstGeom prst="rect">
            <a:avLst/>
          </a:prstGeom>
          <a:solidFill>
            <a:srgbClr val="FFFFFF"/>
          </a:solidFill>
          <a:ln w="127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2985642" y="3294640"/>
            <a:ext cx="528006" cy="263791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8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11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s-ES_tradnl" sz="11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dB</a:t>
            </a:r>
            <a:endParaRPr lang="es-ES_tradnl" sz="11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 Box 30"/>
          <p:cNvSpPr txBox="1">
            <a:spLocks noChangeArrowheads="1"/>
          </p:cNvSpPr>
          <p:nvPr/>
        </p:nvSpPr>
        <p:spPr bwMode="auto">
          <a:xfrm>
            <a:off x="2985642" y="2362791"/>
            <a:ext cx="528006" cy="263791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8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20dB</a:t>
            </a:r>
          </a:p>
        </p:txBody>
      </p:sp>
      <p:sp>
        <p:nvSpPr>
          <p:cNvPr id="36" name="Text Box 31"/>
          <p:cNvSpPr txBox="1">
            <a:spLocks noChangeArrowheads="1"/>
          </p:cNvSpPr>
          <p:nvPr/>
        </p:nvSpPr>
        <p:spPr bwMode="auto">
          <a:xfrm>
            <a:off x="2849366" y="2831368"/>
            <a:ext cx="628996" cy="433068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defTabSz="449263">
              <a:buClr>
                <a:srgbClr val="008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DC-7.2</a:t>
            </a:r>
            <a:endParaRPr lang="es-ES_tradnl" sz="11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algn="ctr" defTabSz="449263">
              <a:buClr>
                <a:srgbClr val="008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GHz</a:t>
            </a:r>
          </a:p>
        </p:txBody>
      </p:sp>
      <p:sp>
        <p:nvSpPr>
          <p:cNvPr id="43" name="Rectangle 48"/>
          <p:cNvSpPr>
            <a:spLocks noChangeArrowheads="1"/>
          </p:cNvSpPr>
          <p:nvPr/>
        </p:nvSpPr>
        <p:spPr bwMode="auto">
          <a:xfrm>
            <a:off x="4737585" y="3815003"/>
            <a:ext cx="282474" cy="32247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Freeform 49"/>
          <p:cNvSpPr>
            <a:spLocks noChangeArrowheads="1"/>
          </p:cNvSpPr>
          <p:nvPr/>
        </p:nvSpPr>
        <p:spPr bwMode="auto">
          <a:xfrm>
            <a:off x="4787702" y="3887199"/>
            <a:ext cx="186797" cy="178081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9" y="0"/>
              </a:cxn>
              <a:cxn ang="0">
                <a:pos x="128" y="0"/>
              </a:cxn>
              <a:cxn ang="0">
                <a:pos x="164" y="148"/>
              </a:cxn>
            </a:cxnLst>
            <a:rect l="0" t="0" r="r" b="b"/>
            <a:pathLst>
              <a:path w="164" h="148">
                <a:moveTo>
                  <a:pt x="0" y="144"/>
                </a:moveTo>
                <a:lnTo>
                  <a:pt x="39" y="0"/>
                </a:lnTo>
                <a:lnTo>
                  <a:pt x="128" y="0"/>
                </a:lnTo>
                <a:lnTo>
                  <a:pt x="164" y="148"/>
                </a:lnTo>
              </a:path>
            </a:pathLst>
          </a:custGeom>
          <a:noFill/>
          <a:ln w="127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 Box 50"/>
          <p:cNvSpPr txBox="1">
            <a:spLocks noChangeArrowheads="1"/>
          </p:cNvSpPr>
          <p:nvPr/>
        </p:nvSpPr>
        <p:spPr bwMode="auto">
          <a:xfrm>
            <a:off x="5091650" y="3755944"/>
            <a:ext cx="463886" cy="433068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defTabSz="449263">
              <a:buClr>
                <a:srgbClr val="FF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4-8</a:t>
            </a:r>
          </a:p>
          <a:p>
            <a:pPr algn="ctr" defTabSz="449263">
              <a:buClr>
                <a:srgbClr val="FF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GHz</a:t>
            </a:r>
          </a:p>
        </p:txBody>
      </p:sp>
      <p:sp>
        <p:nvSpPr>
          <p:cNvPr id="46" name="Freeform 51"/>
          <p:cNvSpPr>
            <a:spLocks noChangeArrowheads="1"/>
          </p:cNvSpPr>
          <p:nvPr/>
        </p:nvSpPr>
        <p:spPr bwMode="auto">
          <a:xfrm rot="16200000">
            <a:off x="4711847" y="2264530"/>
            <a:ext cx="358569" cy="37815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72"/>
              </a:cxn>
              <a:cxn ang="0">
                <a:pos x="424" y="227"/>
              </a:cxn>
              <a:cxn ang="0">
                <a:pos x="0" y="0"/>
              </a:cxn>
            </a:cxnLst>
            <a:rect l="0" t="0" r="r" b="b"/>
            <a:pathLst>
              <a:path w="424" h="472">
                <a:moveTo>
                  <a:pt x="0" y="0"/>
                </a:moveTo>
                <a:lnTo>
                  <a:pt x="0" y="472"/>
                </a:lnTo>
                <a:lnTo>
                  <a:pt x="424" y="2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 Box 52"/>
          <p:cNvSpPr txBox="1">
            <a:spLocks noChangeArrowheads="1"/>
          </p:cNvSpPr>
          <p:nvPr/>
        </p:nvSpPr>
        <p:spPr bwMode="auto">
          <a:xfrm>
            <a:off x="5097135" y="2257740"/>
            <a:ext cx="718764" cy="263791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FF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G=40dB</a:t>
            </a:r>
          </a:p>
        </p:txBody>
      </p:sp>
      <p:sp>
        <p:nvSpPr>
          <p:cNvPr id="48" name="Text Box 53"/>
          <p:cNvSpPr txBox="1">
            <a:spLocks noChangeArrowheads="1"/>
          </p:cNvSpPr>
          <p:nvPr/>
        </p:nvSpPr>
        <p:spPr bwMode="auto">
          <a:xfrm>
            <a:off x="5106036" y="2431008"/>
            <a:ext cx="715558" cy="263791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FF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s-ES_tradnl" sz="1100" baseline="-250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_tradnl" sz="11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=2.5K</a:t>
            </a:r>
          </a:p>
        </p:txBody>
      </p:sp>
      <p:sp>
        <p:nvSpPr>
          <p:cNvPr id="49" name="Freeform 73"/>
          <p:cNvSpPr>
            <a:spLocks noChangeArrowheads="1"/>
          </p:cNvSpPr>
          <p:nvPr/>
        </p:nvSpPr>
        <p:spPr bwMode="auto">
          <a:xfrm rot="16200000">
            <a:off x="4749781" y="1771427"/>
            <a:ext cx="281561" cy="29728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72"/>
              </a:cxn>
              <a:cxn ang="0">
                <a:pos x="424" y="227"/>
              </a:cxn>
              <a:cxn ang="0">
                <a:pos x="0" y="0"/>
              </a:cxn>
            </a:cxnLst>
            <a:rect l="0" t="0" r="r" b="b"/>
            <a:pathLst>
              <a:path w="424" h="472">
                <a:moveTo>
                  <a:pt x="0" y="0"/>
                </a:moveTo>
                <a:lnTo>
                  <a:pt x="0" y="472"/>
                </a:lnTo>
                <a:lnTo>
                  <a:pt x="424" y="2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 Box 74"/>
          <p:cNvSpPr txBox="1">
            <a:spLocks noChangeArrowheads="1"/>
          </p:cNvSpPr>
          <p:nvPr/>
        </p:nvSpPr>
        <p:spPr bwMode="auto">
          <a:xfrm>
            <a:off x="5101298" y="1848514"/>
            <a:ext cx="718764" cy="263791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FF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G=56dB</a:t>
            </a:r>
          </a:p>
        </p:txBody>
      </p:sp>
      <p:sp>
        <p:nvSpPr>
          <p:cNvPr id="52" name="Line 79"/>
          <p:cNvSpPr>
            <a:spLocks noChangeShapeType="1"/>
          </p:cNvSpPr>
          <p:nvPr/>
        </p:nvSpPr>
        <p:spPr bwMode="auto">
          <a:xfrm>
            <a:off x="4569442" y="1162919"/>
            <a:ext cx="0" cy="331289"/>
          </a:xfrm>
          <a:prstGeom prst="line">
            <a:avLst/>
          </a:prstGeom>
          <a:noFill/>
          <a:ln w="12700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Line 80"/>
          <p:cNvSpPr>
            <a:spLocks noChangeShapeType="1"/>
          </p:cNvSpPr>
          <p:nvPr/>
        </p:nvSpPr>
        <p:spPr bwMode="auto">
          <a:xfrm>
            <a:off x="2805300" y="1495761"/>
            <a:ext cx="792023" cy="0"/>
          </a:xfrm>
          <a:prstGeom prst="line">
            <a:avLst/>
          </a:prstGeom>
          <a:noFill/>
          <a:ln w="127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Rectangle 83"/>
          <p:cNvSpPr>
            <a:spLocks noChangeArrowheads="1"/>
          </p:cNvSpPr>
          <p:nvPr/>
        </p:nvSpPr>
        <p:spPr bwMode="auto">
          <a:xfrm>
            <a:off x="3545962" y="1717102"/>
            <a:ext cx="100233" cy="259902"/>
          </a:xfrm>
          <a:prstGeom prst="rect">
            <a:avLst/>
          </a:prstGeom>
          <a:solidFill>
            <a:srgbClr val="FFFFFF"/>
          </a:solidFill>
          <a:ln w="127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Line 96"/>
          <p:cNvSpPr>
            <a:spLocks noChangeShapeType="1"/>
          </p:cNvSpPr>
          <p:nvPr/>
        </p:nvSpPr>
        <p:spPr bwMode="auto">
          <a:xfrm flipV="1">
            <a:off x="3473066" y="1684614"/>
            <a:ext cx="264250" cy="283968"/>
          </a:xfrm>
          <a:prstGeom prst="line">
            <a:avLst/>
          </a:prstGeom>
          <a:noFill/>
          <a:ln w="12700">
            <a:solidFill>
              <a:srgbClr val="008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 Box 97"/>
          <p:cNvSpPr txBox="1">
            <a:spLocks noChangeArrowheads="1"/>
          </p:cNvSpPr>
          <p:nvPr/>
        </p:nvSpPr>
        <p:spPr bwMode="auto">
          <a:xfrm>
            <a:off x="3150206" y="1752217"/>
            <a:ext cx="354882" cy="263791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8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dB</a:t>
            </a:r>
          </a:p>
        </p:txBody>
      </p:sp>
      <p:grpSp>
        <p:nvGrpSpPr>
          <p:cNvPr id="58" name="Group 99"/>
          <p:cNvGrpSpPr>
            <a:grpSpLocks/>
          </p:cNvGrpSpPr>
          <p:nvPr/>
        </p:nvGrpSpPr>
        <p:grpSpPr bwMode="auto">
          <a:xfrm>
            <a:off x="2644877" y="879494"/>
            <a:ext cx="305254" cy="298406"/>
            <a:chOff x="1867" y="843"/>
            <a:chExt cx="268" cy="248"/>
          </a:xfrm>
        </p:grpSpPr>
        <p:sp>
          <p:nvSpPr>
            <p:cNvPr id="107" name="Oval 100"/>
            <p:cNvSpPr>
              <a:spLocks noChangeArrowheads="1"/>
            </p:cNvSpPr>
            <p:nvPr/>
          </p:nvSpPr>
          <p:spPr bwMode="auto">
            <a:xfrm>
              <a:off x="1867" y="843"/>
              <a:ext cx="268" cy="24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Freeform 101"/>
            <p:cNvSpPr>
              <a:spLocks noChangeArrowheads="1"/>
            </p:cNvSpPr>
            <p:nvPr/>
          </p:nvSpPr>
          <p:spPr bwMode="auto">
            <a:xfrm>
              <a:off x="1906" y="926"/>
              <a:ext cx="191" cy="90"/>
            </a:xfrm>
            <a:custGeom>
              <a:avLst/>
              <a:gdLst>
                <a:gd name="connsiteX0" fmla="*/ 0 w 10000"/>
                <a:gd name="connsiteY0" fmla="*/ 6074 h 8551"/>
                <a:gd name="connsiteX1" fmla="*/ 3828 w 10000"/>
                <a:gd name="connsiteY1" fmla="*/ 965 h 8551"/>
                <a:gd name="connsiteX2" fmla="*/ 7653 w 10000"/>
                <a:gd name="connsiteY2" fmla="*/ 8551 h 8551"/>
                <a:gd name="connsiteX3" fmla="*/ 10000 w 10000"/>
                <a:gd name="connsiteY3" fmla="*/ 4767 h 8551"/>
                <a:gd name="connsiteX0" fmla="*/ 0 w 10000"/>
                <a:gd name="connsiteY0" fmla="*/ 7103 h 10000"/>
                <a:gd name="connsiteX1" fmla="*/ 3828 w 10000"/>
                <a:gd name="connsiteY1" fmla="*/ 1129 h 10000"/>
                <a:gd name="connsiteX2" fmla="*/ 7653 w 10000"/>
                <a:gd name="connsiteY2" fmla="*/ 10000 h 10000"/>
                <a:gd name="connsiteX3" fmla="*/ 10000 w 10000"/>
                <a:gd name="connsiteY3" fmla="*/ 5575 h 10000"/>
                <a:gd name="connsiteX0" fmla="*/ 0 w 10000"/>
                <a:gd name="connsiteY0" fmla="*/ 5989 h 8886"/>
                <a:gd name="connsiteX1" fmla="*/ 3828 w 10000"/>
                <a:gd name="connsiteY1" fmla="*/ 15 h 8886"/>
                <a:gd name="connsiteX2" fmla="*/ 7653 w 10000"/>
                <a:gd name="connsiteY2" fmla="*/ 8886 h 8886"/>
                <a:gd name="connsiteX3" fmla="*/ 10000 w 10000"/>
                <a:gd name="connsiteY3" fmla="*/ 4461 h 8886"/>
                <a:gd name="connsiteX0" fmla="*/ 0 w 10000"/>
                <a:gd name="connsiteY0" fmla="*/ 6805 h 10065"/>
                <a:gd name="connsiteX1" fmla="*/ 3828 w 10000"/>
                <a:gd name="connsiteY1" fmla="*/ 82 h 10065"/>
                <a:gd name="connsiteX2" fmla="*/ 7653 w 10000"/>
                <a:gd name="connsiteY2" fmla="*/ 10065 h 10065"/>
                <a:gd name="connsiteX3" fmla="*/ 10000 w 10000"/>
                <a:gd name="connsiteY3" fmla="*/ 5085 h 10065"/>
                <a:gd name="connsiteX0" fmla="*/ 0 w 10000"/>
                <a:gd name="connsiteY0" fmla="*/ 6727 h 9987"/>
                <a:gd name="connsiteX1" fmla="*/ 3828 w 10000"/>
                <a:gd name="connsiteY1" fmla="*/ 4 h 9987"/>
                <a:gd name="connsiteX2" fmla="*/ 7653 w 10000"/>
                <a:gd name="connsiteY2" fmla="*/ 9987 h 9987"/>
                <a:gd name="connsiteX3" fmla="*/ 10000 w 10000"/>
                <a:gd name="connsiteY3" fmla="*/ 5007 h 9987"/>
                <a:gd name="connsiteX0" fmla="*/ 0 w 10000"/>
                <a:gd name="connsiteY0" fmla="*/ 6743 h 10007"/>
                <a:gd name="connsiteX1" fmla="*/ 3828 w 10000"/>
                <a:gd name="connsiteY1" fmla="*/ 11 h 10007"/>
                <a:gd name="connsiteX2" fmla="*/ 7653 w 10000"/>
                <a:gd name="connsiteY2" fmla="*/ 10007 h 10007"/>
                <a:gd name="connsiteX3" fmla="*/ 10000 w 10000"/>
                <a:gd name="connsiteY3" fmla="*/ 5021 h 10007"/>
                <a:gd name="connsiteX0" fmla="*/ 0 w 10000"/>
                <a:gd name="connsiteY0" fmla="*/ 6735 h 9999"/>
                <a:gd name="connsiteX1" fmla="*/ 3828 w 10000"/>
                <a:gd name="connsiteY1" fmla="*/ 3 h 9999"/>
                <a:gd name="connsiteX2" fmla="*/ 7653 w 10000"/>
                <a:gd name="connsiteY2" fmla="*/ 9999 h 9999"/>
                <a:gd name="connsiteX3" fmla="*/ 10000 w 10000"/>
                <a:gd name="connsiteY3" fmla="*/ 5013 h 9999"/>
                <a:gd name="connsiteX0" fmla="*/ 0 w 10000"/>
                <a:gd name="connsiteY0" fmla="*/ 6736 h 10000"/>
                <a:gd name="connsiteX1" fmla="*/ 3140 w 10000"/>
                <a:gd name="connsiteY1" fmla="*/ 3 h 10000"/>
                <a:gd name="connsiteX2" fmla="*/ 7653 w 10000"/>
                <a:gd name="connsiteY2" fmla="*/ 10000 h 10000"/>
                <a:gd name="connsiteX3" fmla="*/ 10000 w 10000"/>
                <a:gd name="connsiteY3" fmla="*/ 5014 h 10000"/>
                <a:gd name="connsiteX0" fmla="*/ 0 w 10000"/>
                <a:gd name="connsiteY0" fmla="*/ 6736 h 10000"/>
                <a:gd name="connsiteX1" fmla="*/ 3140 w 10000"/>
                <a:gd name="connsiteY1" fmla="*/ 3 h 10000"/>
                <a:gd name="connsiteX2" fmla="*/ 7653 w 10000"/>
                <a:gd name="connsiteY2" fmla="*/ 10000 h 10000"/>
                <a:gd name="connsiteX3" fmla="*/ 10000 w 10000"/>
                <a:gd name="connsiteY3" fmla="*/ 5014 h 10000"/>
                <a:gd name="connsiteX0" fmla="*/ 0 w 10000"/>
                <a:gd name="connsiteY0" fmla="*/ 6736 h 10000"/>
                <a:gd name="connsiteX1" fmla="*/ 3140 w 10000"/>
                <a:gd name="connsiteY1" fmla="*/ 3 h 10000"/>
                <a:gd name="connsiteX2" fmla="*/ 7653 w 10000"/>
                <a:gd name="connsiteY2" fmla="*/ 10000 h 10000"/>
                <a:gd name="connsiteX3" fmla="*/ 10000 w 10000"/>
                <a:gd name="connsiteY3" fmla="*/ 5014 h 10000"/>
                <a:gd name="connsiteX0" fmla="*/ 0 w 10000"/>
                <a:gd name="connsiteY0" fmla="*/ 6736 h 10000"/>
                <a:gd name="connsiteX1" fmla="*/ 3140 w 10000"/>
                <a:gd name="connsiteY1" fmla="*/ 3 h 10000"/>
                <a:gd name="connsiteX2" fmla="*/ 7653 w 10000"/>
                <a:gd name="connsiteY2" fmla="*/ 10000 h 10000"/>
                <a:gd name="connsiteX3" fmla="*/ 10000 w 10000"/>
                <a:gd name="connsiteY3" fmla="*/ 5014 h 10000"/>
                <a:gd name="connsiteX0" fmla="*/ 0 w 10138"/>
                <a:gd name="connsiteY0" fmla="*/ 6736 h 10000"/>
                <a:gd name="connsiteX1" fmla="*/ 3140 w 10138"/>
                <a:gd name="connsiteY1" fmla="*/ 3 h 10000"/>
                <a:gd name="connsiteX2" fmla="*/ 7653 w 10138"/>
                <a:gd name="connsiteY2" fmla="*/ 10000 h 10000"/>
                <a:gd name="connsiteX3" fmla="*/ 10138 w 10138"/>
                <a:gd name="connsiteY3" fmla="*/ 4033 h 10000"/>
                <a:gd name="connsiteX0" fmla="*/ 0 w 10138"/>
                <a:gd name="connsiteY0" fmla="*/ 6736 h 10000"/>
                <a:gd name="connsiteX1" fmla="*/ 3140 w 10138"/>
                <a:gd name="connsiteY1" fmla="*/ 3 h 10000"/>
                <a:gd name="connsiteX2" fmla="*/ 7653 w 10138"/>
                <a:gd name="connsiteY2" fmla="*/ 10000 h 10000"/>
                <a:gd name="connsiteX3" fmla="*/ 10138 w 10138"/>
                <a:gd name="connsiteY3" fmla="*/ 4033 h 10000"/>
                <a:gd name="connsiteX0" fmla="*/ 0 w 10138"/>
                <a:gd name="connsiteY0" fmla="*/ 6736 h 10000"/>
                <a:gd name="connsiteX1" fmla="*/ 3140 w 10138"/>
                <a:gd name="connsiteY1" fmla="*/ 3 h 10000"/>
                <a:gd name="connsiteX2" fmla="*/ 7653 w 10138"/>
                <a:gd name="connsiteY2" fmla="*/ 10000 h 10000"/>
                <a:gd name="connsiteX3" fmla="*/ 10138 w 10138"/>
                <a:gd name="connsiteY3" fmla="*/ 4033 h 10000"/>
                <a:gd name="connsiteX0" fmla="*/ 0 w 10138"/>
                <a:gd name="connsiteY0" fmla="*/ 6736 h 10000"/>
                <a:gd name="connsiteX1" fmla="*/ 3140 w 10138"/>
                <a:gd name="connsiteY1" fmla="*/ 3 h 10000"/>
                <a:gd name="connsiteX2" fmla="*/ 7653 w 10138"/>
                <a:gd name="connsiteY2" fmla="*/ 10000 h 10000"/>
                <a:gd name="connsiteX3" fmla="*/ 10138 w 10138"/>
                <a:gd name="connsiteY3" fmla="*/ 4033 h 10000"/>
                <a:gd name="connsiteX0" fmla="*/ 0 w 10138"/>
                <a:gd name="connsiteY0" fmla="*/ 6736 h 10000"/>
                <a:gd name="connsiteX1" fmla="*/ 3140 w 10138"/>
                <a:gd name="connsiteY1" fmla="*/ 3 h 10000"/>
                <a:gd name="connsiteX2" fmla="*/ 7653 w 10138"/>
                <a:gd name="connsiteY2" fmla="*/ 10000 h 10000"/>
                <a:gd name="connsiteX3" fmla="*/ 10138 w 10138"/>
                <a:gd name="connsiteY3" fmla="*/ 4033 h 10000"/>
                <a:gd name="connsiteX0" fmla="*/ 0 w 10138"/>
                <a:gd name="connsiteY0" fmla="*/ 6736 h 10000"/>
                <a:gd name="connsiteX1" fmla="*/ 3140 w 10138"/>
                <a:gd name="connsiteY1" fmla="*/ 3 h 10000"/>
                <a:gd name="connsiteX2" fmla="*/ 7653 w 10138"/>
                <a:gd name="connsiteY2" fmla="*/ 10000 h 10000"/>
                <a:gd name="connsiteX3" fmla="*/ 10138 w 10138"/>
                <a:gd name="connsiteY3" fmla="*/ 4033 h 10000"/>
                <a:gd name="connsiteX0" fmla="*/ 0 w 11142"/>
                <a:gd name="connsiteY0" fmla="*/ 6736 h 10000"/>
                <a:gd name="connsiteX1" fmla="*/ 3140 w 11142"/>
                <a:gd name="connsiteY1" fmla="*/ 3 h 10000"/>
                <a:gd name="connsiteX2" fmla="*/ 7653 w 11142"/>
                <a:gd name="connsiteY2" fmla="*/ 10000 h 10000"/>
                <a:gd name="connsiteX3" fmla="*/ 11142 w 11142"/>
                <a:gd name="connsiteY3" fmla="*/ 4332 h 10000"/>
                <a:gd name="connsiteX0" fmla="*/ 0 w 11142"/>
                <a:gd name="connsiteY0" fmla="*/ 6828 h 11586"/>
                <a:gd name="connsiteX1" fmla="*/ 3140 w 11142"/>
                <a:gd name="connsiteY1" fmla="*/ 95 h 11586"/>
                <a:gd name="connsiteX2" fmla="*/ 8371 w 11142"/>
                <a:gd name="connsiteY2" fmla="*/ 11586 h 11586"/>
                <a:gd name="connsiteX3" fmla="*/ 11142 w 11142"/>
                <a:gd name="connsiteY3" fmla="*/ 4424 h 11586"/>
                <a:gd name="connsiteX0" fmla="*/ 0 w 11142"/>
                <a:gd name="connsiteY0" fmla="*/ 6828 h 11586"/>
                <a:gd name="connsiteX1" fmla="*/ 3140 w 11142"/>
                <a:gd name="connsiteY1" fmla="*/ 95 h 11586"/>
                <a:gd name="connsiteX2" fmla="*/ 7796 w 11142"/>
                <a:gd name="connsiteY2" fmla="*/ 11586 h 11586"/>
                <a:gd name="connsiteX3" fmla="*/ 11142 w 11142"/>
                <a:gd name="connsiteY3" fmla="*/ 4424 h 11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42" h="11586">
                  <a:moveTo>
                    <a:pt x="0" y="6828"/>
                  </a:moveTo>
                  <a:cubicBezTo>
                    <a:pt x="1003" y="3611"/>
                    <a:pt x="1841" y="-698"/>
                    <a:pt x="3140" y="95"/>
                  </a:cubicBezTo>
                  <a:cubicBezTo>
                    <a:pt x="4439" y="888"/>
                    <a:pt x="5911" y="11478"/>
                    <a:pt x="7796" y="11586"/>
                  </a:cubicBezTo>
                  <a:cubicBezTo>
                    <a:pt x="9189" y="11305"/>
                    <a:pt x="9767" y="8833"/>
                    <a:pt x="11142" y="4424"/>
                  </a:cubicBezTo>
                </a:path>
              </a:pathLst>
            </a:custGeom>
            <a:solidFill>
              <a:srgbClr val="FFFFFF"/>
            </a:solidFill>
            <a:ln w="127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9" name="Text Box 102"/>
          <p:cNvSpPr txBox="1">
            <a:spLocks noChangeArrowheads="1"/>
          </p:cNvSpPr>
          <p:nvPr/>
        </p:nvSpPr>
        <p:spPr bwMode="auto">
          <a:xfrm>
            <a:off x="3961478" y="356637"/>
            <a:ext cx="1042570" cy="2637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 defTabSz="449263">
              <a:buClr>
                <a:srgbClr val="CC0099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1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measurement</a:t>
            </a:r>
            <a:endParaRPr lang="fr-FR" sz="1100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 Box 103"/>
          <p:cNvSpPr txBox="1">
            <a:spLocks noChangeArrowheads="1"/>
          </p:cNvSpPr>
          <p:nvPr/>
        </p:nvSpPr>
        <p:spPr bwMode="auto">
          <a:xfrm>
            <a:off x="2859933" y="356897"/>
            <a:ext cx="487931" cy="2637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 defTabSz="449263">
              <a:buClr>
                <a:srgbClr val="008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drive</a:t>
            </a:r>
            <a:endParaRPr lang="es-ES_tradnl" sz="11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Line 115"/>
          <p:cNvSpPr>
            <a:spLocks noChangeShapeType="1"/>
          </p:cNvSpPr>
          <p:nvPr/>
        </p:nvSpPr>
        <p:spPr bwMode="auto">
          <a:xfrm>
            <a:off x="3435276" y="1494708"/>
            <a:ext cx="129847" cy="1204"/>
          </a:xfrm>
          <a:prstGeom prst="line">
            <a:avLst/>
          </a:prstGeom>
          <a:noFill/>
          <a:ln w="12700">
            <a:solidFill>
              <a:srgbClr val="0099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Line 116"/>
          <p:cNvSpPr>
            <a:spLocks noChangeShapeType="1"/>
          </p:cNvSpPr>
          <p:nvPr/>
        </p:nvSpPr>
        <p:spPr bwMode="auto">
          <a:xfrm flipH="1">
            <a:off x="3647347" y="1494210"/>
            <a:ext cx="127569" cy="1204"/>
          </a:xfrm>
          <a:prstGeom prst="line">
            <a:avLst/>
          </a:prstGeom>
          <a:noFill/>
          <a:ln w="12700">
            <a:solidFill>
              <a:srgbClr val="0000CC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Line 118"/>
          <p:cNvSpPr>
            <a:spLocks noChangeShapeType="1"/>
          </p:cNvSpPr>
          <p:nvPr/>
        </p:nvSpPr>
        <p:spPr bwMode="auto">
          <a:xfrm>
            <a:off x="3597323" y="1530763"/>
            <a:ext cx="1139" cy="108293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Text Box 89"/>
          <p:cNvSpPr txBox="1">
            <a:spLocks noChangeArrowheads="1"/>
          </p:cNvSpPr>
          <p:nvPr/>
        </p:nvSpPr>
        <p:spPr bwMode="auto">
          <a:xfrm>
            <a:off x="4943758" y="1165781"/>
            <a:ext cx="220230" cy="263791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I</a:t>
            </a:r>
          </a:p>
        </p:txBody>
      </p:sp>
      <p:sp>
        <p:nvSpPr>
          <p:cNvPr id="100" name="Text Box 90"/>
          <p:cNvSpPr txBox="1">
            <a:spLocks noChangeArrowheads="1"/>
          </p:cNvSpPr>
          <p:nvPr/>
        </p:nvSpPr>
        <p:spPr bwMode="auto">
          <a:xfrm>
            <a:off x="4912685" y="1541766"/>
            <a:ext cx="290762" cy="263791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Q</a:t>
            </a:r>
          </a:p>
        </p:txBody>
      </p:sp>
      <p:sp>
        <p:nvSpPr>
          <p:cNvPr id="77" name="Text Box 81"/>
          <p:cNvSpPr txBox="1">
            <a:spLocks noChangeArrowheads="1"/>
          </p:cNvSpPr>
          <p:nvPr/>
        </p:nvSpPr>
        <p:spPr bwMode="auto">
          <a:xfrm flipH="1">
            <a:off x="4527176" y="1186180"/>
            <a:ext cx="377324" cy="263791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LO</a:t>
            </a:r>
          </a:p>
        </p:txBody>
      </p:sp>
      <p:sp>
        <p:nvSpPr>
          <p:cNvPr id="249" name="AutoShape 78"/>
          <p:cNvSpPr>
            <a:spLocks noChangeArrowheads="1"/>
          </p:cNvSpPr>
          <p:nvPr/>
        </p:nvSpPr>
        <p:spPr bwMode="auto">
          <a:xfrm flipH="1">
            <a:off x="3147966" y="1349645"/>
            <a:ext cx="264250" cy="279155"/>
          </a:xfrm>
          <a:prstGeom prst="flowChartSummingJunction">
            <a:avLst/>
          </a:prstGeom>
          <a:solidFill>
            <a:srgbClr val="FFFFFF"/>
          </a:solidFill>
          <a:ln w="127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256" name="Text Box 81"/>
          <p:cNvSpPr txBox="1">
            <a:spLocks noChangeArrowheads="1"/>
          </p:cNvSpPr>
          <p:nvPr/>
        </p:nvSpPr>
        <p:spPr bwMode="auto">
          <a:xfrm flipH="1">
            <a:off x="3072719" y="1146137"/>
            <a:ext cx="220230" cy="2637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</a:t>
            </a:r>
            <a:endParaRPr lang="es-ES_tradnl" sz="11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7" name="Text Box 81"/>
          <p:cNvSpPr txBox="1">
            <a:spLocks noChangeArrowheads="1"/>
          </p:cNvSpPr>
          <p:nvPr/>
        </p:nvSpPr>
        <p:spPr bwMode="auto">
          <a:xfrm flipH="1">
            <a:off x="3285687" y="1143596"/>
            <a:ext cx="290762" cy="2637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Q</a:t>
            </a:r>
            <a:endParaRPr lang="es-ES_tradnl" sz="11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8" name="Gerade Verbindung 405"/>
          <p:cNvCxnSpPr/>
          <p:nvPr/>
        </p:nvCxnSpPr>
        <p:spPr>
          <a:xfrm flipV="1">
            <a:off x="2637102" y="1702225"/>
            <a:ext cx="0" cy="372296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rme libre 13"/>
          <p:cNvSpPr/>
          <p:nvPr/>
        </p:nvSpPr>
        <p:spPr>
          <a:xfrm>
            <a:off x="848274" y="5320060"/>
            <a:ext cx="1269183" cy="306834"/>
          </a:xfrm>
          <a:custGeom>
            <a:avLst/>
            <a:gdLst>
              <a:gd name="connsiteX0" fmla="*/ 0 w 945931"/>
              <a:gd name="connsiteY0" fmla="*/ 231227 h 231227"/>
              <a:gd name="connsiteX1" fmla="*/ 115614 w 945931"/>
              <a:gd name="connsiteY1" fmla="*/ 0 h 231227"/>
              <a:gd name="connsiteX2" fmla="*/ 830317 w 945931"/>
              <a:gd name="connsiteY2" fmla="*/ 0 h 231227"/>
              <a:gd name="connsiteX3" fmla="*/ 945931 w 945931"/>
              <a:gd name="connsiteY3" fmla="*/ 220717 h 231227"/>
              <a:gd name="connsiteX4" fmla="*/ 0 w 945931"/>
              <a:gd name="connsiteY4" fmla="*/ 231227 h 231227"/>
              <a:gd name="connsiteX0" fmla="*/ 0 w 957103"/>
              <a:gd name="connsiteY0" fmla="*/ 231227 h 231227"/>
              <a:gd name="connsiteX1" fmla="*/ 115614 w 957103"/>
              <a:gd name="connsiteY1" fmla="*/ 0 h 231227"/>
              <a:gd name="connsiteX2" fmla="*/ 830317 w 957103"/>
              <a:gd name="connsiteY2" fmla="*/ 0 h 231227"/>
              <a:gd name="connsiteX3" fmla="*/ 957103 w 957103"/>
              <a:gd name="connsiteY3" fmla="*/ 231152 h 231227"/>
              <a:gd name="connsiteX4" fmla="*/ 0 w 957103"/>
              <a:gd name="connsiteY4" fmla="*/ 231227 h 231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103" h="231227">
                <a:moveTo>
                  <a:pt x="0" y="231227"/>
                </a:moveTo>
                <a:lnTo>
                  <a:pt x="115614" y="0"/>
                </a:lnTo>
                <a:lnTo>
                  <a:pt x="830317" y="0"/>
                </a:lnTo>
                <a:lnTo>
                  <a:pt x="957103" y="231152"/>
                </a:lnTo>
                <a:lnTo>
                  <a:pt x="0" y="231227"/>
                </a:lnTo>
                <a:close/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4" name="Rectangle 223"/>
          <p:cNvSpPr/>
          <p:nvPr/>
        </p:nvSpPr>
        <p:spPr>
          <a:xfrm>
            <a:off x="1107600" y="5260765"/>
            <a:ext cx="7457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dirty="0" smtClean="0">
                <a:latin typeface="Arial" pitchFamily="34" charset="0"/>
                <a:cs typeface="Arial" pitchFamily="34" charset="0"/>
              </a:rPr>
              <a:t>processor</a:t>
            </a:r>
          </a:p>
          <a:p>
            <a:pPr algn="ctr"/>
            <a:r>
              <a:rPr lang="fr-FR" sz="1000" dirty="0" smtClean="0">
                <a:latin typeface="Arial" pitchFamily="34" charset="0"/>
                <a:cs typeface="Arial" pitchFamily="34" charset="0"/>
              </a:rPr>
              <a:t>chip</a:t>
            </a: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61" name="Groupe 260"/>
          <p:cNvGrpSpPr/>
          <p:nvPr/>
        </p:nvGrpSpPr>
        <p:grpSpPr>
          <a:xfrm>
            <a:off x="2507897" y="4389797"/>
            <a:ext cx="236071" cy="322471"/>
            <a:chOff x="2187989" y="4389797"/>
            <a:chExt cx="236071" cy="322471"/>
          </a:xfrm>
        </p:grpSpPr>
        <p:sp>
          <p:nvSpPr>
            <p:cNvPr id="262" name="Rectangle 48"/>
            <p:cNvSpPr>
              <a:spLocks noChangeArrowheads="1"/>
            </p:cNvSpPr>
            <p:nvPr/>
          </p:nvSpPr>
          <p:spPr bwMode="auto">
            <a:xfrm>
              <a:off x="2187989" y="4389797"/>
              <a:ext cx="236071" cy="32247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3" name="Freeform 49"/>
            <p:cNvSpPr>
              <a:spLocks noChangeArrowheads="1"/>
            </p:cNvSpPr>
            <p:nvPr/>
          </p:nvSpPr>
          <p:spPr bwMode="auto">
            <a:xfrm>
              <a:off x="2228781" y="4470193"/>
              <a:ext cx="142377" cy="178081"/>
            </a:xfrm>
            <a:custGeom>
              <a:avLst/>
              <a:gdLst>
                <a:gd name="connsiteX0" fmla="*/ 0 w 7622"/>
                <a:gd name="connsiteY0" fmla="*/ 0 h 10000"/>
                <a:gd name="connsiteX1" fmla="*/ 5427 w 7622"/>
                <a:gd name="connsiteY1" fmla="*/ 0 h 10000"/>
                <a:gd name="connsiteX2" fmla="*/ 7622 w 7622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2" h="10000">
                  <a:moveTo>
                    <a:pt x="0" y="0"/>
                  </a:moveTo>
                  <a:lnTo>
                    <a:pt x="5427" y="0"/>
                  </a:lnTo>
                  <a:lnTo>
                    <a:pt x="7622" y="10000"/>
                  </a:lnTo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64" name="Groupe 263"/>
          <p:cNvGrpSpPr/>
          <p:nvPr/>
        </p:nvGrpSpPr>
        <p:grpSpPr>
          <a:xfrm>
            <a:off x="2187989" y="3048589"/>
            <a:ext cx="236071" cy="322471"/>
            <a:chOff x="2187989" y="4389797"/>
            <a:chExt cx="236071" cy="322471"/>
          </a:xfrm>
        </p:grpSpPr>
        <p:sp>
          <p:nvSpPr>
            <p:cNvPr id="265" name="Rectangle 48"/>
            <p:cNvSpPr>
              <a:spLocks noChangeArrowheads="1"/>
            </p:cNvSpPr>
            <p:nvPr/>
          </p:nvSpPr>
          <p:spPr bwMode="auto">
            <a:xfrm>
              <a:off x="2187989" y="4389797"/>
              <a:ext cx="236071" cy="32247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" name="Freeform 49"/>
            <p:cNvSpPr>
              <a:spLocks noChangeArrowheads="1"/>
            </p:cNvSpPr>
            <p:nvPr/>
          </p:nvSpPr>
          <p:spPr bwMode="auto">
            <a:xfrm>
              <a:off x="2228781" y="4470193"/>
              <a:ext cx="142377" cy="178081"/>
            </a:xfrm>
            <a:custGeom>
              <a:avLst/>
              <a:gdLst>
                <a:gd name="connsiteX0" fmla="*/ 0 w 7622"/>
                <a:gd name="connsiteY0" fmla="*/ 0 h 10000"/>
                <a:gd name="connsiteX1" fmla="*/ 5427 w 7622"/>
                <a:gd name="connsiteY1" fmla="*/ 0 h 10000"/>
                <a:gd name="connsiteX2" fmla="*/ 7622 w 7622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2" h="10000">
                  <a:moveTo>
                    <a:pt x="0" y="0"/>
                  </a:moveTo>
                  <a:lnTo>
                    <a:pt x="5427" y="0"/>
                  </a:lnTo>
                  <a:lnTo>
                    <a:pt x="7622" y="10000"/>
                  </a:lnTo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67" name="Groupe 266"/>
          <p:cNvGrpSpPr/>
          <p:nvPr/>
        </p:nvGrpSpPr>
        <p:grpSpPr>
          <a:xfrm>
            <a:off x="2507897" y="3048589"/>
            <a:ext cx="236071" cy="322471"/>
            <a:chOff x="2187989" y="4389797"/>
            <a:chExt cx="236071" cy="322471"/>
          </a:xfrm>
        </p:grpSpPr>
        <p:sp>
          <p:nvSpPr>
            <p:cNvPr id="268" name="Rectangle 48"/>
            <p:cNvSpPr>
              <a:spLocks noChangeArrowheads="1"/>
            </p:cNvSpPr>
            <p:nvPr/>
          </p:nvSpPr>
          <p:spPr bwMode="auto">
            <a:xfrm>
              <a:off x="2187989" y="4389797"/>
              <a:ext cx="236071" cy="32247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9" name="Freeform 49"/>
            <p:cNvSpPr>
              <a:spLocks noChangeArrowheads="1"/>
            </p:cNvSpPr>
            <p:nvPr/>
          </p:nvSpPr>
          <p:spPr bwMode="auto">
            <a:xfrm>
              <a:off x="2228781" y="4470193"/>
              <a:ext cx="142377" cy="178081"/>
            </a:xfrm>
            <a:custGeom>
              <a:avLst/>
              <a:gdLst>
                <a:gd name="connsiteX0" fmla="*/ 0 w 7622"/>
                <a:gd name="connsiteY0" fmla="*/ 0 h 10000"/>
                <a:gd name="connsiteX1" fmla="*/ 5427 w 7622"/>
                <a:gd name="connsiteY1" fmla="*/ 0 h 10000"/>
                <a:gd name="connsiteX2" fmla="*/ 7622 w 7622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2" h="10000">
                  <a:moveTo>
                    <a:pt x="0" y="0"/>
                  </a:moveTo>
                  <a:lnTo>
                    <a:pt x="5427" y="0"/>
                  </a:lnTo>
                  <a:lnTo>
                    <a:pt x="7622" y="10000"/>
                  </a:lnTo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60" name="Groupe 259"/>
          <p:cNvGrpSpPr/>
          <p:nvPr/>
        </p:nvGrpSpPr>
        <p:grpSpPr>
          <a:xfrm>
            <a:off x="2187989" y="4389797"/>
            <a:ext cx="236071" cy="322471"/>
            <a:chOff x="2187989" y="4389797"/>
            <a:chExt cx="236071" cy="322471"/>
          </a:xfrm>
        </p:grpSpPr>
        <p:sp>
          <p:nvSpPr>
            <p:cNvPr id="78" name="Rectangle 48"/>
            <p:cNvSpPr>
              <a:spLocks noChangeArrowheads="1"/>
            </p:cNvSpPr>
            <p:nvPr/>
          </p:nvSpPr>
          <p:spPr bwMode="auto">
            <a:xfrm>
              <a:off x="2187989" y="4389797"/>
              <a:ext cx="236071" cy="32247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" name="Freeform 49"/>
            <p:cNvSpPr>
              <a:spLocks noChangeArrowheads="1"/>
            </p:cNvSpPr>
            <p:nvPr/>
          </p:nvSpPr>
          <p:spPr bwMode="auto">
            <a:xfrm>
              <a:off x="2228781" y="4470193"/>
              <a:ext cx="142377" cy="178081"/>
            </a:xfrm>
            <a:custGeom>
              <a:avLst/>
              <a:gdLst>
                <a:gd name="connsiteX0" fmla="*/ 0 w 7622"/>
                <a:gd name="connsiteY0" fmla="*/ 0 h 10000"/>
                <a:gd name="connsiteX1" fmla="*/ 5427 w 7622"/>
                <a:gd name="connsiteY1" fmla="*/ 0 h 10000"/>
                <a:gd name="connsiteX2" fmla="*/ 7622 w 7622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2" h="10000">
                  <a:moveTo>
                    <a:pt x="0" y="0"/>
                  </a:moveTo>
                  <a:lnTo>
                    <a:pt x="5427" y="0"/>
                  </a:lnTo>
                  <a:lnTo>
                    <a:pt x="7622" y="10000"/>
                  </a:lnTo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55" name="Rectangle 27"/>
          <p:cNvSpPr>
            <a:spLocks noChangeArrowheads="1"/>
          </p:cNvSpPr>
          <p:nvPr/>
        </p:nvSpPr>
        <p:spPr bwMode="auto">
          <a:xfrm>
            <a:off x="2586986" y="2338639"/>
            <a:ext cx="100233" cy="259902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Rectangle 27"/>
          <p:cNvSpPr>
            <a:spLocks noChangeArrowheads="1"/>
          </p:cNvSpPr>
          <p:nvPr/>
        </p:nvSpPr>
        <p:spPr bwMode="auto">
          <a:xfrm>
            <a:off x="2259957" y="2338639"/>
            <a:ext cx="110256" cy="259902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85" name="Groupe 284"/>
          <p:cNvGrpSpPr/>
          <p:nvPr/>
        </p:nvGrpSpPr>
        <p:grpSpPr>
          <a:xfrm>
            <a:off x="2785928" y="1889675"/>
            <a:ext cx="121473" cy="46065"/>
            <a:chOff x="2794343" y="1268760"/>
            <a:chExt cx="121473" cy="46065"/>
          </a:xfrm>
        </p:grpSpPr>
        <p:cxnSp>
          <p:nvCxnSpPr>
            <p:cNvPr id="279" name="Connecteur droit 278"/>
            <p:cNvCxnSpPr/>
            <p:nvPr/>
          </p:nvCxnSpPr>
          <p:spPr>
            <a:xfrm>
              <a:off x="2794343" y="1268760"/>
              <a:ext cx="12147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cteur droit 279"/>
            <p:cNvCxnSpPr/>
            <p:nvPr/>
          </p:nvCxnSpPr>
          <p:spPr>
            <a:xfrm>
              <a:off x="2810312" y="1293105"/>
              <a:ext cx="8953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cteur droit 280"/>
            <p:cNvCxnSpPr/>
            <p:nvPr/>
          </p:nvCxnSpPr>
          <p:spPr>
            <a:xfrm>
              <a:off x="2826544" y="1314825"/>
              <a:ext cx="5707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7" name="Connecteur droit 286"/>
          <p:cNvCxnSpPr/>
          <p:nvPr/>
        </p:nvCxnSpPr>
        <p:spPr>
          <a:xfrm>
            <a:off x="2634397" y="1702225"/>
            <a:ext cx="217977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necteur droit 287"/>
          <p:cNvCxnSpPr/>
          <p:nvPr/>
        </p:nvCxnSpPr>
        <p:spPr>
          <a:xfrm>
            <a:off x="2843808" y="1697912"/>
            <a:ext cx="0" cy="19176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Connecteur droit 288"/>
          <p:cNvCxnSpPr/>
          <p:nvPr/>
        </p:nvCxnSpPr>
        <p:spPr>
          <a:xfrm>
            <a:off x="1940352" y="5347910"/>
            <a:ext cx="360618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rc 62"/>
          <p:cNvSpPr/>
          <p:nvPr/>
        </p:nvSpPr>
        <p:spPr>
          <a:xfrm>
            <a:off x="1831365" y="5347910"/>
            <a:ext cx="222736" cy="77282"/>
          </a:xfrm>
          <a:prstGeom prst="arc">
            <a:avLst>
              <a:gd name="adj1" fmla="val 5378444"/>
              <a:gd name="adj2" fmla="val 16015504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0" name="Connecteur droit 289"/>
          <p:cNvCxnSpPr>
            <a:stCxn id="63" idx="0"/>
          </p:cNvCxnSpPr>
          <p:nvPr/>
        </p:nvCxnSpPr>
        <p:spPr>
          <a:xfrm>
            <a:off x="1942975" y="5425192"/>
            <a:ext cx="696508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4" name="Groupe 303"/>
          <p:cNvGrpSpPr/>
          <p:nvPr/>
        </p:nvGrpSpPr>
        <p:grpSpPr>
          <a:xfrm>
            <a:off x="2777358" y="5347910"/>
            <a:ext cx="355371" cy="375416"/>
            <a:chOff x="3071152" y="5347910"/>
            <a:chExt cx="355371" cy="375416"/>
          </a:xfrm>
        </p:grpSpPr>
        <p:sp>
          <p:nvSpPr>
            <p:cNvPr id="121" name="Oval 15"/>
            <p:cNvSpPr>
              <a:spLocks noChangeArrowheads="1"/>
            </p:cNvSpPr>
            <p:nvPr/>
          </p:nvSpPr>
          <p:spPr bwMode="auto">
            <a:xfrm flipH="1">
              <a:off x="3071152" y="5347910"/>
              <a:ext cx="355371" cy="37541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3" name="Arc 292"/>
            <p:cNvSpPr/>
            <p:nvPr/>
          </p:nvSpPr>
          <p:spPr>
            <a:xfrm>
              <a:off x="3130580" y="5417101"/>
              <a:ext cx="236514" cy="237034"/>
            </a:xfrm>
            <a:prstGeom prst="arc">
              <a:avLst>
                <a:gd name="adj1" fmla="val 11461482"/>
                <a:gd name="adj2" fmla="val 16047305"/>
              </a:avLst>
            </a:prstGeom>
            <a:ln>
              <a:solidFill>
                <a:schemeClr val="tx1"/>
              </a:solidFill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4" name="Arc 293"/>
            <p:cNvSpPr/>
            <p:nvPr/>
          </p:nvSpPr>
          <p:spPr>
            <a:xfrm>
              <a:off x="3130580" y="5414544"/>
              <a:ext cx="236514" cy="237034"/>
            </a:xfrm>
            <a:prstGeom prst="arc">
              <a:avLst>
                <a:gd name="adj1" fmla="val 458031"/>
                <a:gd name="adj2" fmla="val 10322371"/>
              </a:avLst>
            </a:prstGeom>
            <a:ln>
              <a:solidFill>
                <a:schemeClr val="tx1"/>
              </a:solidFill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6" name="Arc 295"/>
            <p:cNvSpPr/>
            <p:nvPr/>
          </p:nvSpPr>
          <p:spPr>
            <a:xfrm>
              <a:off x="3130580" y="5414544"/>
              <a:ext cx="236514" cy="237034"/>
            </a:xfrm>
            <a:prstGeom prst="arc">
              <a:avLst>
                <a:gd name="adj1" fmla="val 16706046"/>
                <a:gd name="adj2" fmla="val 21080888"/>
              </a:avLst>
            </a:prstGeom>
            <a:ln>
              <a:solidFill>
                <a:schemeClr val="tx1"/>
              </a:solidFill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15" name="Groupe 314"/>
          <p:cNvGrpSpPr>
            <a:grpSpLocks noChangeAspect="1"/>
          </p:cNvGrpSpPr>
          <p:nvPr/>
        </p:nvGrpSpPr>
        <p:grpSpPr>
          <a:xfrm flipV="1">
            <a:off x="4711244" y="4812107"/>
            <a:ext cx="424461" cy="319834"/>
            <a:chOff x="5122190" y="4763090"/>
            <a:chExt cx="471623" cy="355371"/>
          </a:xfrm>
        </p:grpSpPr>
        <p:sp>
          <p:nvSpPr>
            <p:cNvPr id="41" name="Rectangle 46"/>
            <p:cNvSpPr>
              <a:spLocks noChangeArrowheads="1"/>
            </p:cNvSpPr>
            <p:nvPr/>
          </p:nvSpPr>
          <p:spPr bwMode="auto">
            <a:xfrm>
              <a:off x="5466244" y="4878074"/>
              <a:ext cx="127569" cy="10588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10" name="Groupe 309"/>
            <p:cNvGrpSpPr/>
            <p:nvPr/>
          </p:nvGrpSpPr>
          <p:grpSpPr>
            <a:xfrm rot="5400000">
              <a:off x="5132212" y="4753068"/>
              <a:ext cx="355371" cy="375416"/>
              <a:chOff x="3071152" y="5347910"/>
              <a:chExt cx="355371" cy="375416"/>
            </a:xfrm>
          </p:grpSpPr>
          <p:sp>
            <p:nvSpPr>
              <p:cNvPr id="311" name="Oval 15"/>
              <p:cNvSpPr>
                <a:spLocks noChangeArrowheads="1"/>
              </p:cNvSpPr>
              <p:nvPr/>
            </p:nvSpPr>
            <p:spPr bwMode="auto">
              <a:xfrm flipH="1">
                <a:off x="3071152" y="5347910"/>
                <a:ext cx="355371" cy="375416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CC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 sz="11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2" name="Arc 311"/>
              <p:cNvSpPr/>
              <p:nvPr/>
            </p:nvSpPr>
            <p:spPr>
              <a:xfrm>
                <a:off x="3130580" y="5417101"/>
                <a:ext cx="236514" cy="237034"/>
              </a:xfrm>
              <a:prstGeom prst="arc">
                <a:avLst>
                  <a:gd name="adj1" fmla="val 11461482"/>
                  <a:gd name="adj2" fmla="val 16047305"/>
                </a:avLst>
              </a:prstGeom>
              <a:ln>
                <a:solidFill>
                  <a:srgbClr val="0000CC"/>
                </a:solidFill>
                <a:headEnd type="triangle" w="sm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3" name="Arc 312"/>
              <p:cNvSpPr/>
              <p:nvPr/>
            </p:nvSpPr>
            <p:spPr>
              <a:xfrm>
                <a:off x="3130580" y="5414544"/>
                <a:ext cx="236514" cy="237034"/>
              </a:xfrm>
              <a:prstGeom prst="arc">
                <a:avLst>
                  <a:gd name="adj1" fmla="val 458031"/>
                  <a:gd name="adj2" fmla="val 10322371"/>
                </a:avLst>
              </a:prstGeom>
              <a:ln>
                <a:solidFill>
                  <a:srgbClr val="0000CC"/>
                </a:solidFill>
                <a:headEnd type="triangle" w="sm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4" name="Arc 313"/>
              <p:cNvSpPr/>
              <p:nvPr/>
            </p:nvSpPr>
            <p:spPr>
              <a:xfrm>
                <a:off x="3130580" y="5414544"/>
                <a:ext cx="236514" cy="237034"/>
              </a:xfrm>
              <a:prstGeom prst="arc">
                <a:avLst>
                  <a:gd name="adj1" fmla="val 16706046"/>
                  <a:gd name="adj2" fmla="val 21080888"/>
                </a:avLst>
              </a:prstGeom>
              <a:ln>
                <a:solidFill>
                  <a:srgbClr val="0000CC"/>
                </a:solidFill>
                <a:headEnd type="triangle" w="sm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23" name="Groupe 322"/>
          <p:cNvGrpSpPr>
            <a:grpSpLocks noChangeAspect="1"/>
          </p:cNvGrpSpPr>
          <p:nvPr/>
        </p:nvGrpSpPr>
        <p:grpSpPr>
          <a:xfrm flipV="1">
            <a:off x="4711244" y="4397945"/>
            <a:ext cx="424461" cy="319834"/>
            <a:chOff x="5122190" y="4763090"/>
            <a:chExt cx="471623" cy="355371"/>
          </a:xfrm>
        </p:grpSpPr>
        <p:sp>
          <p:nvSpPr>
            <p:cNvPr id="324" name="Rectangle 46"/>
            <p:cNvSpPr>
              <a:spLocks noChangeArrowheads="1"/>
            </p:cNvSpPr>
            <p:nvPr/>
          </p:nvSpPr>
          <p:spPr bwMode="auto">
            <a:xfrm>
              <a:off x="5466244" y="4878074"/>
              <a:ext cx="127569" cy="10588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25" name="Groupe 324"/>
            <p:cNvGrpSpPr/>
            <p:nvPr/>
          </p:nvGrpSpPr>
          <p:grpSpPr>
            <a:xfrm rot="5400000">
              <a:off x="5132212" y="4753068"/>
              <a:ext cx="355371" cy="375416"/>
              <a:chOff x="3071152" y="5347910"/>
              <a:chExt cx="355371" cy="375416"/>
            </a:xfrm>
          </p:grpSpPr>
          <p:sp>
            <p:nvSpPr>
              <p:cNvPr id="326" name="Oval 15"/>
              <p:cNvSpPr>
                <a:spLocks noChangeArrowheads="1"/>
              </p:cNvSpPr>
              <p:nvPr/>
            </p:nvSpPr>
            <p:spPr bwMode="auto">
              <a:xfrm flipH="1">
                <a:off x="3071152" y="5347910"/>
                <a:ext cx="355371" cy="375416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CC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 sz="11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27" name="Arc 326"/>
              <p:cNvSpPr/>
              <p:nvPr/>
            </p:nvSpPr>
            <p:spPr>
              <a:xfrm>
                <a:off x="3130580" y="5417101"/>
                <a:ext cx="236514" cy="237034"/>
              </a:xfrm>
              <a:prstGeom prst="arc">
                <a:avLst>
                  <a:gd name="adj1" fmla="val 11461482"/>
                  <a:gd name="adj2" fmla="val 16047305"/>
                </a:avLst>
              </a:prstGeom>
              <a:ln>
                <a:solidFill>
                  <a:srgbClr val="0000CC"/>
                </a:solidFill>
                <a:headEnd type="triangle" w="sm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8" name="Arc 327"/>
              <p:cNvSpPr/>
              <p:nvPr/>
            </p:nvSpPr>
            <p:spPr>
              <a:xfrm>
                <a:off x="3130580" y="5414544"/>
                <a:ext cx="236514" cy="237034"/>
              </a:xfrm>
              <a:prstGeom prst="arc">
                <a:avLst>
                  <a:gd name="adj1" fmla="val 458031"/>
                  <a:gd name="adj2" fmla="val 10322371"/>
                </a:avLst>
              </a:prstGeom>
              <a:ln>
                <a:solidFill>
                  <a:srgbClr val="0000CC"/>
                </a:solidFill>
                <a:headEnd type="triangle" w="sm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9" name="Arc 328"/>
              <p:cNvSpPr/>
              <p:nvPr/>
            </p:nvSpPr>
            <p:spPr>
              <a:xfrm>
                <a:off x="3130580" y="5414544"/>
                <a:ext cx="236514" cy="237034"/>
              </a:xfrm>
              <a:prstGeom prst="arc">
                <a:avLst>
                  <a:gd name="adj1" fmla="val 16706046"/>
                  <a:gd name="adj2" fmla="val 21080888"/>
                </a:avLst>
              </a:prstGeom>
              <a:ln>
                <a:solidFill>
                  <a:srgbClr val="0000CC"/>
                </a:solidFill>
                <a:headEnd type="triangle" w="sm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101" name="Rectangle à coins arrondis 100"/>
          <p:cNvSpPr/>
          <p:nvPr/>
        </p:nvSpPr>
        <p:spPr>
          <a:xfrm>
            <a:off x="3049265" y="899705"/>
            <a:ext cx="458284" cy="263791"/>
          </a:xfrm>
          <a:prstGeom prst="roundRect">
            <a:avLst/>
          </a:prstGeom>
          <a:noFill/>
          <a:ln w="127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37" name="Group 99"/>
          <p:cNvGrpSpPr>
            <a:grpSpLocks/>
          </p:cNvGrpSpPr>
          <p:nvPr/>
        </p:nvGrpSpPr>
        <p:grpSpPr bwMode="auto">
          <a:xfrm>
            <a:off x="4417953" y="869703"/>
            <a:ext cx="305254" cy="298406"/>
            <a:chOff x="1867" y="843"/>
            <a:chExt cx="268" cy="248"/>
          </a:xfrm>
        </p:grpSpPr>
        <p:sp>
          <p:nvSpPr>
            <p:cNvPr id="338" name="Oval 100"/>
            <p:cNvSpPr>
              <a:spLocks noChangeArrowheads="1"/>
            </p:cNvSpPr>
            <p:nvPr/>
          </p:nvSpPr>
          <p:spPr bwMode="auto">
            <a:xfrm>
              <a:off x="1867" y="843"/>
              <a:ext cx="268" cy="24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9" name="Freeform 101"/>
            <p:cNvSpPr>
              <a:spLocks noChangeArrowheads="1"/>
            </p:cNvSpPr>
            <p:nvPr/>
          </p:nvSpPr>
          <p:spPr bwMode="auto">
            <a:xfrm>
              <a:off x="1906" y="926"/>
              <a:ext cx="191" cy="90"/>
            </a:xfrm>
            <a:custGeom>
              <a:avLst/>
              <a:gdLst>
                <a:gd name="connsiteX0" fmla="*/ 0 w 10000"/>
                <a:gd name="connsiteY0" fmla="*/ 6074 h 8551"/>
                <a:gd name="connsiteX1" fmla="*/ 3828 w 10000"/>
                <a:gd name="connsiteY1" fmla="*/ 965 h 8551"/>
                <a:gd name="connsiteX2" fmla="*/ 7653 w 10000"/>
                <a:gd name="connsiteY2" fmla="*/ 8551 h 8551"/>
                <a:gd name="connsiteX3" fmla="*/ 10000 w 10000"/>
                <a:gd name="connsiteY3" fmla="*/ 4767 h 8551"/>
                <a:gd name="connsiteX0" fmla="*/ 0 w 10000"/>
                <a:gd name="connsiteY0" fmla="*/ 7103 h 10000"/>
                <a:gd name="connsiteX1" fmla="*/ 3828 w 10000"/>
                <a:gd name="connsiteY1" fmla="*/ 1129 h 10000"/>
                <a:gd name="connsiteX2" fmla="*/ 7653 w 10000"/>
                <a:gd name="connsiteY2" fmla="*/ 10000 h 10000"/>
                <a:gd name="connsiteX3" fmla="*/ 10000 w 10000"/>
                <a:gd name="connsiteY3" fmla="*/ 5575 h 10000"/>
                <a:gd name="connsiteX0" fmla="*/ 0 w 10000"/>
                <a:gd name="connsiteY0" fmla="*/ 5989 h 8886"/>
                <a:gd name="connsiteX1" fmla="*/ 3828 w 10000"/>
                <a:gd name="connsiteY1" fmla="*/ 15 h 8886"/>
                <a:gd name="connsiteX2" fmla="*/ 7653 w 10000"/>
                <a:gd name="connsiteY2" fmla="*/ 8886 h 8886"/>
                <a:gd name="connsiteX3" fmla="*/ 10000 w 10000"/>
                <a:gd name="connsiteY3" fmla="*/ 4461 h 8886"/>
                <a:gd name="connsiteX0" fmla="*/ 0 w 10000"/>
                <a:gd name="connsiteY0" fmla="*/ 6805 h 10065"/>
                <a:gd name="connsiteX1" fmla="*/ 3828 w 10000"/>
                <a:gd name="connsiteY1" fmla="*/ 82 h 10065"/>
                <a:gd name="connsiteX2" fmla="*/ 7653 w 10000"/>
                <a:gd name="connsiteY2" fmla="*/ 10065 h 10065"/>
                <a:gd name="connsiteX3" fmla="*/ 10000 w 10000"/>
                <a:gd name="connsiteY3" fmla="*/ 5085 h 10065"/>
                <a:gd name="connsiteX0" fmla="*/ 0 w 10000"/>
                <a:gd name="connsiteY0" fmla="*/ 6727 h 9987"/>
                <a:gd name="connsiteX1" fmla="*/ 3828 w 10000"/>
                <a:gd name="connsiteY1" fmla="*/ 4 h 9987"/>
                <a:gd name="connsiteX2" fmla="*/ 7653 w 10000"/>
                <a:gd name="connsiteY2" fmla="*/ 9987 h 9987"/>
                <a:gd name="connsiteX3" fmla="*/ 10000 w 10000"/>
                <a:gd name="connsiteY3" fmla="*/ 5007 h 9987"/>
                <a:gd name="connsiteX0" fmla="*/ 0 w 10000"/>
                <a:gd name="connsiteY0" fmla="*/ 6743 h 10007"/>
                <a:gd name="connsiteX1" fmla="*/ 3828 w 10000"/>
                <a:gd name="connsiteY1" fmla="*/ 11 h 10007"/>
                <a:gd name="connsiteX2" fmla="*/ 7653 w 10000"/>
                <a:gd name="connsiteY2" fmla="*/ 10007 h 10007"/>
                <a:gd name="connsiteX3" fmla="*/ 10000 w 10000"/>
                <a:gd name="connsiteY3" fmla="*/ 5021 h 10007"/>
                <a:gd name="connsiteX0" fmla="*/ 0 w 10000"/>
                <a:gd name="connsiteY0" fmla="*/ 6735 h 9999"/>
                <a:gd name="connsiteX1" fmla="*/ 3828 w 10000"/>
                <a:gd name="connsiteY1" fmla="*/ 3 h 9999"/>
                <a:gd name="connsiteX2" fmla="*/ 7653 w 10000"/>
                <a:gd name="connsiteY2" fmla="*/ 9999 h 9999"/>
                <a:gd name="connsiteX3" fmla="*/ 10000 w 10000"/>
                <a:gd name="connsiteY3" fmla="*/ 5013 h 9999"/>
                <a:gd name="connsiteX0" fmla="*/ 0 w 10000"/>
                <a:gd name="connsiteY0" fmla="*/ 6736 h 10000"/>
                <a:gd name="connsiteX1" fmla="*/ 3140 w 10000"/>
                <a:gd name="connsiteY1" fmla="*/ 3 h 10000"/>
                <a:gd name="connsiteX2" fmla="*/ 7653 w 10000"/>
                <a:gd name="connsiteY2" fmla="*/ 10000 h 10000"/>
                <a:gd name="connsiteX3" fmla="*/ 10000 w 10000"/>
                <a:gd name="connsiteY3" fmla="*/ 5014 h 10000"/>
                <a:gd name="connsiteX0" fmla="*/ 0 w 10000"/>
                <a:gd name="connsiteY0" fmla="*/ 6736 h 10000"/>
                <a:gd name="connsiteX1" fmla="*/ 3140 w 10000"/>
                <a:gd name="connsiteY1" fmla="*/ 3 h 10000"/>
                <a:gd name="connsiteX2" fmla="*/ 7653 w 10000"/>
                <a:gd name="connsiteY2" fmla="*/ 10000 h 10000"/>
                <a:gd name="connsiteX3" fmla="*/ 10000 w 10000"/>
                <a:gd name="connsiteY3" fmla="*/ 5014 h 10000"/>
                <a:gd name="connsiteX0" fmla="*/ 0 w 10000"/>
                <a:gd name="connsiteY0" fmla="*/ 6736 h 10000"/>
                <a:gd name="connsiteX1" fmla="*/ 3140 w 10000"/>
                <a:gd name="connsiteY1" fmla="*/ 3 h 10000"/>
                <a:gd name="connsiteX2" fmla="*/ 7653 w 10000"/>
                <a:gd name="connsiteY2" fmla="*/ 10000 h 10000"/>
                <a:gd name="connsiteX3" fmla="*/ 10000 w 10000"/>
                <a:gd name="connsiteY3" fmla="*/ 5014 h 10000"/>
                <a:gd name="connsiteX0" fmla="*/ 0 w 10000"/>
                <a:gd name="connsiteY0" fmla="*/ 6736 h 10000"/>
                <a:gd name="connsiteX1" fmla="*/ 3140 w 10000"/>
                <a:gd name="connsiteY1" fmla="*/ 3 h 10000"/>
                <a:gd name="connsiteX2" fmla="*/ 7653 w 10000"/>
                <a:gd name="connsiteY2" fmla="*/ 10000 h 10000"/>
                <a:gd name="connsiteX3" fmla="*/ 10000 w 10000"/>
                <a:gd name="connsiteY3" fmla="*/ 5014 h 10000"/>
                <a:gd name="connsiteX0" fmla="*/ 0 w 10138"/>
                <a:gd name="connsiteY0" fmla="*/ 6736 h 10000"/>
                <a:gd name="connsiteX1" fmla="*/ 3140 w 10138"/>
                <a:gd name="connsiteY1" fmla="*/ 3 h 10000"/>
                <a:gd name="connsiteX2" fmla="*/ 7653 w 10138"/>
                <a:gd name="connsiteY2" fmla="*/ 10000 h 10000"/>
                <a:gd name="connsiteX3" fmla="*/ 10138 w 10138"/>
                <a:gd name="connsiteY3" fmla="*/ 4033 h 10000"/>
                <a:gd name="connsiteX0" fmla="*/ 0 w 10138"/>
                <a:gd name="connsiteY0" fmla="*/ 6736 h 10000"/>
                <a:gd name="connsiteX1" fmla="*/ 3140 w 10138"/>
                <a:gd name="connsiteY1" fmla="*/ 3 h 10000"/>
                <a:gd name="connsiteX2" fmla="*/ 7653 w 10138"/>
                <a:gd name="connsiteY2" fmla="*/ 10000 h 10000"/>
                <a:gd name="connsiteX3" fmla="*/ 10138 w 10138"/>
                <a:gd name="connsiteY3" fmla="*/ 4033 h 10000"/>
                <a:gd name="connsiteX0" fmla="*/ 0 w 10138"/>
                <a:gd name="connsiteY0" fmla="*/ 6736 h 10000"/>
                <a:gd name="connsiteX1" fmla="*/ 3140 w 10138"/>
                <a:gd name="connsiteY1" fmla="*/ 3 h 10000"/>
                <a:gd name="connsiteX2" fmla="*/ 7653 w 10138"/>
                <a:gd name="connsiteY2" fmla="*/ 10000 h 10000"/>
                <a:gd name="connsiteX3" fmla="*/ 10138 w 10138"/>
                <a:gd name="connsiteY3" fmla="*/ 4033 h 10000"/>
                <a:gd name="connsiteX0" fmla="*/ 0 w 10138"/>
                <a:gd name="connsiteY0" fmla="*/ 6736 h 10000"/>
                <a:gd name="connsiteX1" fmla="*/ 3140 w 10138"/>
                <a:gd name="connsiteY1" fmla="*/ 3 h 10000"/>
                <a:gd name="connsiteX2" fmla="*/ 7653 w 10138"/>
                <a:gd name="connsiteY2" fmla="*/ 10000 h 10000"/>
                <a:gd name="connsiteX3" fmla="*/ 10138 w 10138"/>
                <a:gd name="connsiteY3" fmla="*/ 4033 h 10000"/>
                <a:gd name="connsiteX0" fmla="*/ 0 w 10138"/>
                <a:gd name="connsiteY0" fmla="*/ 6736 h 10000"/>
                <a:gd name="connsiteX1" fmla="*/ 3140 w 10138"/>
                <a:gd name="connsiteY1" fmla="*/ 3 h 10000"/>
                <a:gd name="connsiteX2" fmla="*/ 7653 w 10138"/>
                <a:gd name="connsiteY2" fmla="*/ 10000 h 10000"/>
                <a:gd name="connsiteX3" fmla="*/ 10138 w 10138"/>
                <a:gd name="connsiteY3" fmla="*/ 4033 h 10000"/>
                <a:gd name="connsiteX0" fmla="*/ 0 w 10138"/>
                <a:gd name="connsiteY0" fmla="*/ 6736 h 10000"/>
                <a:gd name="connsiteX1" fmla="*/ 3140 w 10138"/>
                <a:gd name="connsiteY1" fmla="*/ 3 h 10000"/>
                <a:gd name="connsiteX2" fmla="*/ 7653 w 10138"/>
                <a:gd name="connsiteY2" fmla="*/ 10000 h 10000"/>
                <a:gd name="connsiteX3" fmla="*/ 10138 w 10138"/>
                <a:gd name="connsiteY3" fmla="*/ 4033 h 10000"/>
                <a:gd name="connsiteX0" fmla="*/ 0 w 11142"/>
                <a:gd name="connsiteY0" fmla="*/ 6736 h 10000"/>
                <a:gd name="connsiteX1" fmla="*/ 3140 w 11142"/>
                <a:gd name="connsiteY1" fmla="*/ 3 h 10000"/>
                <a:gd name="connsiteX2" fmla="*/ 7653 w 11142"/>
                <a:gd name="connsiteY2" fmla="*/ 10000 h 10000"/>
                <a:gd name="connsiteX3" fmla="*/ 11142 w 11142"/>
                <a:gd name="connsiteY3" fmla="*/ 4332 h 10000"/>
                <a:gd name="connsiteX0" fmla="*/ 0 w 11142"/>
                <a:gd name="connsiteY0" fmla="*/ 6828 h 11586"/>
                <a:gd name="connsiteX1" fmla="*/ 3140 w 11142"/>
                <a:gd name="connsiteY1" fmla="*/ 95 h 11586"/>
                <a:gd name="connsiteX2" fmla="*/ 8371 w 11142"/>
                <a:gd name="connsiteY2" fmla="*/ 11586 h 11586"/>
                <a:gd name="connsiteX3" fmla="*/ 11142 w 11142"/>
                <a:gd name="connsiteY3" fmla="*/ 4424 h 11586"/>
                <a:gd name="connsiteX0" fmla="*/ 0 w 11142"/>
                <a:gd name="connsiteY0" fmla="*/ 6828 h 11586"/>
                <a:gd name="connsiteX1" fmla="*/ 3140 w 11142"/>
                <a:gd name="connsiteY1" fmla="*/ 95 h 11586"/>
                <a:gd name="connsiteX2" fmla="*/ 7796 w 11142"/>
                <a:gd name="connsiteY2" fmla="*/ 11586 h 11586"/>
                <a:gd name="connsiteX3" fmla="*/ 11142 w 11142"/>
                <a:gd name="connsiteY3" fmla="*/ 4424 h 11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42" h="11586">
                  <a:moveTo>
                    <a:pt x="0" y="6828"/>
                  </a:moveTo>
                  <a:cubicBezTo>
                    <a:pt x="1003" y="3611"/>
                    <a:pt x="1841" y="-698"/>
                    <a:pt x="3140" y="95"/>
                  </a:cubicBezTo>
                  <a:cubicBezTo>
                    <a:pt x="4439" y="888"/>
                    <a:pt x="5911" y="11478"/>
                    <a:pt x="7796" y="11586"/>
                  </a:cubicBezTo>
                  <a:cubicBezTo>
                    <a:pt x="9189" y="11305"/>
                    <a:pt x="9767" y="8833"/>
                    <a:pt x="11142" y="4424"/>
                  </a:cubicBezTo>
                </a:path>
              </a:pathLst>
            </a:custGeom>
            <a:solidFill>
              <a:srgbClr val="FFFFFF"/>
            </a:solidFill>
            <a:ln w="12700">
              <a:solidFill>
                <a:srgbClr val="0000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40" name="Groupe 339"/>
          <p:cNvGrpSpPr/>
          <p:nvPr/>
        </p:nvGrpSpPr>
        <p:grpSpPr>
          <a:xfrm>
            <a:off x="3997364" y="868496"/>
            <a:ext cx="305254" cy="298406"/>
            <a:chOff x="2165144" y="884165"/>
            <a:chExt cx="305254" cy="298406"/>
          </a:xfrm>
        </p:grpSpPr>
        <p:sp>
          <p:nvSpPr>
            <p:cNvPr id="341" name="Oval 100"/>
            <p:cNvSpPr>
              <a:spLocks noChangeArrowheads="1"/>
            </p:cNvSpPr>
            <p:nvPr/>
          </p:nvSpPr>
          <p:spPr bwMode="auto">
            <a:xfrm>
              <a:off x="2165144" y="884165"/>
              <a:ext cx="305254" cy="2984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2" name="Freeform 111"/>
            <p:cNvSpPr>
              <a:spLocks noChangeArrowheads="1"/>
            </p:cNvSpPr>
            <p:nvPr/>
          </p:nvSpPr>
          <p:spPr bwMode="auto">
            <a:xfrm>
              <a:off x="2227462" y="973922"/>
              <a:ext cx="176547" cy="104683"/>
            </a:xfrm>
            <a:custGeom>
              <a:avLst/>
              <a:gdLst/>
              <a:ahLst/>
              <a:cxnLst>
                <a:cxn ang="0">
                  <a:pos x="0" y="87"/>
                </a:cxn>
                <a:cxn ang="0">
                  <a:pos x="81" y="87"/>
                </a:cxn>
                <a:cxn ang="0">
                  <a:pos x="81" y="0"/>
                </a:cxn>
                <a:cxn ang="0">
                  <a:pos x="183" y="0"/>
                </a:cxn>
                <a:cxn ang="0">
                  <a:pos x="183" y="87"/>
                </a:cxn>
                <a:cxn ang="0">
                  <a:pos x="279" y="87"/>
                </a:cxn>
              </a:cxnLst>
              <a:rect l="0" t="0" r="r" b="b"/>
              <a:pathLst>
                <a:path w="279" h="87">
                  <a:moveTo>
                    <a:pt x="0" y="87"/>
                  </a:moveTo>
                  <a:lnTo>
                    <a:pt x="81" y="87"/>
                  </a:lnTo>
                  <a:lnTo>
                    <a:pt x="81" y="0"/>
                  </a:lnTo>
                  <a:lnTo>
                    <a:pt x="183" y="0"/>
                  </a:lnTo>
                  <a:lnTo>
                    <a:pt x="183" y="87"/>
                  </a:lnTo>
                  <a:lnTo>
                    <a:pt x="279" y="87"/>
                  </a:lnTo>
                </a:path>
              </a:pathLst>
            </a:custGeom>
            <a:noFill/>
            <a:ln w="12700">
              <a:solidFill>
                <a:srgbClr val="0000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44" name="Line 116"/>
          <p:cNvSpPr>
            <a:spLocks noChangeShapeType="1"/>
          </p:cNvSpPr>
          <p:nvPr/>
        </p:nvSpPr>
        <p:spPr bwMode="auto">
          <a:xfrm flipH="1">
            <a:off x="4431723" y="1494210"/>
            <a:ext cx="127569" cy="1204"/>
          </a:xfrm>
          <a:prstGeom prst="line">
            <a:avLst/>
          </a:prstGeom>
          <a:noFill/>
          <a:ln w="12700">
            <a:solidFill>
              <a:srgbClr val="0000CC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346" name="Text Box 103"/>
          <p:cNvSpPr txBox="1">
            <a:spLocks noChangeArrowheads="1"/>
          </p:cNvSpPr>
          <p:nvPr/>
        </p:nvSpPr>
        <p:spPr bwMode="auto">
          <a:xfrm>
            <a:off x="1215863" y="1117298"/>
            <a:ext cx="588921" cy="2637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 defTabSz="449263">
              <a:buClr>
                <a:srgbClr val="008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 smtClean="0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dc flux</a:t>
            </a:r>
            <a:endParaRPr lang="es-ES_tradnl" sz="1100" dirty="0">
              <a:solidFill>
                <a:srgbClr val="FF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7" name="Text Box 103"/>
          <p:cNvSpPr txBox="1">
            <a:spLocks noChangeArrowheads="1"/>
          </p:cNvSpPr>
          <p:nvPr/>
        </p:nvSpPr>
        <p:spPr bwMode="auto">
          <a:xfrm>
            <a:off x="1991103" y="356897"/>
            <a:ext cx="665865" cy="2637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 defTabSz="449263">
              <a:buClr>
                <a:srgbClr val="008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fast</a:t>
            </a:r>
            <a:r>
              <a:rPr lang="es-ES_tradnl" sz="11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flux</a:t>
            </a:r>
            <a:endParaRPr lang="es-ES_tradnl" sz="11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9" name="Line 116"/>
          <p:cNvSpPr>
            <a:spLocks noChangeShapeType="1"/>
          </p:cNvSpPr>
          <p:nvPr/>
        </p:nvSpPr>
        <p:spPr bwMode="auto">
          <a:xfrm>
            <a:off x="4575798" y="1495912"/>
            <a:ext cx="130601" cy="0"/>
          </a:xfrm>
          <a:prstGeom prst="line">
            <a:avLst/>
          </a:prstGeom>
          <a:noFill/>
          <a:ln w="12700">
            <a:solidFill>
              <a:srgbClr val="0000CC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62" name="Gerade Verbindung 400"/>
          <p:cNvCxnSpPr/>
          <p:nvPr/>
        </p:nvCxnSpPr>
        <p:spPr>
          <a:xfrm flipH="1">
            <a:off x="2941595" y="5193119"/>
            <a:ext cx="653913" cy="0"/>
          </a:xfrm>
          <a:prstGeom prst="line">
            <a:avLst/>
          </a:prstGeom>
          <a:ln w="127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Line 79"/>
          <p:cNvSpPr>
            <a:spLocks noChangeShapeType="1"/>
          </p:cNvSpPr>
          <p:nvPr/>
        </p:nvSpPr>
        <p:spPr bwMode="auto">
          <a:xfrm>
            <a:off x="4150537" y="1162919"/>
            <a:ext cx="0" cy="331289"/>
          </a:xfrm>
          <a:prstGeom prst="line">
            <a:avLst/>
          </a:prstGeom>
          <a:noFill/>
          <a:ln w="12700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246" name="AutoShape 78"/>
          <p:cNvSpPr>
            <a:spLocks noChangeArrowheads="1"/>
          </p:cNvSpPr>
          <p:nvPr/>
        </p:nvSpPr>
        <p:spPr bwMode="auto">
          <a:xfrm flipH="1">
            <a:off x="4017862" y="1349645"/>
            <a:ext cx="264250" cy="279155"/>
          </a:xfrm>
          <a:prstGeom prst="flowChartSummingJunction">
            <a:avLst/>
          </a:prstGeom>
          <a:solidFill>
            <a:srgbClr val="FFFFFF"/>
          </a:solidFill>
          <a:ln w="12700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370" name="Text Box 74"/>
          <p:cNvSpPr txBox="1">
            <a:spLocks noChangeArrowheads="1"/>
          </p:cNvSpPr>
          <p:nvPr/>
        </p:nvSpPr>
        <p:spPr bwMode="auto">
          <a:xfrm rot="16200000">
            <a:off x="1377726" y="3893383"/>
            <a:ext cx="572891" cy="23301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FF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900" dirty="0" err="1" smtClean="0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Niomax</a:t>
            </a:r>
            <a:endParaRPr lang="es-ES_tradnl" sz="900" dirty="0">
              <a:solidFill>
                <a:srgbClr val="FF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2" name="Text Box 74"/>
          <p:cNvSpPr txBox="1">
            <a:spLocks noChangeArrowheads="1"/>
          </p:cNvSpPr>
          <p:nvPr/>
        </p:nvSpPr>
        <p:spPr bwMode="auto">
          <a:xfrm rot="16200000">
            <a:off x="2252662" y="3622967"/>
            <a:ext cx="457474" cy="23301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FF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9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NbTi</a:t>
            </a:r>
            <a:r>
              <a:rPr lang="es-ES_tradnl" sz="9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_tradnl" sz="9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4" name="Text Box 74"/>
          <p:cNvSpPr txBox="1">
            <a:spLocks noChangeArrowheads="1"/>
          </p:cNvSpPr>
          <p:nvPr/>
        </p:nvSpPr>
        <p:spPr bwMode="auto">
          <a:xfrm rot="16200000">
            <a:off x="2300753" y="4961948"/>
            <a:ext cx="361294" cy="23301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FF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9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Cu </a:t>
            </a:r>
            <a:endParaRPr lang="es-ES_tradnl" sz="9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8" name="Text Box 74"/>
          <p:cNvSpPr txBox="1">
            <a:spLocks noChangeArrowheads="1"/>
          </p:cNvSpPr>
          <p:nvPr/>
        </p:nvSpPr>
        <p:spPr bwMode="auto">
          <a:xfrm rot="16200000">
            <a:off x="3438608" y="2285001"/>
            <a:ext cx="758839" cy="23301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FF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900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CuBe</a:t>
            </a:r>
            <a:r>
              <a:rPr lang="es-ES_tradnl" sz="9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s-ES_tradnl" sz="900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CuNi</a:t>
            </a:r>
            <a:endParaRPr lang="es-ES_tradnl" sz="9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9" name="Text Box 74"/>
          <p:cNvSpPr txBox="1">
            <a:spLocks noChangeArrowheads="1"/>
          </p:cNvSpPr>
          <p:nvPr/>
        </p:nvSpPr>
        <p:spPr bwMode="auto">
          <a:xfrm rot="16200000">
            <a:off x="3637091" y="3659710"/>
            <a:ext cx="438238" cy="23301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FF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900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CuNi</a:t>
            </a:r>
            <a:endParaRPr lang="es-ES_tradnl" sz="9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0" name="Text Box 74"/>
          <p:cNvSpPr txBox="1">
            <a:spLocks noChangeArrowheads="1"/>
          </p:cNvSpPr>
          <p:nvPr/>
        </p:nvSpPr>
        <p:spPr bwMode="auto">
          <a:xfrm rot="16200000">
            <a:off x="2313577" y="2766980"/>
            <a:ext cx="335646" cy="23301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FF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9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SS</a:t>
            </a:r>
            <a:endParaRPr lang="es-ES_tradnl" sz="9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1" name="Text Box 74"/>
          <p:cNvSpPr txBox="1">
            <a:spLocks noChangeArrowheads="1"/>
          </p:cNvSpPr>
          <p:nvPr/>
        </p:nvSpPr>
        <p:spPr bwMode="auto">
          <a:xfrm rot="16200000">
            <a:off x="3666445" y="2766980"/>
            <a:ext cx="335646" cy="23301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FF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9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SS</a:t>
            </a:r>
            <a:endParaRPr lang="es-ES_tradnl" sz="9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2" name="Text Box 74"/>
          <p:cNvSpPr txBox="1">
            <a:spLocks noChangeArrowheads="1"/>
          </p:cNvSpPr>
          <p:nvPr/>
        </p:nvSpPr>
        <p:spPr bwMode="auto">
          <a:xfrm rot="16200000">
            <a:off x="3536929" y="4961948"/>
            <a:ext cx="361294" cy="23301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FF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9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Cu </a:t>
            </a:r>
            <a:endParaRPr lang="es-ES_tradnl" sz="9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3" name="Text Box 74"/>
          <p:cNvSpPr txBox="1">
            <a:spLocks noChangeArrowheads="1"/>
          </p:cNvSpPr>
          <p:nvPr/>
        </p:nvSpPr>
        <p:spPr bwMode="auto">
          <a:xfrm rot="16200000">
            <a:off x="4435852" y="5148070"/>
            <a:ext cx="361294" cy="23301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FF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9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Cu </a:t>
            </a:r>
            <a:endParaRPr lang="es-ES_tradnl" sz="900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6" name="Text Box 74"/>
          <p:cNvSpPr txBox="1">
            <a:spLocks noChangeArrowheads="1"/>
          </p:cNvSpPr>
          <p:nvPr/>
        </p:nvSpPr>
        <p:spPr bwMode="auto">
          <a:xfrm rot="16200000">
            <a:off x="4240449" y="2285001"/>
            <a:ext cx="758839" cy="23301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FF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9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CuBe</a:t>
            </a:r>
            <a:r>
              <a:rPr lang="es-ES_tradnl" sz="9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s-ES_tradnl" sz="9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CuNi</a:t>
            </a:r>
            <a:endParaRPr lang="es-ES_tradnl" sz="900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9" name="Text Box 74"/>
          <p:cNvSpPr txBox="1">
            <a:spLocks noChangeArrowheads="1"/>
          </p:cNvSpPr>
          <p:nvPr/>
        </p:nvSpPr>
        <p:spPr bwMode="auto">
          <a:xfrm rot="16200000">
            <a:off x="4403869" y="3077750"/>
            <a:ext cx="457474" cy="23301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FF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9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NbTi</a:t>
            </a:r>
            <a:r>
              <a:rPr lang="es-ES_tradnl" sz="9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_tradnl" sz="900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0" name="Text Box 74"/>
          <p:cNvSpPr txBox="1">
            <a:spLocks noChangeArrowheads="1"/>
          </p:cNvSpPr>
          <p:nvPr/>
        </p:nvSpPr>
        <p:spPr bwMode="auto">
          <a:xfrm rot="16200000">
            <a:off x="2262281" y="1814390"/>
            <a:ext cx="438238" cy="23301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FF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9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CuNi</a:t>
            </a:r>
            <a:endParaRPr lang="es-ES_tradnl" sz="9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7" name="Groupe 36"/>
          <p:cNvGrpSpPr/>
          <p:nvPr/>
        </p:nvGrpSpPr>
        <p:grpSpPr>
          <a:xfrm flipH="1">
            <a:off x="621084" y="5347908"/>
            <a:ext cx="494532" cy="168689"/>
            <a:chOff x="1983765" y="5500310"/>
            <a:chExt cx="494532" cy="168689"/>
          </a:xfrm>
        </p:grpSpPr>
        <p:cxnSp>
          <p:nvCxnSpPr>
            <p:cNvPr id="277" name="Gerade Verbindung 400"/>
            <p:cNvCxnSpPr/>
            <p:nvPr/>
          </p:nvCxnSpPr>
          <p:spPr>
            <a:xfrm flipH="1">
              <a:off x="2013086" y="5668999"/>
              <a:ext cx="284190" cy="0"/>
            </a:xfrm>
            <a:prstGeom prst="line">
              <a:avLst/>
            </a:prstGeom>
            <a:ln w="1270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cteur droit 277"/>
            <p:cNvCxnSpPr/>
            <p:nvPr/>
          </p:nvCxnSpPr>
          <p:spPr>
            <a:xfrm>
              <a:off x="2092752" y="5500310"/>
              <a:ext cx="140979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Arc 281"/>
            <p:cNvSpPr/>
            <p:nvPr/>
          </p:nvSpPr>
          <p:spPr>
            <a:xfrm>
              <a:off x="1983765" y="5500310"/>
              <a:ext cx="222736" cy="77282"/>
            </a:xfrm>
            <a:prstGeom prst="arc">
              <a:avLst>
                <a:gd name="adj1" fmla="val 5378444"/>
                <a:gd name="adj2" fmla="val 16015504"/>
              </a:avLst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83" name="Connecteur droit 282"/>
            <p:cNvCxnSpPr>
              <a:stCxn id="282" idx="0"/>
            </p:cNvCxnSpPr>
            <p:nvPr/>
          </p:nvCxnSpPr>
          <p:spPr>
            <a:xfrm>
              <a:off x="2095375" y="5577592"/>
              <a:ext cx="185859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Gerade Verbindung 400"/>
            <p:cNvCxnSpPr/>
            <p:nvPr/>
          </p:nvCxnSpPr>
          <p:spPr>
            <a:xfrm flipH="1">
              <a:off x="2194107" y="5668999"/>
              <a:ext cx="284190" cy="0"/>
            </a:xfrm>
            <a:prstGeom prst="line">
              <a:avLst/>
            </a:prstGeom>
            <a:ln w="12700">
              <a:solidFill>
                <a:srgbClr val="008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cteur droit 285"/>
            <p:cNvCxnSpPr/>
            <p:nvPr/>
          </p:nvCxnSpPr>
          <p:spPr>
            <a:xfrm>
              <a:off x="2242908" y="5500310"/>
              <a:ext cx="140979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Connecteur droit 290"/>
            <p:cNvCxnSpPr/>
            <p:nvPr/>
          </p:nvCxnSpPr>
          <p:spPr>
            <a:xfrm>
              <a:off x="2245531" y="5577592"/>
              <a:ext cx="185859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2" name="Groupe 271"/>
          <p:cNvGrpSpPr/>
          <p:nvPr/>
        </p:nvGrpSpPr>
        <p:grpSpPr>
          <a:xfrm>
            <a:off x="1324756" y="591606"/>
            <a:ext cx="305254" cy="298406"/>
            <a:chOff x="2165144" y="884165"/>
            <a:chExt cx="305254" cy="298406"/>
          </a:xfrm>
        </p:grpSpPr>
        <p:sp>
          <p:nvSpPr>
            <p:cNvPr id="273" name="Oval 100"/>
            <p:cNvSpPr>
              <a:spLocks noChangeArrowheads="1"/>
            </p:cNvSpPr>
            <p:nvPr/>
          </p:nvSpPr>
          <p:spPr bwMode="auto">
            <a:xfrm>
              <a:off x="2165144" y="884165"/>
              <a:ext cx="305254" cy="2984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accent6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4" name="Freeform 111"/>
            <p:cNvSpPr>
              <a:spLocks noChangeArrowheads="1"/>
            </p:cNvSpPr>
            <p:nvPr/>
          </p:nvSpPr>
          <p:spPr bwMode="auto">
            <a:xfrm>
              <a:off x="2175406" y="973922"/>
              <a:ext cx="159881" cy="104693"/>
            </a:xfrm>
            <a:custGeom>
              <a:avLst/>
              <a:gdLst>
                <a:gd name="connsiteX0" fmla="*/ 0 w 9056"/>
                <a:gd name="connsiteY0" fmla="*/ 9773 h 10000"/>
                <a:gd name="connsiteX1" fmla="*/ 1959 w 9056"/>
                <a:gd name="connsiteY1" fmla="*/ 10000 h 10000"/>
                <a:gd name="connsiteX2" fmla="*/ 1959 w 9056"/>
                <a:gd name="connsiteY2" fmla="*/ 0 h 10000"/>
                <a:gd name="connsiteX3" fmla="*/ 5615 w 9056"/>
                <a:gd name="connsiteY3" fmla="*/ 0 h 10000"/>
                <a:gd name="connsiteX4" fmla="*/ 5615 w 9056"/>
                <a:gd name="connsiteY4" fmla="*/ 10000 h 10000"/>
                <a:gd name="connsiteX5" fmla="*/ 9056 w 9056"/>
                <a:gd name="connsiteY5" fmla="*/ 10000 h 10000"/>
                <a:gd name="connsiteX0" fmla="*/ 0 w 10000"/>
                <a:gd name="connsiteY0" fmla="*/ 10001 h 10001"/>
                <a:gd name="connsiteX1" fmla="*/ 2163 w 10000"/>
                <a:gd name="connsiteY1" fmla="*/ 10000 h 10001"/>
                <a:gd name="connsiteX2" fmla="*/ 2163 w 10000"/>
                <a:gd name="connsiteY2" fmla="*/ 0 h 10001"/>
                <a:gd name="connsiteX3" fmla="*/ 6200 w 10000"/>
                <a:gd name="connsiteY3" fmla="*/ 0 h 10001"/>
                <a:gd name="connsiteX4" fmla="*/ 6200 w 10000"/>
                <a:gd name="connsiteY4" fmla="*/ 10000 h 10001"/>
                <a:gd name="connsiteX5" fmla="*/ 10000 w 10000"/>
                <a:gd name="connsiteY5" fmla="*/ 10000 h 1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1">
                  <a:moveTo>
                    <a:pt x="0" y="10001"/>
                  </a:moveTo>
                  <a:lnTo>
                    <a:pt x="2163" y="10000"/>
                  </a:lnTo>
                  <a:lnTo>
                    <a:pt x="2163" y="0"/>
                  </a:lnTo>
                  <a:lnTo>
                    <a:pt x="6200" y="0"/>
                  </a:lnTo>
                  <a:lnTo>
                    <a:pt x="6200" y="10000"/>
                  </a:lnTo>
                  <a:lnTo>
                    <a:pt x="10000" y="10000"/>
                  </a:lnTo>
                </a:path>
              </a:pathLst>
            </a:custGeom>
            <a:noFill/>
            <a:ln w="127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5" name="Freeform 111"/>
            <p:cNvSpPr>
              <a:spLocks noChangeArrowheads="1"/>
            </p:cNvSpPr>
            <p:nvPr/>
          </p:nvSpPr>
          <p:spPr bwMode="auto">
            <a:xfrm>
              <a:off x="2289649" y="973922"/>
              <a:ext cx="176547" cy="104683"/>
            </a:xfrm>
            <a:custGeom>
              <a:avLst/>
              <a:gdLst/>
              <a:ahLst/>
              <a:cxnLst>
                <a:cxn ang="0">
                  <a:pos x="0" y="87"/>
                </a:cxn>
                <a:cxn ang="0">
                  <a:pos x="81" y="87"/>
                </a:cxn>
                <a:cxn ang="0">
                  <a:pos x="81" y="0"/>
                </a:cxn>
                <a:cxn ang="0">
                  <a:pos x="183" y="0"/>
                </a:cxn>
                <a:cxn ang="0">
                  <a:pos x="183" y="87"/>
                </a:cxn>
                <a:cxn ang="0">
                  <a:pos x="279" y="87"/>
                </a:cxn>
              </a:cxnLst>
              <a:rect l="0" t="0" r="r" b="b"/>
              <a:pathLst>
                <a:path w="279" h="87">
                  <a:moveTo>
                    <a:pt x="0" y="87"/>
                  </a:moveTo>
                  <a:lnTo>
                    <a:pt x="81" y="87"/>
                  </a:lnTo>
                  <a:lnTo>
                    <a:pt x="81" y="0"/>
                  </a:lnTo>
                  <a:lnTo>
                    <a:pt x="183" y="0"/>
                  </a:lnTo>
                  <a:lnTo>
                    <a:pt x="183" y="87"/>
                  </a:lnTo>
                  <a:lnTo>
                    <a:pt x="279" y="87"/>
                  </a:lnTo>
                </a:path>
              </a:pathLst>
            </a:custGeom>
            <a:noFill/>
            <a:ln w="127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76" name="Text Box 103"/>
          <p:cNvSpPr txBox="1">
            <a:spLocks noChangeArrowheads="1"/>
          </p:cNvSpPr>
          <p:nvPr/>
        </p:nvSpPr>
        <p:spPr bwMode="auto">
          <a:xfrm>
            <a:off x="971600" y="356897"/>
            <a:ext cx="1028143" cy="2637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 defTabSz="449263">
              <a:buClr>
                <a:srgbClr val="008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10 MHz </a:t>
            </a:r>
            <a:r>
              <a:rPr lang="es-ES_tradnl" sz="11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clock</a:t>
            </a:r>
            <a:endParaRPr lang="es-ES_tradnl" sz="1100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2" name="Connecteur droit 291"/>
          <p:cNvCxnSpPr/>
          <p:nvPr/>
        </p:nvCxnSpPr>
        <p:spPr>
          <a:xfrm rot="5400000">
            <a:off x="1241755" y="657809"/>
            <a:ext cx="0" cy="16600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onnecteur droit 294"/>
          <p:cNvCxnSpPr/>
          <p:nvPr/>
        </p:nvCxnSpPr>
        <p:spPr>
          <a:xfrm rot="5400000">
            <a:off x="1010431" y="657810"/>
            <a:ext cx="0" cy="16600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Connecteur droit 296"/>
          <p:cNvCxnSpPr/>
          <p:nvPr/>
        </p:nvCxnSpPr>
        <p:spPr>
          <a:xfrm flipH="1">
            <a:off x="1619404" y="740811"/>
            <a:ext cx="392434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e 21"/>
          <p:cNvGrpSpPr/>
          <p:nvPr/>
        </p:nvGrpSpPr>
        <p:grpSpPr>
          <a:xfrm>
            <a:off x="2150323" y="733709"/>
            <a:ext cx="37666" cy="224544"/>
            <a:chOff x="2013110" y="733709"/>
            <a:chExt cx="37666" cy="224544"/>
          </a:xfrm>
        </p:grpSpPr>
        <p:cxnSp>
          <p:nvCxnSpPr>
            <p:cNvPr id="7" name="Connecteur droit 6"/>
            <p:cNvCxnSpPr/>
            <p:nvPr/>
          </p:nvCxnSpPr>
          <p:spPr>
            <a:xfrm>
              <a:off x="2016434" y="733709"/>
              <a:ext cx="0" cy="224544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Connecteur droit 297"/>
            <p:cNvCxnSpPr/>
            <p:nvPr/>
          </p:nvCxnSpPr>
          <p:spPr>
            <a:xfrm flipH="1">
              <a:off x="2013110" y="949661"/>
              <a:ext cx="37666" cy="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8" name="Text Box 74"/>
          <p:cNvSpPr txBox="1">
            <a:spLocks noChangeArrowheads="1"/>
          </p:cNvSpPr>
          <p:nvPr/>
        </p:nvSpPr>
        <p:spPr bwMode="auto">
          <a:xfrm rot="16200000">
            <a:off x="1175749" y="2105679"/>
            <a:ext cx="976847" cy="23301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FF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900" dirty="0" err="1" smtClean="0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CuNi</a:t>
            </a:r>
            <a:r>
              <a:rPr lang="es-ES_tradnl" sz="900" dirty="0" smtClean="0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s-ES_tradnl" sz="900" dirty="0" err="1" smtClean="0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manganin</a:t>
            </a:r>
            <a:endParaRPr lang="es-ES_tradnl" sz="900" dirty="0">
              <a:solidFill>
                <a:srgbClr val="FF00FF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51" name="Group 138"/>
          <p:cNvGrpSpPr>
            <a:grpSpLocks/>
          </p:cNvGrpSpPr>
          <p:nvPr/>
        </p:nvGrpSpPr>
        <p:grpSpPr bwMode="auto">
          <a:xfrm>
            <a:off x="1433429" y="1713427"/>
            <a:ext cx="99437" cy="1213365"/>
            <a:chOff x="1001" y="2521"/>
            <a:chExt cx="52" cy="912"/>
          </a:xfrm>
        </p:grpSpPr>
        <p:grpSp>
          <p:nvGrpSpPr>
            <p:cNvPr id="552" name="Group 139"/>
            <p:cNvGrpSpPr>
              <a:grpSpLocks noChangeAspect="1"/>
            </p:cNvGrpSpPr>
            <p:nvPr/>
          </p:nvGrpSpPr>
          <p:grpSpPr bwMode="auto">
            <a:xfrm>
              <a:off x="1001" y="2942"/>
              <a:ext cx="51" cy="491"/>
              <a:chOff x="19059" y="16674"/>
              <a:chExt cx="61" cy="594"/>
            </a:xfrm>
          </p:grpSpPr>
          <p:grpSp>
            <p:nvGrpSpPr>
              <p:cNvPr id="579" name="Group 140"/>
              <p:cNvGrpSpPr>
                <a:grpSpLocks noChangeAspect="1"/>
              </p:cNvGrpSpPr>
              <p:nvPr/>
            </p:nvGrpSpPr>
            <p:grpSpPr bwMode="auto">
              <a:xfrm>
                <a:off x="19059" y="16928"/>
                <a:ext cx="61" cy="340"/>
                <a:chOff x="19147" y="16792"/>
                <a:chExt cx="61" cy="340"/>
              </a:xfrm>
            </p:grpSpPr>
            <p:grpSp>
              <p:nvGrpSpPr>
                <p:cNvPr id="587" name="Group 141"/>
                <p:cNvGrpSpPr>
                  <a:grpSpLocks noChangeAspect="1"/>
                </p:cNvGrpSpPr>
                <p:nvPr/>
              </p:nvGrpSpPr>
              <p:grpSpPr bwMode="auto">
                <a:xfrm rot="-16200000" flipH="1" flipV="1">
                  <a:off x="19008" y="16933"/>
                  <a:ext cx="339" cy="60"/>
                  <a:chOff x="959" y="2154"/>
                  <a:chExt cx="429" cy="137"/>
                </a:xfrm>
              </p:grpSpPr>
              <p:sp>
                <p:nvSpPr>
                  <p:cNvPr id="591" name="Freeform 142"/>
                  <p:cNvSpPr>
                    <a:spLocks noChangeAspect="1"/>
                  </p:cNvSpPr>
                  <p:nvPr/>
                </p:nvSpPr>
                <p:spPr bwMode="auto">
                  <a:xfrm flipV="1">
                    <a:off x="959" y="2154"/>
                    <a:ext cx="215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592" name="Freeform 143"/>
                  <p:cNvSpPr>
                    <a:spLocks noChangeAspect="1"/>
                  </p:cNvSpPr>
                  <p:nvPr/>
                </p:nvSpPr>
                <p:spPr bwMode="auto">
                  <a:xfrm flipV="1">
                    <a:off x="1174" y="2154"/>
                    <a:ext cx="214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588" name="Group 144"/>
                <p:cNvGrpSpPr>
                  <a:grpSpLocks noChangeAspect="1"/>
                </p:cNvGrpSpPr>
                <p:nvPr/>
              </p:nvGrpSpPr>
              <p:grpSpPr bwMode="auto">
                <a:xfrm rot="5400000" flipH="1">
                  <a:off x="19007" y="16932"/>
                  <a:ext cx="339" cy="60"/>
                  <a:chOff x="959" y="2154"/>
                  <a:chExt cx="429" cy="137"/>
                </a:xfrm>
              </p:grpSpPr>
              <p:sp>
                <p:nvSpPr>
                  <p:cNvPr id="589" name="Freeform 145"/>
                  <p:cNvSpPr>
                    <a:spLocks noChangeAspect="1"/>
                  </p:cNvSpPr>
                  <p:nvPr/>
                </p:nvSpPr>
                <p:spPr bwMode="auto">
                  <a:xfrm flipV="1">
                    <a:off x="959" y="2154"/>
                    <a:ext cx="215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590" name="Freeform 146"/>
                  <p:cNvSpPr>
                    <a:spLocks noChangeAspect="1"/>
                  </p:cNvSpPr>
                  <p:nvPr/>
                </p:nvSpPr>
                <p:spPr bwMode="auto">
                  <a:xfrm flipV="1">
                    <a:off x="1174" y="2154"/>
                    <a:ext cx="214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</p:grpSp>
          <p:grpSp>
            <p:nvGrpSpPr>
              <p:cNvPr id="580" name="Group 147"/>
              <p:cNvGrpSpPr>
                <a:grpSpLocks noChangeAspect="1"/>
              </p:cNvGrpSpPr>
              <p:nvPr/>
            </p:nvGrpSpPr>
            <p:grpSpPr bwMode="auto">
              <a:xfrm>
                <a:off x="19059" y="16674"/>
                <a:ext cx="61" cy="340"/>
                <a:chOff x="19147" y="16792"/>
                <a:chExt cx="61" cy="340"/>
              </a:xfrm>
            </p:grpSpPr>
            <p:grpSp>
              <p:nvGrpSpPr>
                <p:cNvPr id="581" name="Group 148"/>
                <p:cNvGrpSpPr>
                  <a:grpSpLocks noChangeAspect="1"/>
                </p:cNvGrpSpPr>
                <p:nvPr/>
              </p:nvGrpSpPr>
              <p:grpSpPr bwMode="auto">
                <a:xfrm rot="-16200000" flipH="1" flipV="1">
                  <a:off x="19008" y="16933"/>
                  <a:ext cx="339" cy="60"/>
                  <a:chOff x="959" y="2154"/>
                  <a:chExt cx="429" cy="137"/>
                </a:xfrm>
              </p:grpSpPr>
              <p:sp>
                <p:nvSpPr>
                  <p:cNvPr id="585" name="Freeform 149"/>
                  <p:cNvSpPr>
                    <a:spLocks noChangeAspect="1"/>
                  </p:cNvSpPr>
                  <p:nvPr/>
                </p:nvSpPr>
                <p:spPr bwMode="auto">
                  <a:xfrm flipV="1">
                    <a:off x="959" y="2154"/>
                    <a:ext cx="215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586" name="Freeform 150"/>
                  <p:cNvSpPr>
                    <a:spLocks noChangeAspect="1"/>
                  </p:cNvSpPr>
                  <p:nvPr/>
                </p:nvSpPr>
                <p:spPr bwMode="auto">
                  <a:xfrm flipV="1">
                    <a:off x="1174" y="2154"/>
                    <a:ext cx="214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582" name="Group 151"/>
                <p:cNvGrpSpPr>
                  <a:grpSpLocks noChangeAspect="1"/>
                </p:cNvGrpSpPr>
                <p:nvPr/>
              </p:nvGrpSpPr>
              <p:grpSpPr bwMode="auto">
                <a:xfrm rot="5400000" flipH="1">
                  <a:off x="19007" y="16932"/>
                  <a:ext cx="339" cy="60"/>
                  <a:chOff x="959" y="2154"/>
                  <a:chExt cx="429" cy="137"/>
                </a:xfrm>
              </p:grpSpPr>
              <p:sp>
                <p:nvSpPr>
                  <p:cNvPr id="583" name="Freeform 152"/>
                  <p:cNvSpPr>
                    <a:spLocks noChangeAspect="1"/>
                  </p:cNvSpPr>
                  <p:nvPr/>
                </p:nvSpPr>
                <p:spPr bwMode="auto">
                  <a:xfrm flipV="1">
                    <a:off x="959" y="2154"/>
                    <a:ext cx="215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584" name="Freeform 153"/>
                  <p:cNvSpPr>
                    <a:spLocks noChangeAspect="1"/>
                  </p:cNvSpPr>
                  <p:nvPr/>
                </p:nvSpPr>
                <p:spPr bwMode="auto">
                  <a:xfrm flipV="1">
                    <a:off x="1174" y="2154"/>
                    <a:ext cx="214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</p:grpSp>
        </p:grpSp>
        <p:grpSp>
          <p:nvGrpSpPr>
            <p:cNvPr id="553" name="Group 154"/>
            <p:cNvGrpSpPr>
              <a:grpSpLocks noChangeAspect="1"/>
            </p:cNvGrpSpPr>
            <p:nvPr/>
          </p:nvGrpSpPr>
          <p:grpSpPr bwMode="auto">
            <a:xfrm>
              <a:off x="1002" y="2521"/>
              <a:ext cx="51" cy="491"/>
              <a:chOff x="19059" y="16674"/>
              <a:chExt cx="61" cy="594"/>
            </a:xfrm>
          </p:grpSpPr>
          <p:grpSp>
            <p:nvGrpSpPr>
              <p:cNvPr id="565" name="Group 155"/>
              <p:cNvGrpSpPr>
                <a:grpSpLocks noChangeAspect="1"/>
              </p:cNvGrpSpPr>
              <p:nvPr/>
            </p:nvGrpSpPr>
            <p:grpSpPr bwMode="auto">
              <a:xfrm>
                <a:off x="19059" y="16928"/>
                <a:ext cx="61" cy="340"/>
                <a:chOff x="19147" y="16792"/>
                <a:chExt cx="61" cy="340"/>
              </a:xfrm>
            </p:grpSpPr>
            <p:grpSp>
              <p:nvGrpSpPr>
                <p:cNvPr id="573" name="Group 156"/>
                <p:cNvGrpSpPr>
                  <a:grpSpLocks noChangeAspect="1"/>
                </p:cNvGrpSpPr>
                <p:nvPr/>
              </p:nvGrpSpPr>
              <p:grpSpPr bwMode="auto">
                <a:xfrm rot="-16200000" flipH="1" flipV="1">
                  <a:off x="19008" y="16933"/>
                  <a:ext cx="339" cy="60"/>
                  <a:chOff x="959" y="2154"/>
                  <a:chExt cx="429" cy="137"/>
                </a:xfrm>
              </p:grpSpPr>
              <p:sp>
                <p:nvSpPr>
                  <p:cNvPr id="577" name="Freeform 157"/>
                  <p:cNvSpPr>
                    <a:spLocks noChangeAspect="1"/>
                  </p:cNvSpPr>
                  <p:nvPr/>
                </p:nvSpPr>
                <p:spPr bwMode="auto">
                  <a:xfrm flipV="1">
                    <a:off x="959" y="2154"/>
                    <a:ext cx="215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578" name="Freeform 158"/>
                  <p:cNvSpPr>
                    <a:spLocks noChangeAspect="1"/>
                  </p:cNvSpPr>
                  <p:nvPr/>
                </p:nvSpPr>
                <p:spPr bwMode="auto">
                  <a:xfrm flipV="1">
                    <a:off x="1174" y="2154"/>
                    <a:ext cx="214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574" name="Group 159"/>
                <p:cNvGrpSpPr>
                  <a:grpSpLocks noChangeAspect="1"/>
                </p:cNvGrpSpPr>
                <p:nvPr/>
              </p:nvGrpSpPr>
              <p:grpSpPr bwMode="auto">
                <a:xfrm rot="5400000" flipH="1">
                  <a:off x="19007" y="16932"/>
                  <a:ext cx="339" cy="60"/>
                  <a:chOff x="959" y="2154"/>
                  <a:chExt cx="429" cy="137"/>
                </a:xfrm>
              </p:grpSpPr>
              <p:sp>
                <p:nvSpPr>
                  <p:cNvPr id="575" name="Freeform 160"/>
                  <p:cNvSpPr>
                    <a:spLocks noChangeAspect="1"/>
                  </p:cNvSpPr>
                  <p:nvPr/>
                </p:nvSpPr>
                <p:spPr bwMode="auto">
                  <a:xfrm flipV="1">
                    <a:off x="959" y="2154"/>
                    <a:ext cx="215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576" name="Freeform 161"/>
                  <p:cNvSpPr>
                    <a:spLocks noChangeAspect="1"/>
                  </p:cNvSpPr>
                  <p:nvPr/>
                </p:nvSpPr>
                <p:spPr bwMode="auto">
                  <a:xfrm flipV="1">
                    <a:off x="1174" y="2154"/>
                    <a:ext cx="214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</p:grpSp>
          <p:grpSp>
            <p:nvGrpSpPr>
              <p:cNvPr id="566" name="Group 162"/>
              <p:cNvGrpSpPr>
                <a:grpSpLocks noChangeAspect="1"/>
              </p:cNvGrpSpPr>
              <p:nvPr/>
            </p:nvGrpSpPr>
            <p:grpSpPr bwMode="auto">
              <a:xfrm>
                <a:off x="19059" y="16674"/>
                <a:ext cx="61" cy="340"/>
                <a:chOff x="19147" y="16792"/>
                <a:chExt cx="61" cy="340"/>
              </a:xfrm>
            </p:grpSpPr>
            <p:grpSp>
              <p:nvGrpSpPr>
                <p:cNvPr id="567" name="Group 163"/>
                <p:cNvGrpSpPr>
                  <a:grpSpLocks noChangeAspect="1"/>
                </p:cNvGrpSpPr>
                <p:nvPr/>
              </p:nvGrpSpPr>
              <p:grpSpPr bwMode="auto">
                <a:xfrm rot="-16200000" flipH="1" flipV="1">
                  <a:off x="19008" y="16933"/>
                  <a:ext cx="339" cy="60"/>
                  <a:chOff x="959" y="2154"/>
                  <a:chExt cx="429" cy="137"/>
                </a:xfrm>
              </p:grpSpPr>
              <p:sp>
                <p:nvSpPr>
                  <p:cNvPr id="571" name="Freeform 164"/>
                  <p:cNvSpPr>
                    <a:spLocks noChangeAspect="1"/>
                  </p:cNvSpPr>
                  <p:nvPr/>
                </p:nvSpPr>
                <p:spPr bwMode="auto">
                  <a:xfrm flipV="1">
                    <a:off x="959" y="2154"/>
                    <a:ext cx="215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572" name="Freeform 165"/>
                  <p:cNvSpPr>
                    <a:spLocks noChangeAspect="1"/>
                  </p:cNvSpPr>
                  <p:nvPr/>
                </p:nvSpPr>
                <p:spPr bwMode="auto">
                  <a:xfrm flipV="1">
                    <a:off x="1174" y="2154"/>
                    <a:ext cx="214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568" name="Group 166"/>
                <p:cNvGrpSpPr>
                  <a:grpSpLocks noChangeAspect="1"/>
                </p:cNvGrpSpPr>
                <p:nvPr/>
              </p:nvGrpSpPr>
              <p:grpSpPr bwMode="auto">
                <a:xfrm rot="5400000" flipH="1">
                  <a:off x="19007" y="16932"/>
                  <a:ext cx="339" cy="60"/>
                  <a:chOff x="959" y="2154"/>
                  <a:chExt cx="429" cy="137"/>
                </a:xfrm>
              </p:grpSpPr>
              <p:sp>
                <p:nvSpPr>
                  <p:cNvPr id="569" name="Freeform 167"/>
                  <p:cNvSpPr>
                    <a:spLocks noChangeAspect="1"/>
                  </p:cNvSpPr>
                  <p:nvPr/>
                </p:nvSpPr>
                <p:spPr bwMode="auto">
                  <a:xfrm flipV="1">
                    <a:off x="959" y="2154"/>
                    <a:ext cx="215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570" name="Freeform 168"/>
                  <p:cNvSpPr>
                    <a:spLocks noChangeAspect="1"/>
                  </p:cNvSpPr>
                  <p:nvPr/>
                </p:nvSpPr>
                <p:spPr bwMode="auto">
                  <a:xfrm flipV="1">
                    <a:off x="1174" y="2154"/>
                    <a:ext cx="214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</p:grpSp>
        </p:grpSp>
      </p:grpSp>
      <p:grpSp>
        <p:nvGrpSpPr>
          <p:cNvPr id="61" name="Groupe 60"/>
          <p:cNvGrpSpPr/>
          <p:nvPr/>
        </p:nvGrpSpPr>
        <p:grpSpPr>
          <a:xfrm>
            <a:off x="1436141" y="3191978"/>
            <a:ext cx="100791" cy="1587223"/>
            <a:chOff x="179512" y="3191978"/>
            <a:chExt cx="100791" cy="1587223"/>
          </a:xfrm>
        </p:grpSpPr>
        <p:grpSp>
          <p:nvGrpSpPr>
            <p:cNvPr id="594" name="Group 139"/>
            <p:cNvGrpSpPr>
              <a:grpSpLocks noChangeAspect="1"/>
            </p:cNvGrpSpPr>
            <p:nvPr/>
          </p:nvGrpSpPr>
          <p:grpSpPr bwMode="auto">
            <a:xfrm>
              <a:off x="179512" y="4125953"/>
              <a:ext cx="97525" cy="653248"/>
              <a:chOff x="19059" y="16674"/>
              <a:chExt cx="61" cy="594"/>
            </a:xfrm>
          </p:grpSpPr>
          <p:grpSp>
            <p:nvGrpSpPr>
              <p:cNvPr id="621" name="Group 140"/>
              <p:cNvGrpSpPr>
                <a:grpSpLocks noChangeAspect="1"/>
              </p:cNvGrpSpPr>
              <p:nvPr/>
            </p:nvGrpSpPr>
            <p:grpSpPr bwMode="auto">
              <a:xfrm>
                <a:off x="19059" y="16928"/>
                <a:ext cx="61" cy="340"/>
                <a:chOff x="19147" y="16792"/>
                <a:chExt cx="61" cy="340"/>
              </a:xfrm>
            </p:grpSpPr>
            <p:grpSp>
              <p:nvGrpSpPr>
                <p:cNvPr id="629" name="Group 141"/>
                <p:cNvGrpSpPr>
                  <a:grpSpLocks noChangeAspect="1"/>
                </p:cNvGrpSpPr>
                <p:nvPr/>
              </p:nvGrpSpPr>
              <p:grpSpPr bwMode="auto">
                <a:xfrm rot="-16200000" flipH="1" flipV="1">
                  <a:off x="19008" y="16933"/>
                  <a:ext cx="339" cy="60"/>
                  <a:chOff x="959" y="2154"/>
                  <a:chExt cx="429" cy="137"/>
                </a:xfrm>
              </p:grpSpPr>
              <p:sp>
                <p:nvSpPr>
                  <p:cNvPr id="633" name="Freeform 142"/>
                  <p:cNvSpPr>
                    <a:spLocks noChangeAspect="1"/>
                  </p:cNvSpPr>
                  <p:nvPr/>
                </p:nvSpPr>
                <p:spPr bwMode="auto">
                  <a:xfrm flipV="1">
                    <a:off x="959" y="2154"/>
                    <a:ext cx="215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634" name="Freeform 143"/>
                  <p:cNvSpPr>
                    <a:spLocks noChangeAspect="1"/>
                  </p:cNvSpPr>
                  <p:nvPr/>
                </p:nvSpPr>
                <p:spPr bwMode="auto">
                  <a:xfrm flipV="1">
                    <a:off x="1174" y="2154"/>
                    <a:ext cx="214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630" name="Group 144"/>
                <p:cNvGrpSpPr>
                  <a:grpSpLocks noChangeAspect="1"/>
                </p:cNvGrpSpPr>
                <p:nvPr/>
              </p:nvGrpSpPr>
              <p:grpSpPr bwMode="auto">
                <a:xfrm rot="5400000" flipH="1">
                  <a:off x="19007" y="16932"/>
                  <a:ext cx="339" cy="60"/>
                  <a:chOff x="959" y="2154"/>
                  <a:chExt cx="429" cy="137"/>
                </a:xfrm>
              </p:grpSpPr>
              <p:sp>
                <p:nvSpPr>
                  <p:cNvPr id="631" name="Freeform 145"/>
                  <p:cNvSpPr>
                    <a:spLocks noChangeAspect="1"/>
                  </p:cNvSpPr>
                  <p:nvPr/>
                </p:nvSpPr>
                <p:spPr bwMode="auto">
                  <a:xfrm flipV="1">
                    <a:off x="959" y="2154"/>
                    <a:ext cx="215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632" name="Freeform 146"/>
                  <p:cNvSpPr>
                    <a:spLocks noChangeAspect="1"/>
                  </p:cNvSpPr>
                  <p:nvPr/>
                </p:nvSpPr>
                <p:spPr bwMode="auto">
                  <a:xfrm flipV="1">
                    <a:off x="1174" y="2154"/>
                    <a:ext cx="214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</p:grpSp>
          <p:grpSp>
            <p:nvGrpSpPr>
              <p:cNvPr id="622" name="Group 147"/>
              <p:cNvGrpSpPr>
                <a:grpSpLocks noChangeAspect="1"/>
              </p:cNvGrpSpPr>
              <p:nvPr/>
            </p:nvGrpSpPr>
            <p:grpSpPr bwMode="auto">
              <a:xfrm>
                <a:off x="19059" y="16674"/>
                <a:ext cx="61" cy="340"/>
                <a:chOff x="19147" y="16792"/>
                <a:chExt cx="61" cy="340"/>
              </a:xfrm>
            </p:grpSpPr>
            <p:grpSp>
              <p:nvGrpSpPr>
                <p:cNvPr id="623" name="Group 148"/>
                <p:cNvGrpSpPr>
                  <a:grpSpLocks noChangeAspect="1"/>
                </p:cNvGrpSpPr>
                <p:nvPr/>
              </p:nvGrpSpPr>
              <p:grpSpPr bwMode="auto">
                <a:xfrm rot="-16200000" flipH="1" flipV="1">
                  <a:off x="19008" y="16933"/>
                  <a:ext cx="339" cy="60"/>
                  <a:chOff x="959" y="2154"/>
                  <a:chExt cx="429" cy="137"/>
                </a:xfrm>
              </p:grpSpPr>
              <p:sp>
                <p:nvSpPr>
                  <p:cNvPr id="627" name="Freeform 149"/>
                  <p:cNvSpPr>
                    <a:spLocks noChangeAspect="1"/>
                  </p:cNvSpPr>
                  <p:nvPr/>
                </p:nvSpPr>
                <p:spPr bwMode="auto">
                  <a:xfrm flipV="1">
                    <a:off x="959" y="2154"/>
                    <a:ext cx="215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628" name="Freeform 150"/>
                  <p:cNvSpPr>
                    <a:spLocks noChangeAspect="1"/>
                  </p:cNvSpPr>
                  <p:nvPr/>
                </p:nvSpPr>
                <p:spPr bwMode="auto">
                  <a:xfrm flipV="1">
                    <a:off x="1174" y="2154"/>
                    <a:ext cx="214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624" name="Group 151"/>
                <p:cNvGrpSpPr>
                  <a:grpSpLocks noChangeAspect="1"/>
                </p:cNvGrpSpPr>
                <p:nvPr/>
              </p:nvGrpSpPr>
              <p:grpSpPr bwMode="auto">
                <a:xfrm rot="5400000" flipH="1">
                  <a:off x="19007" y="16932"/>
                  <a:ext cx="339" cy="60"/>
                  <a:chOff x="959" y="2154"/>
                  <a:chExt cx="429" cy="137"/>
                </a:xfrm>
              </p:grpSpPr>
              <p:sp>
                <p:nvSpPr>
                  <p:cNvPr id="625" name="Freeform 152"/>
                  <p:cNvSpPr>
                    <a:spLocks noChangeAspect="1"/>
                  </p:cNvSpPr>
                  <p:nvPr/>
                </p:nvSpPr>
                <p:spPr bwMode="auto">
                  <a:xfrm flipV="1">
                    <a:off x="959" y="2154"/>
                    <a:ext cx="215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626" name="Freeform 153"/>
                  <p:cNvSpPr>
                    <a:spLocks noChangeAspect="1"/>
                  </p:cNvSpPr>
                  <p:nvPr/>
                </p:nvSpPr>
                <p:spPr bwMode="auto">
                  <a:xfrm flipV="1">
                    <a:off x="1174" y="2154"/>
                    <a:ext cx="214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</p:grpSp>
        </p:grpSp>
        <p:grpSp>
          <p:nvGrpSpPr>
            <p:cNvPr id="595" name="Group 154"/>
            <p:cNvGrpSpPr>
              <a:grpSpLocks noChangeAspect="1"/>
            </p:cNvGrpSpPr>
            <p:nvPr/>
          </p:nvGrpSpPr>
          <p:grpSpPr bwMode="auto">
            <a:xfrm>
              <a:off x="180866" y="3565837"/>
              <a:ext cx="99437" cy="653248"/>
              <a:chOff x="19059" y="16674"/>
              <a:chExt cx="62" cy="594"/>
            </a:xfrm>
          </p:grpSpPr>
          <p:grpSp>
            <p:nvGrpSpPr>
              <p:cNvPr id="607" name="Group 155"/>
              <p:cNvGrpSpPr>
                <a:grpSpLocks noChangeAspect="1"/>
              </p:cNvGrpSpPr>
              <p:nvPr/>
            </p:nvGrpSpPr>
            <p:grpSpPr bwMode="auto">
              <a:xfrm>
                <a:off x="19059" y="16928"/>
                <a:ext cx="61" cy="340"/>
                <a:chOff x="19147" y="16792"/>
                <a:chExt cx="61" cy="340"/>
              </a:xfrm>
            </p:grpSpPr>
            <p:grpSp>
              <p:nvGrpSpPr>
                <p:cNvPr id="615" name="Group 156"/>
                <p:cNvGrpSpPr>
                  <a:grpSpLocks noChangeAspect="1"/>
                </p:cNvGrpSpPr>
                <p:nvPr/>
              </p:nvGrpSpPr>
              <p:grpSpPr bwMode="auto">
                <a:xfrm rot="-16200000" flipH="1" flipV="1">
                  <a:off x="19008" y="16933"/>
                  <a:ext cx="339" cy="60"/>
                  <a:chOff x="959" y="2154"/>
                  <a:chExt cx="429" cy="137"/>
                </a:xfrm>
              </p:grpSpPr>
              <p:sp>
                <p:nvSpPr>
                  <p:cNvPr id="619" name="Freeform 157"/>
                  <p:cNvSpPr>
                    <a:spLocks noChangeAspect="1"/>
                  </p:cNvSpPr>
                  <p:nvPr/>
                </p:nvSpPr>
                <p:spPr bwMode="auto">
                  <a:xfrm flipV="1">
                    <a:off x="959" y="2154"/>
                    <a:ext cx="215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620" name="Freeform 158"/>
                  <p:cNvSpPr>
                    <a:spLocks noChangeAspect="1"/>
                  </p:cNvSpPr>
                  <p:nvPr/>
                </p:nvSpPr>
                <p:spPr bwMode="auto">
                  <a:xfrm flipV="1">
                    <a:off x="1174" y="2154"/>
                    <a:ext cx="214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616" name="Group 159"/>
                <p:cNvGrpSpPr>
                  <a:grpSpLocks noChangeAspect="1"/>
                </p:cNvGrpSpPr>
                <p:nvPr/>
              </p:nvGrpSpPr>
              <p:grpSpPr bwMode="auto">
                <a:xfrm rot="5400000" flipH="1">
                  <a:off x="19007" y="16932"/>
                  <a:ext cx="339" cy="60"/>
                  <a:chOff x="959" y="2154"/>
                  <a:chExt cx="429" cy="137"/>
                </a:xfrm>
              </p:grpSpPr>
              <p:sp>
                <p:nvSpPr>
                  <p:cNvPr id="617" name="Freeform 160"/>
                  <p:cNvSpPr>
                    <a:spLocks noChangeAspect="1"/>
                  </p:cNvSpPr>
                  <p:nvPr/>
                </p:nvSpPr>
                <p:spPr bwMode="auto">
                  <a:xfrm flipV="1">
                    <a:off x="959" y="2154"/>
                    <a:ext cx="215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618" name="Freeform 161"/>
                  <p:cNvSpPr>
                    <a:spLocks noChangeAspect="1"/>
                  </p:cNvSpPr>
                  <p:nvPr/>
                </p:nvSpPr>
                <p:spPr bwMode="auto">
                  <a:xfrm flipV="1">
                    <a:off x="1174" y="2154"/>
                    <a:ext cx="214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</p:grpSp>
          <p:grpSp>
            <p:nvGrpSpPr>
              <p:cNvPr id="608" name="Group 162"/>
              <p:cNvGrpSpPr>
                <a:grpSpLocks noChangeAspect="1"/>
              </p:cNvGrpSpPr>
              <p:nvPr/>
            </p:nvGrpSpPr>
            <p:grpSpPr bwMode="auto">
              <a:xfrm>
                <a:off x="19059" y="16674"/>
                <a:ext cx="62" cy="340"/>
                <a:chOff x="19147" y="16792"/>
                <a:chExt cx="62" cy="340"/>
              </a:xfrm>
            </p:grpSpPr>
            <p:grpSp>
              <p:nvGrpSpPr>
                <p:cNvPr id="609" name="Group 163"/>
                <p:cNvGrpSpPr>
                  <a:grpSpLocks noChangeAspect="1"/>
                </p:cNvGrpSpPr>
                <p:nvPr/>
              </p:nvGrpSpPr>
              <p:grpSpPr bwMode="auto">
                <a:xfrm rot="-16200000" flipH="1" flipV="1">
                  <a:off x="19009" y="16933"/>
                  <a:ext cx="339" cy="60"/>
                  <a:chOff x="959" y="2154"/>
                  <a:chExt cx="429" cy="137"/>
                </a:xfrm>
              </p:grpSpPr>
              <p:sp>
                <p:nvSpPr>
                  <p:cNvPr id="613" name="Freeform 164"/>
                  <p:cNvSpPr>
                    <a:spLocks noChangeAspect="1"/>
                  </p:cNvSpPr>
                  <p:nvPr/>
                </p:nvSpPr>
                <p:spPr bwMode="auto">
                  <a:xfrm flipV="1">
                    <a:off x="959" y="2154"/>
                    <a:ext cx="215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614" name="Freeform 165"/>
                  <p:cNvSpPr>
                    <a:spLocks noChangeAspect="1"/>
                  </p:cNvSpPr>
                  <p:nvPr/>
                </p:nvSpPr>
                <p:spPr bwMode="auto">
                  <a:xfrm flipV="1">
                    <a:off x="1174" y="2154"/>
                    <a:ext cx="214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610" name="Group 166"/>
                <p:cNvGrpSpPr>
                  <a:grpSpLocks noChangeAspect="1"/>
                </p:cNvGrpSpPr>
                <p:nvPr/>
              </p:nvGrpSpPr>
              <p:grpSpPr bwMode="auto">
                <a:xfrm rot="5400000" flipH="1">
                  <a:off x="19007" y="16932"/>
                  <a:ext cx="339" cy="60"/>
                  <a:chOff x="959" y="2154"/>
                  <a:chExt cx="429" cy="137"/>
                </a:xfrm>
              </p:grpSpPr>
              <p:sp>
                <p:nvSpPr>
                  <p:cNvPr id="611" name="Freeform 167"/>
                  <p:cNvSpPr>
                    <a:spLocks noChangeAspect="1"/>
                  </p:cNvSpPr>
                  <p:nvPr/>
                </p:nvSpPr>
                <p:spPr bwMode="auto">
                  <a:xfrm flipV="1">
                    <a:off x="959" y="2154"/>
                    <a:ext cx="215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612" name="Freeform 168"/>
                  <p:cNvSpPr>
                    <a:spLocks noChangeAspect="1"/>
                  </p:cNvSpPr>
                  <p:nvPr/>
                </p:nvSpPr>
                <p:spPr bwMode="auto">
                  <a:xfrm flipV="1">
                    <a:off x="1174" y="2154"/>
                    <a:ext cx="214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</p:grpSp>
        </p:grpSp>
        <p:grpSp>
          <p:nvGrpSpPr>
            <p:cNvPr id="596" name="Group 169"/>
            <p:cNvGrpSpPr>
              <a:grpSpLocks noChangeAspect="1"/>
            </p:cNvGrpSpPr>
            <p:nvPr/>
          </p:nvGrpSpPr>
          <p:grpSpPr bwMode="auto">
            <a:xfrm>
              <a:off x="181424" y="3191978"/>
              <a:ext cx="97525" cy="466986"/>
              <a:chOff x="19059" y="16843"/>
              <a:chExt cx="61" cy="425"/>
            </a:xfrm>
          </p:grpSpPr>
          <p:grpSp>
            <p:nvGrpSpPr>
              <p:cNvPr id="597" name="Group 170"/>
              <p:cNvGrpSpPr>
                <a:grpSpLocks noChangeAspect="1"/>
              </p:cNvGrpSpPr>
              <p:nvPr/>
            </p:nvGrpSpPr>
            <p:grpSpPr bwMode="auto">
              <a:xfrm>
                <a:off x="19059" y="16928"/>
                <a:ext cx="61" cy="340"/>
                <a:chOff x="19147" y="16792"/>
                <a:chExt cx="61" cy="340"/>
              </a:xfrm>
            </p:grpSpPr>
            <p:grpSp>
              <p:nvGrpSpPr>
                <p:cNvPr id="601" name="Group 171"/>
                <p:cNvGrpSpPr>
                  <a:grpSpLocks noChangeAspect="1"/>
                </p:cNvGrpSpPr>
                <p:nvPr/>
              </p:nvGrpSpPr>
              <p:grpSpPr bwMode="auto">
                <a:xfrm rot="-16200000" flipH="1" flipV="1">
                  <a:off x="19008" y="16933"/>
                  <a:ext cx="339" cy="60"/>
                  <a:chOff x="959" y="2154"/>
                  <a:chExt cx="429" cy="137"/>
                </a:xfrm>
              </p:grpSpPr>
              <p:sp>
                <p:nvSpPr>
                  <p:cNvPr id="605" name="Freeform 172"/>
                  <p:cNvSpPr>
                    <a:spLocks noChangeAspect="1"/>
                  </p:cNvSpPr>
                  <p:nvPr/>
                </p:nvSpPr>
                <p:spPr bwMode="auto">
                  <a:xfrm flipV="1">
                    <a:off x="959" y="2154"/>
                    <a:ext cx="215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606" name="Freeform 173"/>
                  <p:cNvSpPr>
                    <a:spLocks noChangeAspect="1"/>
                  </p:cNvSpPr>
                  <p:nvPr/>
                </p:nvSpPr>
                <p:spPr bwMode="auto">
                  <a:xfrm flipV="1">
                    <a:off x="1174" y="2154"/>
                    <a:ext cx="214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602" name="Group 174"/>
                <p:cNvGrpSpPr>
                  <a:grpSpLocks noChangeAspect="1"/>
                </p:cNvGrpSpPr>
                <p:nvPr/>
              </p:nvGrpSpPr>
              <p:grpSpPr bwMode="auto">
                <a:xfrm rot="5400000" flipH="1">
                  <a:off x="19007" y="16932"/>
                  <a:ext cx="339" cy="60"/>
                  <a:chOff x="959" y="2154"/>
                  <a:chExt cx="429" cy="137"/>
                </a:xfrm>
              </p:grpSpPr>
              <p:sp>
                <p:nvSpPr>
                  <p:cNvPr id="603" name="Freeform 175"/>
                  <p:cNvSpPr>
                    <a:spLocks noChangeAspect="1"/>
                  </p:cNvSpPr>
                  <p:nvPr/>
                </p:nvSpPr>
                <p:spPr bwMode="auto">
                  <a:xfrm flipV="1">
                    <a:off x="959" y="2154"/>
                    <a:ext cx="215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604" name="Freeform 176"/>
                  <p:cNvSpPr>
                    <a:spLocks noChangeAspect="1"/>
                  </p:cNvSpPr>
                  <p:nvPr/>
                </p:nvSpPr>
                <p:spPr bwMode="auto">
                  <a:xfrm flipV="1">
                    <a:off x="1174" y="2154"/>
                    <a:ext cx="214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</p:grpSp>
          <p:grpSp>
            <p:nvGrpSpPr>
              <p:cNvPr id="598" name="Group 177"/>
              <p:cNvGrpSpPr>
                <a:grpSpLocks noChangeAspect="1"/>
              </p:cNvGrpSpPr>
              <p:nvPr/>
            </p:nvGrpSpPr>
            <p:grpSpPr bwMode="auto">
              <a:xfrm>
                <a:off x="19059" y="16843"/>
                <a:ext cx="61" cy="171"/>
                <a:chOff x="19147" y="16961"/>
                <a:chExt cx="61" cy="171"/>
              </a:xfrm>
            </p:grpSpPr>
            <p:sp>
              <p:nvSpPr>
                <p:cNvPr id="599" name="Freeform 179"/>
                <p:cNvSpPr>
                  <a:spLocks noChangeAspect="1"/>
                </p:cNvSpPr>
                <p:nvPr/>
              </p:nvSpPr>
              <p:spPr bwMode="auto">
                <a:xfrm rot="5400000" flipH="1">
                  <a:off x="19093" y="17017"/>
                  <a:ext cx="170" cy="60"/>
                </a:xfrm>
                <a:custGeom>
                  <a:avLst/>
                  <a:gdLst/>
                  <a:ahLst/>
                  <a:cxnLst>
                    <a:cxn ang="0">
                      <a:pos x="0" y="227"/>
                    </a:cxn>
                    <a:cxn ang="0">
                      <a:pos x="113" y="0"/>
                    </a:cxn>
                    <a:cxn ang="0">
                      <a:pos x="227" y="227"/>
                    </a:cxn>
                    <a:cxn ang="0">
                      <a:pos x="340" y="453"/>
                    </a:cxn>
                    <a:cxn ang="0">
                      <a:pos x="453" y="227"/>
                    </a:cxn>
                  </a:cxnLst>
                  <a:rect l="0" t="0" r="r" b="b"/>
                  <a:pathLst>
                    <a:path w="453" h="453">
                      <a:moveTo>
                        <a:pt x="0" y="227"/>
                      </a:moveTo>
                      <a:cubicBezTo>
                        <a:pt x="38" y="113"/>
                        <a:pt x="76" y="0"/>
                        <a:pt x="113" y="0"/>
                      </a:cubicBezTo>
                      <a:cubicBezTo>
                        <a:pt x="151" y="0"/>
                        <a:pt x="201" y="141"/>
                        <a:pt x="227" y="227"/>
                      </a:cubicBezTo>
                      <a:cubicBezTo>
                        <a:pt x="253" y="313"/>
                        <a:pt x="302" y="453"/>
                        <a:pt x="340" y="453"/>
                      </a:cubicBezTo>
                      <a:cubicBezTo>
                        <a:pt x="378" y="453"/>
                        <a:pt x="415" y="339"/>
                        <a:pt x="453" y="227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FF33CC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de-DE" sz="11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600" name="Freeform 182"/>
                <p:cNvSpPr>
                  <a:spLocks noChangeAspect="1"/>
                </p:cNvSpPr>
                <p:nvPr/>
              </p:nvSpPr>
              <p:spPr bwMode="auto">
                <a:xfrm rot="5400000" flipH="1" flipV="1">
                  <a:off x="19092" y="17016"/>
                  <a:ext cx="170" cy="60"/>
                </a:xfrm>
                <a:custGeom>
                  <a:avLst/>
                  <a:gdLst/>
                  <a:ahLst/>
                  <a:cxnLst>
                    <a:cxn ang="0">
                      <a:pos x="0" y="227"/>
                    </a:cxn>
                    <a:cxn ang="0">
                      <a:pos x="113" y="0"/>
                    </a:cxn>
                    <a:cxn ang="0">
                      <a:pos x="227" y="227"/>
                    </a:cxn>
                    <a:cxn ang="0">
                      <a:pos x="340" y="453"/>
                    </a:cxn>
                    <a:cxn ang="0">
                      <a:pos x="453" y="227"/>
                    </a:cxn>
                  </a:cxnLst>
                  <a:rect l="0" t="0" r="r" b="b"/>
                  <a:pathLst>
                    <a:path w="453" h="453">
                      <a:moveTo>
                        <a:pt x="0" y="227"/>
                      </a:moveTo>
                      <a:cubicBezTo>
                        <a:pt x="38" y="113"/>
                        <a:pt x="76" y="0"/>
                        <a:pt x="113" y="0"/>
                      </a:cubicBezTo>
                      <a:cubicBezTo>
                        <a:pt x="151" y="0"/>
                        <a:pt x="201" y="141"/>
                        <a:pt x="227" y="227"/>
                      </a:cubicBezTo>
                      <a:cubicBezTo>
                        <a:pt x="253" y="313"/>
                        <a:pt x="302" y="453"/>
                        <a:pt x="340" y="453"/>
                      </a:cubicBezTo>
                      <a:cubicBezTo>
                        <a:pt x="378" y="453"/>
                        <a:pt x="415" y="339"/>
                        <a:pt x="453" y="227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FF33CC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de-DE" sz="11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</p:grpSp>
      <p:grpSp>
        <p:nvGrpSpPr>
          <p:cNvPr id="80" name="Groupe 79"/>
          <p:cNvGrpSpPr/>
          <p:nvPr/>
        </p:nvGrpSpPr>
        <p:grpSpPr>
          <a:xfrm rot="16200000">
            <a:off x="1442193" y="2974138"/>
            <a:ext cx="87646" cy="159387"/>
            <a:chOff x="1048388" y="2364484"/>
            <a:chExt cx="115089" cy="209293"/>
          </a:xfrm>
        </p:grpSpPr>
        <p:sp>
          <p:nvSpPr>
            <p:cNvPr id="635" name="Rectangle 27"/>
            <p:cNvSpPr>
              <a:spLocks noChangeArrowheads="1"/>
            </p:cNvSpPr>
            <p:nvPr/>
          </p:nvSpPr>
          <p:spPr bwMode="auto">
            <a:xfrm>
              <a:off x="1053145" y="2364484"/>
              <a:ext cx="110255" cy="209293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37" name="Connecteur droit 636"/>
            <p:cNvCxnSpPr/>
            <p:nvPr/>
          </p:nvCxnSpPr>
          <p:spPr>
            <a:xfrm>
              <a:off x="1048388" y="2384416"/>
              <a:ext cx="115089" cy="32391"/>
            </a:xfrm>
            <a:prstGeom prst="line">
              <a:avLst/>
            </a:prstGeom>
            <a:ln w="127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Connecteur droit 637"/>
            <p:cNvCxnSpPr/>
            <p:nvPr/>
          </p:nvCxnSpPr>
          <p:spPr>
            <a:xfrm flipV="1">
              <a:off x="1048388" y="2418958"/>
              <a:ext cx="115089" cy="32391"/>
            </a:xfrm>
            <a:prstGeom prst="line">
              <a:avLst/>
            </a:prstGeom>
            <a:ln w="127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Connecteur droit 638"/>
            <p:cNvCxnSpPr/>
            <p:nvPr/>
          </p:nvCxnSpPr>
          <p:spPr>
            <a:xfrm>
              <a:off x="1048388" y="2454598"/>
              <a:ext cx="115089" cy="32391"/>
            </a:xfrm>
            <a:prstGeom prst="line">
              <a:avLst/>
            </a:prstGeom>
            <a:ln w="127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Connecteur droit 639"/>
            <p:cNvCxnSpPr/>
            <p:nvPr/>
          </p:nvCxnSpPr>
          <p:spPr>
            <a:xfrm flipV="1">
              <a:off x="1048388" y="2489140"/>
              <a:ext cx="115089" cy="32391"/>
            </a:xfrm>
            <a:prstGeom prst="line">
              <a:avLst/>
            </a:prstGeom>
            <a:ln w="127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Connecteur droit 640"/>
            <p:cNvCxnSpPr/>
            <p:nvPr/>
          </p:nvCxnSpPr>
          <p:spPr>
            <a:xfrm>
              <a:off x="1048388" y="2520364"/>
              <a:ext cx="115089" cy="32391"/>
            </a:xfrm>
            <a:prstGeom prst="line">
              <a:avLst/>
            </a:prstGeom>
            <a:ln w="127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Connecteur droit 641"/>
            <p:cNvCxnSpPr/>
            <p:nvPr/>
          </p:nvCxnSpPr>
          <p:spPr>
            <a:xfrm flipV="1">
              <a:off x="1098775" y="2554907"/>
              <a:ext cx="64702" cy="18867"/>
            </a:xfrm>
            <a:prstGeom prst="line">
              <a:avLst/>
            </a:prstGeom>
            <a:ln w="127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Connecteur droit 642"/>
            <p:cNvCxnSpPr/>
            <p:nvPr/>
          </p:nvCxnSpPr>
          <p:spPr>
            <a:xfrm flipV="1">
              <a:off x="1048388" y="2364484"/>
              <a:ext cx="65336" cy="18791"/>
            </a:xfrm>
            <a:prstGeom prst="line">
              <a:avLst/>
            </a:prstGeom>
            <a:ln w="127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4" name="Text Box 30"/>
          <p:cNvSpPr txBox="1">
            <a:spLocks noChangeArrowheads="1"/>
          </p:cNvSpPr>
          <p:nvPr/>
        </p:nvSpPr>
        <p:spPr bwMode="auto">
          <a:xfrm>
            <a:off x="975922" y="2921480"/>
            <a:ext cx="420606" cy="24840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8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000" dirty="0" smtClean="0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50</a:t>
            </a:r>
            <a:r>
              <a:rPr lang="es-ES_tradnl" sz="1000" dirty="0" smtClean="0">
                <a:solidFill>
                  <a:srgbClr val="FF00FF"/>
                </a:solidFill>
                <a:latin typeface="Symbol" pitchFamily="18" charset="2"/>
                <a:cs typeface="Arial" pitchFamily="34" charset="0"/>
              </a:rPr>
              <a:t>W</a:t>
            </a:r>
            <a:endParaRPr lang="es-ES_tradnl" sz="1000" dirty="0">
              <a:solidFill>
                <a:srgbClr val="FF00FF"/>
              </a:solidFill>
              <a:latin typeface="Symbol" pitchFamily="18" charset="2"/>
              <a:cs typeface="Arial" pitchFamily="34" charset="0"/>
            </a:endParaRPr>
          </a:p>
        </p:txBody>
      </p:sp>
      <p:grpSp>
        <p:nvGrpSpPr>
          <p:cNvPr id="91" name="Groupe 90"/>
          <p:cNvGrpSpPr/>
          <p:nvPr/>
        </p:nvGrpSpPr>
        <p:grpSpPr>
          <a:xfrm rot="10800000">
            <a:off x="1350543" y="2926812"/>
            <a:ext cx="269736" cy="31519"/>
            <a:chOff x="1352883" y="3162739"/>
            <a:chExt cx="269736" cy="31519"/>
          </a:xfrm>
        </p:grpSpPr>
        <p:cxnSp>
          <p:nvCxnSpPr>
            <p:cNvPr id="82" name="Connecteur droit 81"/>
            <p:cNvCxnSpPr/>
            <p:nvPr/>
          </p:nvCxnSpPr>
          <p:spPr>
            <a:xfrm flipH="1" flipV="1">
              <a:off x="1440748" y="3162760"/>
              <a:ext cx="51288" cy="31498"/>
            </a:xfrm>
            <a:prstGeom prst="line">
              <a:avLst/>
            </a:prstGeom>
            <a:ln w="127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Connecteur droit 644"/>
            <p:cNvCxnSpPr/>
            <p:nvPr/>
          </p:nvCxnSpPr>
          <p:spPr>
            <a:xfrm flipV="1">
              <a:off x="1488531" y="3162760"/>
              <a:ext cx="51288" cy="31498"/>
            </a:xfrm>
            <a:prstGeom prst="line">
              <a:avLst/>
            </a:prstGeom>
            <a:ln w="127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Connecteur droit 647"/>
            <p:cNvCxnSpPr/>
            <p:nvPr/>
          </p:nvCxnSpPr>
          <p:spPr>
            <a:xfrm rot="10800000">
              <a:off x="1352883" y="3162739"/>
              <a:ext cx="89065" cy="0"/>
            </a:xfrm>
            <a:prstGeom prst="line">
              <a:avLst/>
            </a:prstGeom>
            <a:ln w="127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Connecteur droit 648"/>
            <p:cNvCxnSpPr/>
            <p:nvPr/>
          </p:nvCxnSpPr>
          <p:spPr>
            <a:xfrm flipH="1">
              <a:off x="1535561" y="3162739"/>
              <a:ext cx="87058" cy="0"/>
            </a:xfrm>
            <a:prstGeom prst="line">
              <a:avLst/>
            </a:prstGeom>
            <a:ln w="127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0" name="Groupe 649"/>
          <p:cNvGrpSpPr/>
          <p:nvPr/>
        </p:nvGrpSpPr>
        <p:grpSpPr>
          <a:xfrm>
            <a:off x="1350543" y="3160459"/>
            <a:ext cx="269559" cy="31519"/>
            <a:chOff x="1353060" y="3162739"/>
            <a:chExt cx="269559" cy="31519"/>
          </a:xfrm>
        </p:grpSpPr>
        <p:cxnSp>
          <p:nvCxnSpPr>
            <p:cNvPr id="651" name="Connecteur droit 650"/>
            <p:cNvCxnSpPr/>
            <p:nvPr/>
          </p:nvCxnSpPr>
          <p:spPr>
            <a:xfrm flipH="1" flipV="1">
              <a:off x="1440748" y="3162760"/>
              <a:ext cx="51288" cy="31498"/>
            </a:xfrm>
            <a:prstGeom prst="line">
              <a:avLst/>
            </a:prstGeom>
            <a:ln w="127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Connecteur droit 651"/>
            <p:cNvCxnSpPr/>
            <p:nvPr/>
          </p:nvCxnSpPr>
          <p:spPr>
            <a:xfrm flipV="1">
              <a:off x="1488531" y="3162760"/>
              <a:ext cx="51288" cy="31498"/>
            </a:xfrm>
            <a:prstGeom prst="line">
              <a:avLst/>
            </a:prstGeom>
            <a:ln w="127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Connecteur droit 652"/>
            <p:cNvCxnSpPr/>
            <p:nvPr/>
          </p:nvCxnSpPr>
          <p:spPr>
            <a:xfrm flipH="1">
              <a:off x="1353060" y="3165120"/>
              <a:ext cx="91643" cy="0"/>
            </a:xfrm>
            <a:prstGeom prst="line">
              <a:avLst/>
            </a:prstGeom>
            <a:ln w="127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Connecteur droit 653"/>
            <p:cNvCxnSpPr/>
            <p:nvPr/>
          </p:nvCxnSpPr>
          <p:spPr>
            <a:xfrm flipH="1">
              <a:off x="1535561" y="3162739"/>
              <a:ext cx="87058" cy="0"/>
            </a:xfrm>
            <a:prstGeom prst="line">
              <a:avLst/>
            </a:prstGeom>
            <a:ln w="127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Connecteur droit 92"/>
          <p:cNvCxnSpPr/>
          <p:nvPr/>
        </p:nvCxnSpPr>
        <p:spPr>
          <a:xfrm>
            <a:off x="1355500" y="2960691"/>
            <a:ext cx="0" cy="204530"/>
          </a:xfrm>
          <a:prstGeom prst="line">
            <a:avLst/>
          </a:prstGeom>
          <a:ln w="127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Connecteur droit 654"/>
          <p:cNvCxnSpPr/>
          <p:nvPr/>
        </p:nvCxnSpPr>
        <p:spPr>
          <a:xfrm>
            <a:off x="1615890" y="2960691"/>
            <a:ext cx="0" cy="204530"/>
          </a:xfrm>
          <a:prstGeom prst="line">
            <a:avLst/>
          </a:prstGeom>
          <a:ln w="127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7" name="AutoShape 78"/>
          <p:cNvSpPr>
            <a:spLocks noChangeArrowheads="1"/>
          </p:cNvSpPr>
          <p:nvPr/>
        </p:nvSpPr>
        <p:spPr bwMode="auto">
          <a:xfrm flipH="1">
            <a:off x="4750357" y="1349645"/>
            <a:ext cx="264250" cy="279155"/>
          </a:xfrm>
          <a:prstGeom prst="flowChartSummingJunction">
            <a:avLst/>
          </a:prstGeom>
          <a:solidFill>
            <a:srgbClr val="FFFFFF"/>
          </a:solidFill>
          <a:ln w="12700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658" name="Rectangle 18"/>
          <p:cNvSpPr>
            <a:spLocks noChangeArrowheads="1"/>
          </p:cNvSpPr>
          <p:nvPr/>
        </p:nvSpPr>
        <p:spPr bwMode="auto">
          <a:xfrm flipH="1">
            <a:off x="3923928" y="1700808"/>
            <a:ext cx="605659" cy="397807"/>
          </a:xfrm>
          <a:prstGeom prst="rect">
            <a:avLst/>
          </a:prstGeom>
          <a:solidFill>
            <a:srgbClr val="FFFFFF"/>
          </a:solidFill>
          <a:ln w="1905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000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spectrum</a:t>
            </a:r>
            <a:endParaRPr lang="fr-FR" sz="1000" dirty="0" smtClean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algn="ctr"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000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analyzer</a:t>
            </a:r>
            <a:endParaRPr lang="fr-FR" sz="10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7" name="Connecteur droit 116"/>
          <p:cNvCxnSpPr/>
          <p:nvPr/>
        </p:nvCxnSpPr>
        <p:spPr>
          <a:xfrm>
            <a:off x="3593119" y="2051971"/>
            <a:ext cx="337937" cy="0"/>
          </a:xfrm>
          <a:prstGeom prst="line">
            <a:avLst/>
          </a:prstGeom>
          <a:ln w="127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9" name="Freeform 73"/>
          <p:cNvSpPr>
            <a:spLocks noChangeArrowheads="1"/>
          </p:cNvSpPr>
          <p:nvPr/>
        </p:nvSpPr>
        <p:spPr bwMode="auto">
          <a:xfrm>
            <a:off x="5133364" y="1313285"/>
            <a:ext cx="158716" cy="16757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72"/>
              </a:cxn>
              <a:cxn ang="0">
                <a:pos x="424" y="227"/>
              </a:cxn>
              <a:cxn ang="0">
                <a:pos x="0" y="0"/>
              </a:cxn>
            </a:cxnLst>
            <a:rect l="0" t="0" r="r" b="b"/>
            <a:pathLst>
              <a:path w="424" h="472">
                <a:moveTo>
                  <a:pt x="0" y="0"/>
                </a:moveTo>
                <a:lnTo>
                  <a:pt x="0" y="472"/>
                </a:lnTo>
                <a:lnTo>
                  <a:pt x="424" y="2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660" name="Freeform 73"/>
          <p:cNvSpPr>
            <a:spLocks noChangeArrowheads="1"/>
          </p:cNvSpPr>
          <p:nvPr/>
        </p:nvSpPr>
        <p:spPr bwMode="auto">
          <a:xfrm>
            <a:off x="5133364" y="1506085"/>
            <a:ext cx="158716" cy="16757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72"/>
              </a:cxn>
              <a:cxn ang="0">
                <a:pos x="424" y="227"/>
              </a:cxn>
              <a:cxn ang="0">
                <a:pos x="0" y="0"/>
              </a:cxn>
            </a:cxnLst>
            <a:rect l="0" t="0" r="r" b="b"/>
            <a:pathLst>
              <a:path w="424" h="472">
                <a:moveTo>
                  <a:pt x="0" y="0"/>
                </a:moveTo>
                <a:lnTo>
                  <a:pt x="0" y="472"/>
                </a:lnTo>
                <a:lnTo>
                  <a:pt x="424" y="2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61" name="Groupe 660"/>
          <p:cNvGrpSpPr/>
          <p:nvPr/>
        </p:nvGrpSpPr>
        <p:grpSpPr>
          <a:xfrm>
            <a:off x="5361659" y="1294754"/>
            <a:ext cx="124039" cy="169436"/>
            <a:chOff x="2187989" y="4389797"/>
            <a:chExt cx="236071" cy="322471"/>
          </a:xfrm>
        </p:grpSpPr>
        <p:sp>
          <p:nvSpPr>
            <p:cNvPr id="662" name="Rectangle 48"/>
            <p:cNvSpPr>
              <a:spLocks noChangeArrowheads="1"/>
            </p:cNvSpPr>
            <p:nvPr/>
          </p:nvSpPr>
          <p:spPr bwMode="auto">
            <a:xfrm>
              <a:off x="2187989" y="4389797"/>
              <a:ext cx="236071" cy="32247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3" name="Freeform 49"/>
            <p:cNvSpPr>
              <a:spLocks noChangeArrowheads="1"/>
            </p:cNvSpPr>
            <p:nvPr/>
          </p:nvSpPr>
          <p:spPr bwMode="auto">
            <a:xfrm>
              <a:off x="2228781" y="4470193"/>
              <a:ext cx="142377" cy="178081"/>
            </a:xfrm>
            <a:custGeom>
              <a:avLst/>
              <a:gdLst>
                <a:gd name="connsiteX0" fmla="*/ 0 w 7622"/>
                <a:gd name="connsiteY0" fmla="*/ 0 h 10000"/>
                <a:gd name="connsiteX1" fmla="*/ 5427 w 7622"/>
                <a:gd name="connsiteY1" fmla="*/ 0 h 10000"/>
                <a:gd name="connsiteX2" fmla="*/ 7622 w 7622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2" h="10000">
                  <a:moveTo>
                    <a:pt x="0" y="0"/>
                  </a:moveTo>
                  <a:lnTo>
                    <a:pt x="5427" y="0"/>
                  </a:lnTo>
                  <a:lnTo>
                    <a:pt x="7622" y="10000"/>
                  </a:lnTo>
                </a:path>
              </a:pathLst>
            </a:custGeom>
            <a:noFill/>
            <a:ln w="12700">
              <a:solidFill>
                <a:srgbClr val="0000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64" name="Groupe 663"/>
          <p:cNvGrpSpPr/>
          <p:nvPr/>
        </p:nvGrpSpPr>
        <p:grpSpPr>
          <a:xfrm>
            <a:off x="5361659" y="1500191"/>
            <a:ext cx="124039" cy="169436"/>
            <a:chOff x="2187989" y="4389797"/>
            <a:chExt cx="236071" cy="322471"/>
          </a:xfrm>
        </p:grpSpPr>
        <p:sp>
          <p:nvSpPr>
            <p:cNvPr id="665" name="Rectangle 48"/>
            <p:cNvSpPr>
              <a:spLocks noChangeArrowheads="1"/>
            </p:cNvSpPr>
            <p:nvPr/>
          </p:nvSpPr>
          <p:spPr bwMode="auto">
            <a:xfrm>
              <a:off x="2187989" y="4389797"/>
              <a:ext cx="236071" cy="32247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6" name="Freeform 49"/>
            <p:cNvSpPr>
              <a:spLocks noChangeArrowheads="1"/>
            </p:cNvSpPr>
            <p:nvPr/>
          </p:nvSpPr>
          <p:spPr bwMode="auto">
            <a:xfrm>
              <a:off x="2228781" y="4470193"/>
              <a:ext cx="142377" cy="178081"/>
            </a:xfrm>
            <a:custGeom>
              <a:avLst/>
              <a:gdLst>
                <a:gd name="connsiteX0" fmla="*/ 0 w 7622"/>
                <a:gd name="connsiteY0" fmla="*/ 0 h 10000"/>
                <a:gd name="connsiteX1" fmla="*/ 5427 w 7622"/>
                <a:gd name="connsiteY1" fmla="*/ 0 h 10000"/>
                <a:gd name="connsiteX2" fmla="*/ 7622 w 7622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2" h="10000">
                  <a:moveTo>
                    <a:pt x="0" y="0"/>
                  </a:moveTo>
                  <a:lnTo>
                    <a:pt x="5427" y="0"/>
                  </a:lnTo>
                  <a:lnTo>
                    <a:pt x="7622" y="10000"/>
                  </a:lnTo>
                </a:path>
              </a:pathLst>
            </a:custGeom>
            <a:noFill/>
            <a:ln w="12700">
              <a:solidFill>
                <a:srgbClr val="0000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67" name="Text Box 74"/>
          <p:cNvSpPr txBox="1">
            <a:spLocks noChangeArrowheads="1"/>
          </p:cNvSpPr>
          <p:nvPr/>
        </p:nvSpPr>
        <p:spPr bwMode="auto">
          <a:xfrm>
            <a:off x="5101298" y="1628158"/>
            <a:ext cx="707543" cy="263791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FF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200MHz</a:t>
            </a:r>
            <a:endParaRPr lang="es-ES_tradnl" sz="1100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49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Gerade Verbindung 425"/>
          <p:cNvCxnSpPr/>
          <p:nvPr/>
        </p:nvCxnSpPr>
        <p:spPr>
          <a:xfrm flipH="1">
            <a:off x="818147" y="2709554"/>
            <a:ext cx="468995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Gerade Verbindung 418"/>
          <p:cNvCxnSpPr/>
          <p:nvPr/>
        </p:nvCxnSpPr>
        <p:spPr>
          <a:xfrm flipH="1">
            <a:off x="802105" y="2205498"/>
            <a:ext cx="470599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Connecteur droit 352"/>
          <p:cNvCxnSpPr/>
          <p:nvPr/>
        </p:nvCxnSpPr>
        <p:spPr>
          <a:xfrm>
            <a:off x="5508104" y="936164"/>
            <a:ext cx="298790" cy="0"/>
          </a:xfrm>
          <a:prstGeom prst="line">
            <a:avLst/>
          </a:prstGeom>
          <a:ln w="127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e 331"/>
          <p:cNvGrpSpPr/>
          <p:nvPr/>
        </p:nvGrpSpPr>
        <p:grpSpPr>
          <a:xfrm>
            <a:off x="4938623" y="730636"/>
            <a:ext cx="123331" cy="616314"/>
            <a:chOff x="2013110" y="333347"/>
            <a:chExt cx="123331" cy="616314"/>
          </a:xfrm>
        </p:grpSpPr>
        <p:cxnSp>
          <p:nvCxnSpPr>
            <p:cNvPr id="333" name="Connecteur droit 332"/>
            <p:cNvCxnSpPr/>
            <p:nvPr/>
          </p:nvCxnSpPr>
          <p:spPr>
            <a:xfrm>
              <a:off x="2016434" y="333347"/>
              <a:ext cx="0" cy="615941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Connecteur droit 333"/>
            <p:cNvCxnSpPr/>
            <p:nvPr/>
          </p:nvCxnSpPr>
          <p:spPr>
            <a:xfrm flipH="1">
              <a:off x="2013110" y="949661"/>
              <a:ext cx="123331" cy="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6" name="Connecteur droit 655"/>
          <p:cNvCxnSpPr/>
          <p:nvPr/>
        </p:nvCxnSpPr>
        <p:spPr>
          <a:xfrm>
            <a:off x="1355128" y="3053327"/>
            <a:ext cx="260762" cy="0"/>
          </a:xfrm>
          <a:prstGeom prst="line">
            <a:avLst/>
          </a:prstGeom>
          <a:ln w="127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9" name="Groupe 318"/>
          <p:cNvGrpSpPr/>
          <p:nvPr/>
        </p:nvGrpSpPr>
        <p:grpSpPr>
          <a:xfrm>
            <a:off x="3779912" y="733709"/>
            <a:ext cx="37666" cy="224544"/>
            <a:chOff x="2013110" y="733709"/>
            <a:chExt cx="37666" cy="224544"/>
          </a:xfrm>
        </p:grpSpPr>
        <p:cxnSp>
          <p:nvCxnSpPr>
            <p:cNvPr id="320" name="Connecteur droit 319"/>
            <p:cNvCxnSpPr/>
            <p:nvPr/>
          </p:nvCxnSpPr>
          <p:spPr>
            <a:xfrm>
              <a:off x="2016434" y="733709"/>
              <a:ext cx="0" cy="224544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Connecteur droit 320"/>
            <p:cNvCxnSpPr/>
            <p:nvPr/>
          </p:nvCxnSpPr>
          <p:spPr>
            <a:xfrm flipH="1">
              <a:off x="2013110" y="949661"/>
              <a:ext cx="37666" cy="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2" name="Groupe 321"/>
          <p:cNvGrpSpPr/>
          <p:nvPr/>
        </p:nvGrpSpPr>
        <p:grpSpPr>
          <a:xfrm>
            <a:off x="4166847" y="733709"/>
            <a:ext cx="37666" cy="224544"/>
            <a:chOff x="2013110" y="733709"/>
            <a:chExt cx="37666" cy="224544"/>
          </a:xfrm>
        </p:grpSpPr>
        <p:cxnSp>
          <p:nvCxnSpPr>
            <p:cNvPr id="330" name="Connecteur droit 329"/>
            <p:cNvCxnSpPr/>
            <p:nvPr/>
          </p:nvCxnSpPr>
          <p:spPr>
            <a:xfrm>
              <a:off x="2016434" y="733709"/>
              <a:ext cx="0" cy="224544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Connecteur droit 330"/>
            <p:cNvCxnSpPr/>
            <p:nvPr/>
          </p:nvCxnSpPr>
          <p:spPr>
            <a:xfrm flipH="1">
              <a:off x="2013110" y="949661"/>
              <a:ext cx="37666" cy="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6" name="Groupe 315"/>
          <p:cNvGrpSpPr/>
          <p:nvPr/>
        </p:nvGrpSpPr>
        <p:grpSpPr>
          <a:xfrm>
            <a:off x="3009761" y="733709"/>
            <a:ext cx="37666" cy="224544"/>
            <a:chOff x="2013110" y="733709"/>
            <a:chExt cx="37666" cy="224544"/>
          </a:xfrm>
        </p:grpSpPr>
        <p:cxnSp>
          <p:nvCxnSpPr>
            <p:cNvPr id="317" name="Connecteur droit 316"/>
            <p:cNvCxnSpPr/>
            <p:nvPr/>
          </p:nvCxnSpPr>
          <p:spPr>
            <a:xfrm>
              <a:off x="2016434" y="733709"/>
              <a:ext cx="0" cy="224544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Connecteur droit 317"/>
            <p:cNvCxnSpPr/>
            <p:nvPr/>
          </p:nvCxnSpPr>
          <p:spPr>
            <a:xfrm flipH="1">
              <a:off x="2013110" y="949661"/>
              <a:ext cx="37666" cy="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" name="Groupe 306"/>
          <p:cNvGrpSpPr/>
          <p:nvPr/>
        </p:nvGrpSpPr>
        <p:grpSpPr>
          <a:xfrm>
            <a:off x="2627784" y="733709"/>
            <a:ext cx="37666" cy="224544"/>
            <a:chOff x="2013110" y="733709"/>
            <a:chExt cx="37666" cy="224544"/>
          </a:xfrm>
        </p:grpSpPr>
        <p:cxnSp>
          <p:nvCxnSpPr>
            <p:cNvPr id="308" name="Connecteur droit 307"/>
            <p:cNvCxnSpPr/>
            <p:nvPr/>
          </p:nvCxnSpPr>
          <p:spPr>
            <a:xfrm>
              <a:off x="2016434" y="733709"/>
              <a:ext cx="0" cy="224544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Connecteur droit 308"/>
            <p:cNvCxnSpPr/>
            <p:nvPr/>
          </p:nvCxnSpPr>
          <p:spPr>
            <a:xfrm flipH="1">
              <a:off x="2013110" y="949661"/>
              <a:ext cx="37666" cy="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8" name="Gerade Verbindung 400"/>
          <p:cNvCxnSpPr>
            <a:stCxn id="65" idx="1"/>
          </p:cNvCxnSpPr>
          <p:nvPr/>
        </p:nvCxnSpPr>
        <p:spPr>
          <a:xfrm flipH="1">
            <a:off x="2780431" y="5516598"/>
            <a:ext cx="1905063" cy="1"/>
          </a:xfrm>
          <a:prstGeom prst="line">
            <a:avLst/>
          </a:prstGeom>
          <a:ln w="127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Line 5"/>
          <p:cNvSpPr>
            <a:spLocks noChangeShapeType="1"/>
          </p:cNvSpPr>
          <p:nvPr/>
        </p:nvSpPr>
        <p:spPr bwMode="auto">
          <a:xfrm flipH="1" flipV="1">
            <a:off x="2950131" y="5193118"/>
            <a:ext cx="0" cy="323479"/>
          </a:xfrm>
          <a:prstGeom prst="line">
            <a:avLst/>
          </a:prstGeom>
          <a:noFill/>
          <a:ln w="127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351" name="Line 110"/>
          <p:cNvSpPr>
            <a:spLocks noChangeShapeType="1"/>
          </p:cNvSpPr>
          <p:nvPr/>
        </p:nvSpPr>
        <p:spPr bwMode="auto">
          <a:xfrm rot="5400000">
            <a:off x="4925439" y="1388247"/>
            <a:ext cx="0" cy="337090"/>
          </a:xfrm>
          <a:prstGeom prst="line">
            <a:avLst/>
          </a:prstGeom>
          <a:noFill/>
          <a:ln w="12700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352" name="Line 110"/>
          <p:cNvSpPr>
            <a:spLocks noChangeShapeType="1"/>
          </p:cNvSpPr>
          <p:nvPr/>
        </p:nvSpPr>
        <p:spPr bwMode="auto">
          <a:xfrm rot="5400000">
            <a:off x="4918651" y="1251382"/>
            <a:ext cx="0" cy="350668"/>
          </a:xfrm>
          <a:prstGeom prst="line">
            <a:avLst/>
          </a:prstGeom>
          <a:noFill/>
          <a:ln w="12700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Line 110"/>
          <p:cNvSpPr>
            <a:spLocks noChangeShapeType="1"/>
          </p:cNvSpPr>
          <p:nvPr/>
        </p:nvSpPr>
        <p:spPr bwMode="auto">
          <a:xfrm>
            <a:off x="4685493" y="1599703"/>
            <a:ext cx="0" cy="3916895"/>
          </a:xfrm>
          <a:prstGeom prst="line">
            <a:avLst/>
          </a:prstGeom>
          <a:noFill/>
          <a:ln w="12700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343" name="Line 80"/>
          <p:cNvSpPr>
            <a:spLocks noChangeShapeType="1"/>
          </p:cNvSpPr>
          <p:nvPr/>
        </p:nvSpPr>
        <p:spPr bwMode="auto">
          <a:xfrm flipV="1">
            <a:off x="3602233" y="1495760"/>
            <a:ext cx="1155402" cy="0"/>
          </a:xfrm>
          <a:prstGeom prst="line">
            <a:avLst/>
          </a:prstGeom>
          <a:noFill/>
          <a:ln w="12700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336" name="Line 110"/>
          <p:cNvSpPr>
            <a:spLocks noChangeShapeType="1"/>
          </p:cNvSpPr>
          <p:nvPr/>
        </p:nvSpPr>
        <p:spPr bwMode="auto">
          <a:xfrm>
            <a:off x="2805300" y="1164059"/>
            <a:ext cx="0" cy="331702"/>
          </a:xfrm>
          <a:prstGeom prst="line">
            <a:avLst/>
          </a:prstGeom>
          <a:noFill/>
          <a:ln w="127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40" name="Gerade Verbindung 429"/>
          <p:cNvCxnSpPr/>
          <p:nvPr/>
        </p:nvCxnSpPr>
        <p:spPr>
          <a:xfrm flipH="1">
            <a:off x="1298352" y="3573016"/>
            <a:ext cx="4209753" cy="9962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Gerade Verbindung 430"/>
          <p:cNvCxnSpPr/>
          <p:nvPr/>
        </p:nvCxnSpPr>
        <p:spPr>
          <a:xfrm flipH="1">
            <a:off x="802105" y="4313192"/>
            <a:ext cx="470599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6"/>
          <p:cNvCxnSpPr/>
          <p:nvPr/>
        </p:nvCxnSpPr>
        <p:spPr>
          <a:xfrm flipV="1">
            <a:off x="1483030" y="958253"/>
            <a:ext cx="0" cy="455834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7" name="Gruppieren 236"/>
          <p:cNvGrpSpPr/>
          <p:nvPr/>
        </p:nvGrpSpPr>
        <p:grpSpPr>
          <a:xfrm>
            <a:off x="865650" y="4779201"/>
            <a:ext cx="1251807" cy="465658"/>
            <a:chOff x="1284789" y="5163112"/>
            <a:chExt cx="349676" cy="465658"/>
          </a:xfrm>
        </p:grpSpPr>
        <p:sp>
          <p:nvSpPr>
            <p:cNvPr id="231" name="Oval 57"/>
            <p:cNvSpPr>
              <a:spLocks noChangeArrowheads="1"/>
            </p:cNvSpPr>
            <p:nvPr/>
          </p:nvSpPr>
          <p:spPr bwMode="auto">
            <a:xfrm>
              <a:off x="1284789" y="5478364"/>
              <a:ext cx="349676" cy="1504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FF33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2" name="Oval 58"/>
            <p:cNvSpPr>
              <a:spLocks noChangeArrowheads="1"/>
            </p:cNvSpPr>
            <p:nvPr/>
          </p:nvSpPr>
          <p:spPr bwMode="auto">
            <a:xfrm>
              <a:off x="1284789" y="5451892"/>
              <a:ext cx="349676" cy="1504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FF33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3" name="Oval 59"/>
            <p:cNvSpPr>
              <a:spLocks noChangeArrowheads="1"/>
            </p:cNvSpPr>
            <p:nvPr/>
          </p:nvSpPr>
          <p:spPr bwMode="auto">
            <a:xfrm>
              <a:off x="1284789" y="5426624"/>
              <a:ext cx="349676" cy="1504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FF33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4" name="Oval 60"/>
            <p:cNvSpPr>
              <a:spLocks noChangeArrowheads="1"/>
            </p:cNvSpPr>
            <p:nvPr/>
          </p:nvSpPr>
          <p:spPr bwMode="auto">
            <a:xfrm>
              <a:off x="1284789" y="5396543"/>
              <a:ext cx="349676" cy="1504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FF33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" name="Oval 61"/>
            <p:cNvSpPr>
              <a:spLocks noChangeArrowheads="1"/>
            </p:cNvSpPr>
            <p:nvPr/>
          </p:nvSpPr>
          <p:spPr bwMode="auto">
            <a:xfrm>
              <a:off x="1284789" y="5365258"/>
              <a:ext cx="349676" cy="1504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FF33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6" name="Oval 62"/>
            <p:cNvSpPr>
              <a:spLocks noChangeArrowheads="1"/>
            </p:cNvSpPr>
            <p:nvPr/>
          </p:nvSpPr>
          <p:spPr bwMode="auto">
            <a:xfrm>
              <a:off x="1284789" y="5335177"/>
              <a:ext cx="349676" cy="1504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FF33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" name="Oval 64"/>
            <p:cNvSpPr>
              <a:spLocks noChangeArrowheads="1"/>
            </p:cNvSpPr>
            <p:nvPr/>
          </p:nvSpPr>
          <p:spPr bwMode="auto">
            <a:xfrm>
              <a:off x="1284789" y="5306299"/>
              <a:ext cx="349676" cy="1504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FF33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6" name="Oval 65"/>
            <p:cNvSpPr>
              <a:spLocks noChangeArrowheads="1"/>
            </p:cNvSpPr>
            <p:nvPr/>
          </p:nvSpPr>
          <p:spPr bwMode="auto">
            <a:xfrm>
              <a:off x="1284789" y="5281031"/>
              <a:ext cx="349676" cy="1504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FF33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7" name="Oval 66"/>
            <p:cNvSpPr>
              <a:spLocks noChangeArrowheads="1"/>
            </p:cNvSpPr>
            <p:nvPr/>
          </p:nvSpPr>
          <p:spPr bwMode="auto">
            <a:xfrm>
              <a:off x="1284789" y="5254559"/>
              <a:ext cx="349676" cy="1504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FF33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8" name="Oval 67"/>
            <p:cNvSpPr>
              <a:spLocks noChangeArrowheads="1"/>
            </p:cNvSpPr>
            <p:nvPr/>
          </p:nvSpPr>
          <p:spPr bwMode="auto">
            <a:xfrm>
              <a:off x="1284789" y="5224478"/>
              <a:ext cx="349676" cy="1504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FF33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9" name="Oval 68"/>
            <p:cNvSpPr>
              <a:spLocks noChangeArrowheads="1"/>
            </p:cNvSpPr>
            <p:nvPr/>
          </p:nvSpPr>
          <p:spPr bwMode="auto">
            <a:xfrm>
              <a:off x="1284789" y="5193193"/>
              <a:ext cx="349676" cy="1504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FF33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0" name="Oval 69"/>
            <p:cNvSpPr>
              <a:spLocks noChangeArrowheads="1"/>
            </p:cNvSpPr>
            <p:nvPr/>
          </p:nvSpPr>
          <p:spPr bwMode="auto">
            <a:xfrm>
              <a:off x="1284789" y="5163112"/>
              <a:ext cx="349676" cy="1504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FF33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5" name="Oval 70"/>
          <p:cNvSpPr>
            <a:spLocks noChangeArrowheads="1"/>
          </p:cNvSpPr>
          <p:nvPr/>
        </p:nvSpPr>
        <p:spPr bwMode="auto">
          <a:xfrm flipH="1">
            <a:off x="1308487" y="1349121"/>
            <a:ext cx="328035" cy="346536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1342315" y="1379946"/>
            <a:ext cx="358788" cy="263791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defTabSz="449263">
              <a:buClr>
                <a:srgbClr val="FF00FF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100" dirty="0" err="1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n-US" sz="1100" baseline="-25000" dirty="0" err="1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c</a:t>
            </a:r>
            <a:endParaRPr lang="en-US" sz="1100" baseline="-25000" dirty="0">
              <a:solidFill>
                <a:srgbClr val="FF00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8" name="Gerade Verbindung 400"/>
          <p:cNvCxnSpPr/>
          <p:nvPr/>
        </p:nvCxnSpPr>
        <p:spPr>
          <a:xfrm flipH="1">
            <a:off x="1860686" y="5516599"/>
            <a:ext cx="1203358" cy="0"/>
          </a:xfrm>
          <a:prstGeom prst="line">
            <a:avLst/>
          </a:prstGeom>
          <a:ln w="127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9" name="Groupe 298"/>
          <p:cNvGrpSpPr/>
          <p:nvPr/>
        </p:nvGrpSpPr>
        <p:grpSpPr>
          <a:xfrm>
            <a:off x="467544" y="980728"/>
            <a:ext cx="830808" cy="4508883"/>
            <a:chOff x="212800" y="1844824"/>
            <a:chExt cx="830808" cy="2615869"/>
          </a:xfrm>
        </p:grpSpPr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333534" y="3815805"/>
              <a:ext cx="710074" cy="15304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 defTabSz="449263" eaLnBrk="0" hangingPunct="0"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s-ES_tradnl" sz="11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18mK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333534" y="2638570"/>
              <a:ext cx="519992" cy="15304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 defTabSz="449263" eaLnBrk="0" hangingPunct="0"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s-ES_tradnl" sz="11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4K</a:t>
              </a: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33534" y="1982050"/>
              <a:ext cx="643928" cy="15304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 defTabSz="449263" eaLnBrk="0" hangingPunct="0"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s-ES_tradnl" sz="11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300K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333534" y="3319798"/>
              <a:ext cx="710074" cy="15304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 defTabSz="449263"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s-ES_tradnl" sz="11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600mK</a:t>
              </a:r>
            </a:p>
          </p:txBody>
        </p:sp>
        <p:sp>
          <p:nvSpPr>
            <p:cNvPr id="76" name="AutoShape 72"/>
            <p:cNvSpPr>
              <a:spLocks noChangeArrowheads="1"/>
            </p:cNvSpPr>
            <p:nvPr/>
          </p:nvSpPr>
          <p:spPr bwMode="auto">
            <a:xfrm>
              <a:off x="212800" y="1844824"/>
              <a:ext cx="110484" cy="2615869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FF0000"/>
                </a:gs>
                <a:gs pos="100000">
                  <a:srgbClr val="0000FF"/>
                </a:gs>
              </a:gsLst>
              <a:lin ang="5400000" scaled="1"/>
            </a:gra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84" name="Gerade Verbindung 405"/>
          <p:cNvCxnSpPr/>
          <p:nvPr/>
        </p:nvCxnSpPr>
        <p:spPr>
          <a:xfrm flipV="1">
            <a:off x="2300970" y="1180190"/>
            <a:ext cx="16801" cy="417214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 Box 30"/>
          <p:cNvSpPr txBox="1">
            <a:spLocks noChangeArrowheads="1"/>
          </p:cNvSpPr>
          <p:nvPr/>
        </p:nvSpPr>
        <p:spPr bwMode="auto">
          <a:xfrm>
            <a:off x="1793496" y="2350248"/>
            <a:ext cx="494344" cy="24840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8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20dB</a:t>
            </a:r>
          </a:p>
        </p:txBody>
      </p:sp>
      <p:grpSp>
        <p:nvGrpSpPr>
          <p:cNvPr id="6" name="Groupe 5"/>
          <p:cNvGrpSpPr/>
          <p:nvPr/>
        </p:nvGrpSpPr>
        <p:grpSpPr>
          <a:xfrm>
            <a:off x="2165144" y="884165"/>
            <a:ext cx="305254" cy="298406"/>
            <a:chOff x="2165144" y="884165"/>
            <a:chExt cx="305254" cy="298406"/>
          </a:xfrm>
        </p:grpSpPr>
        <p:sp>
          <p:nvSpPr>
            <p:cNvPr id="241" name="Oval 100"/>
            <p:cNvSpPr>
              <a:spLocks noChangeArrowheads="1"/>
            </p:cNvSpPr>
            <p:nvPr/>
          </p:nvSpPr>
          <p:spPr bwMode="auto">
            <a:xfrm>
              <a:off x="2165144" y="884165"/>
              <a:ext cx="305254" cy="2984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Freeform 111"/>
            <p:cNvSpPr>
              <a:spLocks noChangeArrowheads="1"/>
            </p:cNvSpPr>
            <p:nvPr/>
          </p:nvSpPr>
          <p:spPr bwMode="auto">
            <a:xfrm>
              <a:off x="2227462" y="973922"/>
              <a:ext cx="176547" cy="104683"/>
            </a:xfrm>
            <a:custGeom>
              <a:avLst/>
              <a:gdLst/>
              <a:ahLst/>
              <a:cxnLst>
                <a:cxn ang="0">
                  <a:pos x="0" y="87"/>
                </a:cxn>
                <a:cxn ang="0">
                  <a:pos x="81" y="87"/>
                </a:cxn>
                <a:cxn ang="0">
                  <a:pos x="81" y="0"/>
                </a:cxn>
                <a:cxn ang="0">
                  <a:pos x="183" y="0"/>
                </a:cxn>
                <a:cxn ang="0">
                  <a:pos x="183" y="87"/>
                </a:cxn>
                <a:cxn ang="0">
                  <a:pos x="279" y="87"/>
                </a:cxn>
              </a:cxnLst>
              <a:rect l="0" t="0" r="r" b="b"/>
              <a:pathLst>
                <a:path w="279" h="87">
                  <a:moveTo>
                    <a:pt x="0" y="87"/>
                  </a:moveTo>
                  <a:lnTo>
                    <a:pt x="81" y="87"/>
                  </a:lnTo>
                  <a:lnTo>
                    <a:pt x="81" y="0"/>
                  </a:lnTo>
                  <a:lnTo>
                    <a:pt x="183" y="0"/>
                  </a:lnTo>
                  <a:lnTo>
                    <a:pt x="183" y="87"/>
                  </a:lnTo>
                  <a:lnTo>
                    <a:pt x="279" y="87"/>
                  </a:lnTo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8" name="Text Box 74"/>
          <p:cNvSpPr txBox="1">
            <a:spLocks noChangeArrowheads="1"/>
          </p:cNvSpPr>
          <p:nvPr/>
        </p:nvSpPr>
        <p:spPr bwMode="auto">
          <a:xfrm>
            <a:off x="1752412" y="2996952"/>
            <a:ext cx="463886" cy="43306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FF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1.35</a:t>
            </a:r>
          </a:p>
          <a:p>
            <a:pPr defTabSz="449263">
              <a:buClr>
                <a:srgbClr val="FF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GHz</a:t>
            </a:r>
            <a:endParaRPr lang="es-ES_tradnl" sz="11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5" name="Text Box 74"/>
          <p:cNvSpPr txBox="1">
            <a:spLocks noChangeArrowheads="1"/>
          </p:cNvSpPr>
          <p:nvPr/>
        </p:nvSpPr>
        <p:spPr bwMode="auto">
          <a:xfrm>
            <a:off x="1475656" y="4339484"/>
            <a:ext cx="770060" cy="433068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 defTabSz="449263">
              <a:buClr>
                <a:srgbClr val="FF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Eccosorb</a:t>
            </a:r>
            <a:endParaRPr lang="es-ES_tradnl" sz="11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r" defTabSz="449263">
              <a:buClr>
                <a:srgbClr val="FF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filter</a:t>
            </a:r>
            <a:endParaRPr lang="es-ES_tradnl" sz="11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 flipH="1">
            <a:off x="4952571" y="4425112"/>
            <a:ext cx="444650" cy="263791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FF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50</a:t>
            </a:r>
            <a:r>
              <a:rPr lang="el-GR" sz="11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Ω</a:t>
            </a:r>
            <a:endParaRPr lang="es-ES_tradnl" sz="1100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 Box 47"/>
          <p:cNvSpPr txBox="1">
            <a:spLocks noChangeArrowheads="1"/>
          </p:cNvSpPr>
          <p:nvPr/>
        </p:nvSpPr>
        <p:spPr bwMode="auto">
          <a:xfrm flipH="1">
            <a:off x="4955164" y="4836504"/>
            <a:ext cx="444650" cy="263791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FF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50</a:t>
            </a:r>
            <a:r>
              <a:rPr lang="el-GR" sz="11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Ω</a:t>
            </a:r>
            <a:endParaRPr lang="es-ES_tradnl" sz="1100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7" name="Line 110"/>
          <p:cNvSpPr>
            <a:spLocks noChangeShapeType="1"/>
          </p:cNvSpPr>
          <p:nvPr/>
        </p:nvSpPr>
        <p:spPr bwMode="auto">
          <a:xfrm>
            <a:off x="3340601" y="1164059"/>
            <a:ext cx="0" cy="215413"/>
          </a:xfrm>
          <a:prstGeom prst="line">
            <a:avLst/>
          </a:prstGeom>
          <a:noFill/>
          <a:ln w="127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250" name="Line 110"/>
          <p:cNvSpPr>
            <a:spLocks noChangeShapeType="1"/>
          </p:cNvSpPr>
          <p:nvPr/>
        </p:nvSpPr>
        <p:spPr bwMode="auto">
          <a:xfrm>
            <a:off x="3223428" y="1164059"/>
            <a:ext cx="0" cy="215413"/>
          </a:xfrm>
          <a:prstGeom prst="line">
            <a:avLst/>
          </a:prstGeom>
          <a:noFill/>
          <a:ln w="127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270" name="Freeform 111"/>
          <p:cNvSpPr>
            <a:spLocks noChangeArrowheads="1"/>
          </p:cNvSpPr>
          <p:nvPr/>
        </p:nvSpPr>
        <p:spPr bwMode="auto">
          <a:xfrm>
            <a:off x="3289595" y="968247"/>
            <a:ext cx="176547" cy="104683"/>
          </a:xfrm>
          <a:custGeom>
            <a:avLst/>
            <a:gdLst/>
            <a:ahLst/>
            <a:cxnLst>
              <a:cxn ang="0">
                <a:pos x="0" y="87"/>
              </a:cxn>
              <a:cxn ang="0">
                <a:pos x="81" y="87"/>
              </a:cxn>
              <a:cxn ang="0">
                <a:pos x="81" y="0"/>
              </a:cxn>
              <a:cxn ang="0">
                <a:pos x="183" y="0"/>
              </a:cxn>
              <a:cxn ang="0">
                <a:pos x="183" y="87"/>
              </a:cxn>
              <a:cxn ang="0">
                <a:pos x="279" y="87"/>
              </a:cxn>
            </a:cxnLst>
            <a:rect l="0" t="0" r="r" b="b"/>
            <a:pathLst>
              <a:path w="279" h="87">
                <a:moveTo>
                  <a:pt x="0" y="87"/>
                </a:moveTo>
                <a:lnTo>
                  <a:pt x="81" y="87"/>
                </a:lnTo>
                <a:lnTo>
                  <a:pt x="81" y="0"/>
                </a:lnTo>
                <a:lnTo>
                  <a:pt x="183" y="0"/>
                </a:lnTo>
                <a:lnTo>
                  <a:pt x="183" y="87"/>
                </a:lnTo>
                <a:lnTo>
                  <a:pt x="279" y="87"/>
                </a:lnTo>
              </a:path>
            </a:pathLst>
          </a:custGeom>
          <a:noFill/>
          <a:ln w="127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271" name="Freeform 111"/>
          <p:cNvSpPr>
            <a:spLocks noChangeArrowheads="1"/>
          </p:cNvSpPr>
          <p:nvPr/>
        </p:nvSpPr>
        <p:spPr bwMode="auto">
          <a:xfrm>
            <a:off x="3085291" y="968247"/>
            <a:ext cx="176547" cy="104683"/>
          </a:xfrm>
          <a:custGeom>
            <a:avLst/>
            <a:gdLst/>
            <a:ahLst/>
            <a:cxnLst>
              <a:cxn ang="0">
                <a:pos x="0" y="87"/>
              </a:cxn>
              <a:cxn ang="0">
                <a:pos x="81" y="87"/>
              </a:cxn>
              <a:cxn ang="0">
                <a:pos x="81" y="0"/>
              </a:cxn>
              <a:cxn ang="0">
                <a:pos x="183" y="0"/>
              </a:cxn>
              <a:cxn ang="0">
                <a:pos x="183" y="87"/>
              </a:cxn>
              <a:cxn ang="0">
                <a:pos x="279" y="87"/>
              </a:cxn>
            </a:cxnLst>
            <a:rect l="0" t="0" r="r" b="b"/>
            <a:pathLst>
              <a:path w="279" h="87">
                <a:moveTo>
                  <a:pt x="0" y="87"/>
                </a:moveTo>
                <a:lnTo>
                  <a:pt x="81" y="87"/>
                </a:lnTo>
                <a:lnTo>
                  <a:pt x="81" y="0"/>
                </a:lnTo>
                <a:lnTo>
                  <a:pt x="183" y="0"/>
                </a:lnTo>
                <a:lnTo>
                  <a:pt x="183" y="87"/>
                </a:lnTo>
                <a:lnTo>
                  <a:pt x="279" y="87"/>
                </a:lnTo>
              </a:path>
            </a:pathLst>
          </a:custGeom>
          <a:noFill/>
          <a:ln w="127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 flipH="1">
            <a:off x="5055310" y="1286145"/>
            <a:ext cx="607158" cy="397807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0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ADC</a:t>
            </a:r>
          </a:p>
          <a:p>
            <a:pPr algn="ctr"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000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fr-FR" sz="10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ard</a:t>
            </a:r>
            <a:endParaRPr lang="fr-FR" sz="1000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 flipH="1" flipV="1">
            <a:off x="3598816" y="1494209"/>
            <a:ext cx="0" cy="3698909"/>
          </a:xfrm>
          <a:prstGeom prst="line">
            <a:avLst/>
          </a:prstGeom>
          <a:noFill/>
          <a:ln w="127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3552115" y="4609258"/>
            <a:ext cx="100233" cy="259902"/>
          </a:xfrm>
          <a:prstGeom prst="rect">
            <a:avLst/>
          </a:prstGeom>
          <a:solidFill>
            <a:srgbClr val="FFFFFF"/>
          </a:solidFill>
          <a:ln w="127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5" name="Groupe 104"/>
          <p:cNvGrpSpPr/>
          <p:nvPr/>
        </p:nvGrpSpPr>
        <p:grpSpPr>
          <a:xfrm>
            <a:off x="3451883" y="3811000"/>
            <a:ext cx="282474" cy="322471"/>
            <a:chOff x="3664859" y="3970625"/>
            <a:chExt cx="282474" cy="322471"/>
          </a:xfrm>
        </p:grpSpPr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3664859" y="3970625"/>
              <a:ext cx="282474" cy="32247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Freeform 22"/>
            <p:cNvSpPr>
              <a:spLocks noChangeArrowheads="1"/>
            </p:cNvSpPr>
            <p:nvPr/>
          </p:nvSpPr>
          <p:spPr bwMode="auto">
            <a:xfrm>
              <a:off x="3714975" y="4040143"/>
              <a:ext cx="186797" cy="178081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9" y="0"/>
                </a:cxn>
                <a:cxn ang="0">
                  <a:pos x="128" y="0"/>
                </a:cxn>
                <a:cxn ang="0">
                  <a:pos x="164" y="148"/>
                </a:cxn>
              </a:cxnLst>
              <a:rect l="0" t="0" r="r" b="b"/>
              <a:pathLst>
                <a:path w="164" h="148">
                  <a:moveTo>
                    <a:pt x="0" y="144"/>
                  </a:moveTo>
                  <a:lnTo>
                    <a:pt x="39" y="0"/>
                  </a:lnTo>
                  <a:lnTo>
                    <a:pt x="128" y="0"/>
                  </a:lnTo>
                  <a:lnTo>
                    <a:pt x="164" y="148"/>
                  </a:lnTo>
                </a:path>
              </a:pathLst>
            </a:custGeom>
            <a:noFill/>
            <a:ln w="127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3456438" y="2871786"/>
            <a:ext cx="282474" cy="322471"/>
          </a:xfrm>
          <a:prstGeom prst="rect">
            <a:avLst/>
          </a:prstGeom>
          <a:solidFill>
            <a:srgbClr val="FFFFFF"/>
          </a:solidFill>
          <a:ln w="127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Freeform 24"/>
          <p:cNvSpPr>
            <a:spLocks noChangeArrowheads="1"/>
          </p:cNvSpPr>
          <p:nvPr/>
        </p:nvSpPr>
        <p:spPr bwMode="auto">
          <a:xfrm flipH="1">
            <a:off x="3496304" y="2943981"/>
            <a:ext cx="197048" cy="17808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9" y="0"/>
              </a:cxn>
              <a:cxn ang="0">
                <a:pos x="125" y="148"/>
              </a:cxn>
            </a:cxnLst>
            <a:rect l="0" t="0" r="r" b="b"/>
            <a:pathLst>
              <a:path w="125" h="148">
                <a:moveTo>
                  <a:pt x="0" y="0"/>
                </a:moveTo>
                <a:lnTo>
                  <a:pt x="89" y="0"/>
                </a:lnTo>
                <a:lnTo>
                  <a:pt x="125" y="148"/>
                </a:lnTo>
              </a:path>
            </a:pathLst>
          </a:custGeom>
          <a:noFill/>
          <a:ln w="127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2981719" y="4597134"/>
            <a:ext cx="528006" cy="263791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8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11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0dB</a:t>
            </a:r>
            <a:endParaRPr lang="es-ES_tradnl" sz="11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2912194" y="3755944"/>
            <a:ext cx="580906" cy="433068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defTabSz="449263">
              <a:buClr>
                <a:srgbClr val="008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1.4-20</a:t>
            </a:r>
          </a:p>
          <a:p>
            <a:pPr algn="ctr" defTabSz="449263">
              <a:buClr>
                <a:srgbClr val="008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GHz</a:t>
            </a:r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3543003" y="2356867"/>
            <a:ext cx="100233" cy="259902"/>
          </a:xfrm>
          <a:prstGeom prst="rect">
            <a:avLst/>
          </a:prstGeom>
          <a:solidFill>
            <a:srgbClr val="FFFFFF"/>
          </a:solidFill>
          <a:ln w="127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3543003" y="3291662"/>
            <a:ext cx="100233" cy="259902"/>
          </a:xfrm>
          <a:prstGeom prst="rect">
            <a:avLst/>
          </a:prstGeom>
          <a:solidFill>
            <a:srgbClr val="FFFFFF"/>
          </a:solidFill>
          <a:ln w="127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2985642" y="3294640"/>
            <a:ext cx="528006" cy="263791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8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11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s-ES_tradnl" sz="11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dB</a:t>
            </a:r>
            <a:endParaRPr lang="es-ES_tradnl" sz="11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 Box 30"/>
          <p:cNvSpPr txBox="1">
            <a:spLocks noChangeArrowheads="1"/>
          </p:cNvSpPr>
          <p:nvPr/>
        </p:nvSpPr>
        <p:spPr bwMode="auto">
          <a:xfrm>
            <a:off x="2985642" y="2362791"/>
            <a:ext cx="528006" cy="263791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8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20dB</a:t>
            </a:r>
          </a:p>
        </p:txBody>
      </p:sp>
      <p:sp>
        <p:nvSpPr>
          <p:cNvPr id="36" name="Text Box 31"/>
          <p:cNvSpPr txBox="1">
            <a:spLocks noChangeArrowheads="1"/>
          </p:cNvSpPr>
          <p:nvPr/>
        </p:nvSpPr>
        <p:spPr bwMode="auto">
          <a:xfrm>
            <a:off x="2849366" y="2831368"/>
            <a:ext cx="628996" cy="433068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defTabSz="449263">
              <a:buClr>
                <a:srgbClr val="008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DC-7.2</a:t>
            </a:r>
            <a:endParaRPr lang="es-ES_tradnl" sz="11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algn="ctr" defTabSz="449263">
              <a:buClr>
                <a:srgbClr val="008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GHz</a:t>
            </a:r>
          </a:p>
        </p:txBody>
      </p:sp>
      <p:sp>
        <p:nvSpPr>
          <p:cNvPr id="43" name="Rectangle 48"/>
          <p:cNvSpPr>
            <a:spLocks noChangeArrowheads="1"/>
          </p:cNvSpPr>
          <p:nvPr/>
        </p:nvSpPr>
        <p:spPr bwMode="auto">
          <a:xfrm>
            <a:off x="4539491" y="3815003"/>
            <a:ext cx="282474" cy="32247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Freeform 49"/>
          <p:cNvSpPr>
            <a:spLocks noChangeArrowheads="1"/>
          </p:cNvSpPr>
          <p:nvPr/>
        </p:nvSpPr>
        <p:spPr bwMode="auto">
          <a:xfrm>
            <a:off x="4589608" y="3887199"/>
            <a:ext cx="186797" cy="178081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9" y="0"/>
              </a:cxn>
              <a:cxn ang="0">
                <a:pos x="128" y="0"/>
              </a:cxn>
              <a:cxn ang="0">
                <a:pos x="164" y="148"/>
              </a:cxn>
            </a:cxnLst>
            <a:rect l="0" t="0" r="r" b="b"/>
            <a:pathLst>
              <a:path w="164" h="148">
                <a:moveTo>
                  <a:pt x="0" y="144"/>
                </a:moveTo>
                <a:lnTo>
                  <a:pt x="39" y="0"/>
                </a:lnTo>
                <a:lnTo>
                  <a:pt x="128" y="0"/>
                </a:lnTo>
                <a:lnTo>
                  <a:pt x="164" y="148"/>
                </a:lnTo>
              </a:path>
            </a:pathLst>
          </a:custGeom>
          <a:noFill/>
          <a:ln w="127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 Box 50"/>
          <p:cNvSpPr txBox="1">
            <a:spLocks noChangeArrowheads="1"/>
          </p:cNvSpPr>
          <p:nvPr/>
        </p:nvSpPr>
        <p:spPr bwMode="auto">
          <a:xfrm>
            <a:off x="4940106" y="3755944"/>
            <a:ext cx="463886" cy="433068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defTabSz="449263">
              <a:buClr>
                <a:srgbClr val="FF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4-8</a:t>
            </a:r>
          </a:p>
          <a:p>
            <a:pPr algn="ctr" defTabSz="449263">
              <a:buClr>
                <a:srgbClr val="FF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GHz</a:t>
            </a:r>
          </a:p>
        </p:txBody>
      </p:sp>
      <p:sp>
        <p:nvSpPr>
          <p:cNvPr id="46" name="Freeform 51"/>
          <p:cNvSpPr>
            <a:spLocks noChangeArrowheads="1"/>
          </p:cNvSpPr>
          <p:nvPr/>
        </p:nvSpPr>
        <p:spPr bwMode="auto">
          <a:xfrm rot="16200000">
            <a:off x="4513753" y="2264530"/>
            <a:ext cx="358569" cy="37815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72"/>
              </a:cxn>
              <a:cxn ang="0">
                <a:pos x="424" y="227"/>
              </a:cxn>
              <a:cxn ang="0">
                <a:pos x="0" y="0"/>
              </a:cxn>
            </a:cxnLst>
            <a:rect l="0" t="0" r="r" b="b"/>
            <a:pathLst>
              <a:path w="424" h="472">
                <a:moveTo>
                  <a:pt x="0" y="0"/>
                </a:moveTo>
                <a:lnTo>
                  <a:pt x="0" y="472"/>
                </a:lnTo>
                <a:lnTo>
                  <a:pt x="424" y="2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 Box 52"/>
          <p:cNvSpPr txBox="1">
            <a:spLocks noChangeArrowheads="1"/>
          </p:cNvSpPr>
          <p:nvPr/>
        </p:nvSpPr>
        <p:spPr bwMode="auto">
          <a:xfrm>
            <a:off x="4945591" y="2257740"/>
            <a:ext cx="718764" cy="263791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FF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G=40dB</a:t>
            </a:r>
          </a:p>
        </p:txBody>
      </p:sp>
      <p:sp>
        <p:nvSpPr>
          <p:cNvPr id="48" name="Text Box 53"/>
          <p:cNvSpPr txBox="1">
            <a:spLocks noChangeArrowheads="1"/>
          </p:cNvSpPr>
          <p:nvPr/>
        </p:nvSpPr>
        <p:spPr bwMode="auto">
          <a:xfrm>
            <a:off x="4954492" y="2431008"/>
            <a:ext cx="715558" cy="263791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FF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s-ES_tradnl" sz="1100" baseline="-250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_tradnl" sz="11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=2.5K</a:t>
            </a:r>
          </a:p>
        </p:txBody>
      </p:sp>
      <p:sp>
        <p:nvSpPr>
          <p:cNvPr id="49" name="Freeform 73"/>
          <p:cNvSpPr>
            <a:spLocks noChangeArrowheads="1"/>
          </p:cNvSpPr>
          <p:nvPr/>
        </p:nvSpPr>
        <p:spPr bwMode="auto">
          <a:xfrm rot="16200000">
            <a:off x="4548129" y="1692563"/>
            <a:ext cx="281561" cy="29728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72"/>
              </a:cxn>
              <a:cxn ang="0">
                <a:pos x="424" y="227"/>
              </a:cxn>
              <a:cxn ang="0">
                <a:pos x="0" y="0"/>
              </a:cxn>
            </a:cxnLst>
            <a:rect l="0" t="0" r="r" b="b"/>
            <a:pathLst>
              <a:path w="424" h="472">
                <a:moveTo>
                  <a:pt x="0" y="0"/>
                </a:moveTo>
                <a:lnTo>
                  <a:pt x="0" y="472"/>
                </a:lnTo>
                <a:lnTo>
                  <a:pt x="424" y="2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 Box 74"/>
          <p:cNvSpPr txBox="1">
            <a:spLocks noChangeArrowheads="1"/>
          </p:cNvSpPr>
          <p:nvPr/>
        </p:nvSpPr>
        <p:spPr bwMode="auto">
          <a:xfrm>
            <a:off x="4949754" y="1790798"/>
            <a:ext cx="718764" cy="263791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FF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G=56dB</a:t>
            </a:r>
          </a:p>
        </p:txBody>
      </p:sp>
      <p:sp>
        <p:nvSpPr>
          <p:cNvPr id="52" name="Line 79"/>
          <p:cNvSpPr>
            <a:spLocks noChangeShapeType="1"/>
          </p:cNvSpPr>
          <p:nvPr/>
        </p:nvSpPr>
        <p:spPr bwMode="auto">
          <a:xfrm>
            <a:off x="4340552" y="1162919"/>
            <a:ext cx="0" cy="331289"/>
          </a:xfrm>
          <a:prstGeom prst="line">
            <a:avLst/>
          </a:prstGeom>
          <a:noFill/>
          <a:ln w="12700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Line 80"/>
          <p:cNvSpPr>
            <a:spLocks noChangeShapeType="1"/>
          </p:cNvSpPr>
          <p:nvPr/>
        </p:nvSpPr>
        <p:spPr bwMode="auto">
          <a:xfrm>
            <a:off x="2805300" y="1495761"/>
            <a:ext cx="792023" cy="0"/>
          </a:xfrm>
          <a:prstGeom prst="line">
            <a:avLst/>
          </a:prstGeom>
          <a:noFill/>
          <a:ln w="127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Rectangle 83"/>
          <p:cNvSpPr>
            <a:spLocks noChangeArrowheads="1"/>
          </p:cNvSpPr>
          <p:nvPr/>
        </p:nvSpPr>
        <p:spPr bwMode="auto">
          <a:xfrm>
            <a:off x="3545962" y="1717102"/>
            <a:ext cx="100233" cy="259902"/>
          </a:xfrm>
          <a:prstGeom prst="rect">
            <a:avLst/>
          </a:prstGeom>
          <a:solidFill>
            <a:srgbClr val="FFFFFF"/>
          </a:solidFill>
          <a:ln w="127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Line 96"/>
          <p:cNvSpPr>
            <a:spLocks noChangeShapeType="1"/>
          </p:cNvSpPr>
          <p:nvPr/>
        </p:nvSpPr>
        <p:spPr bwMode="auto">
          <a:xfrm flipV="1">
            <a:off x="3473066" y="1684614"/>
            <a:ext cx="264250" cy="283968"/>
          </a:xfrm>
          <a:prstGeom prst="line">
            <a:avLst/>
          </a:prstGeom>
          <a:noFill/>
          <a:ln w="12700">
            <a:solidFill>
              <a:srgbClr val="008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 Box 97"/>
          <p:cNvSpPr txBox="1">
            <a:spLocks noChangeArrowheads="1"/>
          </p:cNvSpPr>
          <p:nvPr/>
        </p:nvSpPr>
        <p:spPr bwMode="auto">
          <a:xfrm>
            <a:off x="3150206" y="1752217"/>
            <a:ext cx="354882" cy="263791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8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dB</a:t>
            </a:r>
          </a:p>
        </p:txBody>
      </p:sp>
      <p:grpSp>
        <p:nvGrpSpPr>
          <p:cNvPr id="58" name="Group 99"/>
          <p:cNvGrpSpPr>
            <a:grpSpLocks/>
          </p:cNvGrpSpPr>
          <p:nvPr/>
        </p:nvGrpSpPr>
        <p:grpSpPr bwMode="auto">
          <a:xfrm>
            <a:off x="2644877" y="879494"/>
            <a:ext cx="305254" cy="298406"/>
            <a:chOff x="1867" y="843"/>
            <a:chExt cx="268" cy="248"/>
          </a:xfrm>
        </p:grpSpPr>
        <p:sp>
          <p:nvSpPr>
            <p:cNvPr id="107" name="Oval 100"/>
            <p:cNvSpPr>
              <a:spLocks noChangeArrowheads="1"/>
            </p:cNvSpPr>
            <p:nvPr/>
          </p:nvSpPr>
          <p:spPr bwMode="auto">
            <a:xfrm>
              <a:off x="1867" y="843"/>
              <a:ext cx="268" cy="24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Freeform 101"/>
            <p:cNvSpPr>
              <a:spLocks noChangeArrowheads="1"/>
            </p:cNvSpPr>
            <p:nvPr/>
          </p:nvSpPr>
          <p:spPr bwMode="auto">
            <a:xfrm>
              <a:off x="1906" y="926"/>
              <a:ext cx="191" cy="90"/>
            </a:xfrm>
            <a:custGeom>
              <a:avLst/>
              <a:gdLst>
                <a:gd name="connsiteX0" fmla="*/ 0 w 10000"/>
                <a:gd name="connsiteY0" fmla="*/ 6074 h 8551"/>
                <a:gd name="connsiteX1" fmla="*/ 3828 w 10000"/>
                <a:gd name="connsiteY1" fmla="*/ 965 h 8551"/>
                <a:gd name="connsiteX2" fmla="*/ 7653 w 10000"/>
                <a:gd name="connsiteY2" fmla="*/ 8551 h 8551"/>
                <a:gd name="connsiteX3" fmla="*/ 10000 w 10000"/>
                <a:gd name="connsiteY3" fmla="*/ 4767 h 8551"/>
                <a:gd name="connsiteX0" fmla="*/ 0 w 10000"/>
                <a:gd name="connsiteY0" fmla="*/ 7103 h 10000"/>
                <a:gd name="connsiteX1" fmla="*/ 3828 w 10000"/>
                <a:gd name="connsiteY1" fmla="*/ 1129 h 10000"/>
                <a:gd name="connsiteX2" fmla="*/ 7653 w 10000"/>
                <a:gd name="connsiteY2" fmla="*/ 10000 h 10000"/>
                <a:gd name="connsiteX3" fmla="*/ 10000 w 10000"/>
                <a:gd name="connsiteY3" fmla="*/ 5575 h 10000"/>
                <a:gd name="connsiteX0" fmla="*/ 0 w 10000"/>
                <a:gd name="connsiteY0" fmla="*/ 5989 h 8886"/>
                <a:gd name="connsiteX1" fmla="*/ 3828 w 10000"/>
                <a:gd name="connsiteY1" fmla="*/ 15 h 8886"/>
                <a:gd name="connsiteX2" fmla="*/ 7653 w 10000"/>
                <a:gd name="connsiteY2" fmla="*/ 8886 h 8886"/>
                <a:gd name="connsiteX3" fmla="*/ 10000 w 10000"/>
                <a:gd name="connsiteY3" fmla="*/ 4461 h 8886"/>
                <a:gd name="connsiteX0" fmla="*/ 0 w 10000"/>
                <a:gd name="connsiteY0" fmla="*/ 6805 h 10065"/>
                <a:gd name="connsiteX1" fmla="*/ 3828 w 10000"/>
                <a:gd name="connsiteY1" fmla="*/ 82 h 10065"/>
                <a:gd name="connsiteX2" fmla="*/ 7653 w 10000"/>
                <a:gd name="connsiteY2" fmla="*/ 10065 h 10065"/>
                <a:gd name="connsiteX3" fmla="*/ 10000 w 10000"/>
                <a:gd name="connsiteY3" fmla="*/ 5085 h 10065"/>
                <a:gd name="connsiteX0" fmla="*/ 0 w 10000"/>
                <a:gd name="connsiteY0" fmla="*/ 6727 h 9987"/>
                <a:gd name="connsiteX1" fmla="*/ 3828 w 10000"/>
                <a:gd name="connsiteY1" fmla="*/ 4 h 9987"/>
                <a:gd name="connsiteX2" fmla="*/ 7653 w 10000"/>
                <a:gd name="connsiteY2" fmla="*/ 9987 h 9987"/>
                <a:gd name="connsiteX3" fmla="*/ 10000 w 10000"/>
                <a:gd name="connsiteY3" fmla="*/ 5007 h 9987"/>
                <a:gd name="connsiteX0" fmla="*/ 0 w 10000"/>
                <a:gd name="connsiteY0" fmla="*/ 6743 h 10007"/>
                <a:gd name="connsiteX1" fmla="*/ 3828 w 10000"/>
                <a:gd name="connsiteY1" fmla="*/ 11 h 10007"/>
                <a:gd name="connsiteX2" fmla="*/ 7653 w 10000"/>
                <a:gd name="connsiteY2" fmla="*/ 10007 h 10007"/>
                <a:gd name="connsiteX3" fmla="*/ 10000 w 10000"/>
                <a:gd name="connsiteY3" fmla="*/ 5021 h 10007"/>
                <a:gd name="connsiteX0" fmla="*/ 0 w 10000"/>
                <a:gd name="connsiteY0" fmla="*/ 6735 h 9999"/>
                <a:gd name="connsiteX1" fmla="*/ 3828 w 10000"/>
                <a:gd name="connsiteY1" fmla="*/ 3 h 9999"/>
                <a:gd name="connsiteX2" fmla="*/ 7653 w 10000"/>
                <a:gd name="connsiteY2" fmla="*/ 9999 h 9999"/>
                <a:gd name="connsiteX3" fmla="*/ 10000 w 10000"/>
                <a:gd name="connsiteY3" fmla="*/ 5013 h 9999"/>
                <a:gd name="connsiteX0" fmla="*/ 0 w 10000"/>
                <a:gd name="connsiteY0" fmla="*/ 6736 h 10000"/>
                <a:gd name="connsiteX1" fmla="*/ 3140 w 10000"/>
                <a:gd name="connsiteY1" fmla="*/ 3 h 10000"/>
                <a:gd name="connsiteX2" fmla="*/ 7653 w 10000"/>
                <a:gd name="connsiteY2" fmla="*/ 10000 h 10000"/>
                <a:gd name="connsiteX3" fmla="*/ 10000 w 10000"/>
                <a:gd name="connsiteY3" fmla="*/ 5014 h 10000"/>
                <a:gd name="connsiteX0" fmla="*/ 0 w 10000"/>
                <a:gd name="connsiteY0" fmla="*/ 6736 h 10000"/>
                <a:gd name="connsiteX1" fmla="*/ 3140 w 10000"/>
                <a:gd name="connsiteY1" fmla="*/ 3 h 10000"/>
                <a:gd name="connsiteX2" fmla="*/ 7653 w 10000"/>
                <a:gd name="connsiteY2" fmla="*/ 10000 h 10000"/>
                <a:gd name="connsiteX3" fmla="*/ 10000 w 10000"/>
                <a:gd name="connsiteY3" fmla="*/ 5014 h 10000"/>
                <a:gd name="connsiteX0" fmla="*/ 0 w 10000"/>
                <a:gd name="connsiteY0" fmla="*/ 6736 h 10000"/>
                <a:gd name="connsiteX1" fmla="*/ 3140 w 10000"/>
                <a:gd name="connsiteY1" fmla="*/ 3 h 10000"/>
                <a:gd name="connsiteX2" fmla="*/ 7653 w 10000"/>
                <a:gd name="connsiteY2" fmla="*/ 10000 h 10000"/>
                <a:gd name="connsiteX3" fmla="*/ 10000 w 10000"/>
                <a:gd name="connsiteY3" fmla="*/ 5014 h 10000"/>
                <a:gd name="connsiteX0" fmla="*/ 0 w 10000"/>
                <a:gd name="connsiteY0" fmla="*/ 6736 h 10000"/>
                <a:gd name="connsiteX1" fmla="*/ 3140 w 10000"/>
                <a:gd name="connsiteY1" fmla="*/ 3 h 10000"/>
                <a:gd name="connsiteX2" fmla="*/ 7653 w 10000"/>
                <a:gd name="connsiteY2" fmla="*/ 10000 h 10000"/>
                <a:gd name="connsiteX3" fmla="*/ 10000 w 10000"/>
                <a:gd name="connsiteY3" fmla="*/ 5014 h 10000"/>
                <a:gd name="connsiteX0" fmla="*/ 0 w 10138"/>
                <a:gd name="connsiteY0" fmla="*/ 6736 h 10000"/>
                <a:gd name="connsiteX1" fmla="*/ 3140 w 10138"/>
                <a:gd name="connsiteY1" fmla="*/ 3 h 10000"/>
                <a:gd name="connsiteX2" fmla="*/ 7653 w 10138"/>
                <a:gd name="connsiteY2" fmla="*/ 10000 h 10000"/>
                <a:gd name="connsiteX3" fmla="*/ 10138 w 10138"/>
                <a:gd name="connsiteY3" fmla="*/ 4033 h 10000"/>
                <a:gd name="connsiteX0" fmla="*/ 0 w 10138"/>
                <a:gd name="connsiteY0" fmla="*/ 6736 h 10000"/>
                <a:gd name="connsiteX1" fmla="*/ 3140 w 10138"/>
                <a:gd name="connsiteY1" fmla="*/ 3 h 10000"/>
                <a:gd name="connsiteX2" fmla="*/ 7653 w 10138"/>
                <a:gd name="connsiteY2" fmla="*/ 10000 h 10000"/>
                <a:gd name="connsiteX3" fmla="*/ 10138 w 10138"/>
                <a:gd name="connsiteY3" fmla="*/ 4033 h 10000"/>
                <a:gd name="connsiteX0" fmla="*/ 0 w 10138"/>
                <a:gd name="connsiteY0" fmla="*/ 6736 h 10000"/>
                <a:gd name="connsiteX1" fmla="*/ 3140 w 10138"/>
                <a:gd name="connsiteY1" fmla="*/ 3 h 10000"/>
                <a:gd name="connsiteX2" fmla="*/ 7653 w 10138"/>
                <a:gd name="connsiteY2" fmla="*/ 10000 h 10000"/>
                <a:gd name="connsiteX3" fmla="*/ 10138 w 10138"/>
                <a:gd name="connsiteY3" fmla="*/ 4033 h 10000"/>
                <a:gd name="connsiteX0" fmla="*/ 0 w 10138"/>
                <a:gd name="connsiteY0" fmla="*/ 6736 h 10000"/>
                <a:gd name="connsiteX1" fmla="*/ 3140 w 10138"/>
                <a:gd name="connsiteY1" fmla="*/ 3 h 10000"/>
                <a:gd name="connsiteX2" fmla="*/ 7653 w 10138"/>
                <a:gd name="connsiteY2" fmla="*/ 10000 h 10000"/>
                <a:gd name="connsiteX3" fmla="*/ 10138 w 10138"/>
                <a:gd name="connsiteY3" fmla="*/ 4033 h 10000"/>
                <a:gd name="connsiteX0" fmla="*/ 0 w 10138"/>
                <a:gd name="connsiteY0" fmla="*/ 6736 h 10000"/>
                <a:gd name="connsiteX1" fmla="*/ 3140 w 10138"/>
                <a:gd name="connsiteY1" fmla="*/ 3 h 10000"/>
                <a:gd name="connsiteX2" fmla="*/ 7653 w 10138"/>
                <a:gd name="connsiteY2" fmla="*/ 10000 h 10000"/>
                <a:gd name="connsiteX3" fmla="*/ 10138 w 10138"/>
                <a:gd name="connsiteY3" fmla="*/ 4033 h 10000"/>
                <a:gd name="connsiteX0" fmla="*/ 0 w 10138"/>
                <a:gd name="connsiteY0" fmla="*/ 6736 h 10000"/>
                <a:gd name="connsiteX1" fmla="*/ 3140 w 10138"/>
                <a:gd name="connsiteY1" fmla="*/ 3 h 10000"/>
                <a:gd name="connsiteX2" fmla="*/ 7653 w 10138"/>
                <a:gd name="connsiteY2" fmla="*/ 10000 h 10000"/>
                <a:gd name="connsiteX3" fmla="*/ 10138 w 10138"/>
                <a:gd name="connsiteY3" fmla="*/ 4033 h 10000"/>
                <a:gd name="connsiteX0" fmla="*/ 0 w 11142"/>
                <a:gd name="connsiteY0" fmla="*/ 6736 h 10000"/>
                <a:gd name="connsiteX1" fmla="*/ 3140 w 11142"/>
                <a:gd name="connsiteY1" fmla="*/ 3 h 10000"/>
                <a:gd name="connsiteX2" fmla="*/ 7653 w 11142"/>
                <a:gd name="connsiteY2" fmla="*/ 10000 h 10000"/>
                <a:gd name="connsiteX3" fmla="*/ 11142 w 11142"/>
                <a:gd name="connsiteY3" fmla="*/ 4332 h 10000"/>
                <a:gd name="connsiteX0" fmla="*/ 0 w 11142"/>
                <a:gd name="connsiteY0" fmla="*/ 6828 h 11586"/>
                <a:gd name="connsiteX1" fmla="*/ 3140 w 11142"/>
                <a:gd name="connsiteY1" fmla="*/ 95 h 11586"/>
                <a:gd name="connsiteX2" fmla="*/ 8371 w 11142"/>
                <a:gd name="connsiteY2" fmla="*/ 11586 h 11586"/>
                <a:gd name="connsiteX3" fmla="*/ 11142 w 11142"/>
                <a:gd name="connsiteY3" fmla="*/ 4424 h 11586"/>
                <a:gd name="connsiteX0" fmla="*/ 0 w 11142"/>
                <a:gd name="connsiteY0" fmla="*/ 6828 h 11586"/>
                <a:gd name="connsiteX1" fmla="*/ 3140 w 11142"/>
                <a:gd name="connsiteY1" fmla="*/ 95 h 11586"/>
                <a:gd name="connsiteX2" fmla="*/ 7796 w 11142"/>
                <a:gd name="connsiteY2" fmla="*/ 11586 h 11586"/>
                <a:gd name="connsiteX3" fmla="*/ 11142 w 11142"/>
                <a:gd name="connsiteY3" fmla="*/ 4424 h 11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42" h="11586">
                  <a:moveTo>
                    <a:pt x="0" y="6828"/>
                  </a:moveTo>
                  <a:cubicBezTo>
                    <a:pt x="1003" y="3611"/>
                    <a:pt x="1841" y="-698"/>
                    <a:pt x="3140" y="95"/>
                  </a:cubicBezTo>
                  <a:cubicBezTo>
                    <a:pt x="4439" y="888"/>
                    <a:pt x="5911" y="11478"/>
                    <a:pt x="7796" y="11586"/>
                  </a:cubicBezTo>
                  <a:cubicBezTo>
                    <a:pt x="9189" y="11305"/>
                    <a:pt x="9767" y="8833"/>
                    <a:pt x="11142" y="4424"/>
                  </a:cubicBezTo>
                </a:path>
              </a:pathLst>
            </a:custGeom>
            <a:solidFill>
              <a:srgbClr val="FFFFFF"/>
            </a:solidFill>
            <a:ln w="127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9" name="Text Box 102"/>
          <p:cNvSpPr txBox="1">
            <a:spLocks noChangeArrowheads="1"/>
          </p:cNvSpPr>
          <p:nvPr/>
        </p:nvSpPr>
        <p:spPr bwMode="auto">
          <a:xfrm>
            <a:off x="3961478" y="356637"/>
            <a:ext cx="1042570" cy="2637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 defTabSz="449263">
              <a:buClr>
                <a:srgbClr val="CC0099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1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measurement</a:t>
            </a:r>
            <a:endParaRPr lang="fr-FR" sz="1100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 Box 103"/>
          <p:cNvSpPr txBox="1">
            <a:spLocks noChangeArrowheads="1"/>
          </p:cNvSpPr>
          <p:nvPr/>
        </p:nvSpPr>
        <p:spPr bwMode="auto">
          <a:xfrm>
            <a:off x="2859933" y="356897"/>
            <a:ext cx="487931" cy="2637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 defTabSz="449263">
              <a:buClr>
                <a:srgbClr val="008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drive</a:t>
            </a:r>
            <a:endParaRPr lang="es-ES_tradnl" sz="11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Line 115"/>
          <p:cNvSpPr>
            <a:spLocks noChangeShapeType="1"/>
          </p:cNvSpPr>
          <p:nvPr/>
        </p:nvSpPr>
        <p:spPr bwMode="auto">
          <a:xfrm>
            <a:off x="3435276" y="1494708"/>
            <a:ext cx="129847" cy="1204"/>
          </a:xfrm>
          <a:prstGeom prst="line">
            <a:avLst/>
          </a:prstGeom>
          <a:noFill/>
          <a:ln w="12700">
            <a:solidFill>
              <a:srgbClr val="0099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Line 116"/>
          <p:cNvSpPr>
            <a:spLocks noChangeShapeType="1"/>
          </p:cNvSpPr>
          <p:nvPr/>
        </p:nvSpPr>
        <p:spPr bwMode="auto">
          <a:xfrm flipH="1">
            <a:off x="3647347" y="1494210"/>
            <a:ext cx="127569" cy="1204"/>
          </a:xfrm>
          <a:prstGeom prst="line">
            <a:avLst/>
          </a:prstGeom>
          <a:noFill/>
          <a:ln w="12700">
            <a:solidFill>
              <a:srgbClr val="0000CC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Line 118"/>
          <p:cNvSpPr>
            <a:spLocks noChangeShapeType="1"/>
          </p:cNvSpPr>
          <p:nvPr/>
        </p:nvSpPr>
        <p:spPr bwMode="auto">
          <a:xfrm>
            <a:off x="3597323" y="1530763"/>
            <a:ext cx="1139" cy="108293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Text Box 89"/>
          <p:cNvSpPr txBox="1">
            <a:spLocks noChangeArrowheads="1"/>
          </p:cNvSpPr>
          <p:nvPr/>
        </p:nvSpPr>
        <p:spPr bwMode="auto">
          <a:xfrm>
            <a:off x="4754253" y="1202073"/>
            <a:ext cx="220230" cy="263791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I</a:t>
            </a:r>
          </a:p>
        </p:txBody>
      </p:sp>
      <p:sp>
        <p:nvSpPr>
          <p:cNvPr id="100" name="Text Box 90"/>
          <p:cNvSpPr txBox="1">
            <a:spLocks noChangeArrowheads="1"/>
          </p:cNvSpPr>
          <p:nvPr/>
        </p:nvSpPr>
        <p:spPr bwMode="auto">
          <a:xfrm>
            <a:off x="4721256" y="1524618"/>
            <a:ext cx="290762" cy="263791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Q</a:t>
            </a:r>
          </a:p>
        </p:txBody>
      </p:sp>
      <p:sp>
        <p:nvSpPr>
          <p:cNvPr id="77" name="Text Box 81"/>
          <p:cNvSpPr txBox="1">
            <a:spLocks noChangeArrowheads="1"/>
          </p:cNvSpPr>
          <p:nvPr/>
        </p:nvSpPr>
        <p:spPr bwMode="auto">
          <a:xfrm flipH="1">
            <a:off x="4315632" y="1168250"/>
            <a:ext cx="377324" cy="263791"/>
          </a:xfrm>
          <a:prstGeom prst="rect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LO</a:t>
            </a:r>
          </a:p>
        </p:txBody>
      </p:sp>
      <p:sp>
        <p:nvSpPr>
          <p:cNvPr id="249" name="AutoShape 78"/>
          <p:cNvSpPr>
            <a:spLocks noChangeArrowheads="1"/>
          </p:cNvSpPr>
          <p:nvPr/>
        </p:nvSpPr>
        <p:spPr bwMode="auto">
          <a:xfrm flipH="1">
            <a:off x="3147966" y="1349645"/>
            <a:ext cx="264250" cy="279155"/>
          </a:xfrm>
          <a:prstGeom prst="flowChartSummingJunction">
            <a:avLst/>
          </a:prstGeom>
          <a:solidFill>
            <a:srgbClr val="FFFFFF"/>
          </a:solidFill>
          <a:ln w="127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256" name="Text Box 81"/>
          <p:cNvSpPr txBox="1">
            <a:spLocks noChangeArrowheads="1"/>
          </p:cNvSpPr>
          <p:nvPr/>
        </p:nvSpPr>
        <p:spPr bwMode="auto">
          <a:xfrm flipH="1">
            <a:off x="3072719" y="1146137"/>
            <a:ext cx="220230" cy="2637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</a:t>
            </a:r>
            <a:endParaRPr lang="es-ES_tradnl" sz="11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7" name="Text Box 81"/>
          <p:cNvSpPr txBox="1">
            <a:spLocks noChangeArrowheads="1"/>
          </p:cNvSpPr>
          <p:nvPr/>
        </p:nvSpPr>
        <p:spPr bwMode="auto">
          <a:xfrm flipH="1">
            <a:off x="3285687" y="1143596"/>
            <a:ext cx="290762" cy="2637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Q</a:t>
            </a:r>
            <a:endParaRPr lang="es-ES_tradnl" sz="11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8" name="Gerade Verbindung 405"/>
          <p:cNvCxnSpPr/>
          <p:nvPr/>
        </p:nvCxnSpPr>
        <p:spPr>
          <a:xfrm flipV="1">
            <a:off x="2637102" y="1702225"/>
            <a:ext cx="0" cy="372296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rme libre 13"/>
          <p:cNvSpPr/>
          <p:nvPr/>
        </p:nvSpPr>
        <p:spPr>
          <a:xfrm>
            <a:off x="848274" y="5320060"/>
            <a:ext cx="1269183" cy="306834"/>
          </a:xfrm>
          <a:custGeom>
            <a:avLst/>
            <a:gdLst>
              <a:gd name="connsiteX0" fmla="*/ 0 w 945931"/>
              <a:gd name="connsiteY0" fmla="*/ 231227 h 231227"/>
              <a:gd name="connsiteX1" fmla="*/ 115614 w 945931"/>
              <a:gd name="connsiteY1" fmla="*/ 0 h 231227"/>
              <a:gd name="connsiteX2" fmla="*/ 830317 w 945931"/>
              <a:gd name="connsiteY2" fmla="*/ 0 h 231227"/>
              <a:gd name="connsiteX3" fmla="*/ 945931 w 945931"/>
              <a:gd name="connsiteY3" fmla="*/ 220717 h 231227"/>
              <a:gd name="connsiteX4" fmla="*/ 0 w 945931"/>
              <a:gd name="connsiteY4" fmla="*/ 231227 h 231227"/>
              <a:gd name="connsiteX0" fmla="*/ 0 w 957103"/>
              <a:gd name="connsiteY0" fmla="*/ 231227 h 231227"/>
              <a:gd name="connsiteX1" fmla="*/ 115614 w 957103"/>
              <a:gd name="connsiteY1" fmla="*/ 0 h 231227"/>
              <a:gd name="connsiteX2" fmla="*/ 830317 w 957103"/>
              <a:gd name="connsiteY2" fmla="*/ 0 h 231227"/>
              <a:gd name="connsiteX3" fmla="*/ 957103 w 957103"/>
              <a:gd name="connsiteY3" fmla="*/ 231152 h 231227"/>
              <a:gd name="connsiteX4" fmla="*/ 0 w 957103"/>
              <a:gd name="connsiteY4" fmla="*/ 231227 h 231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103" h="231227">
                <a:moveTo>
                  <a:pt x="0" y="231227"/>
                </a:moveTo>
                <a:lnTo>
                  <a:pt x="115614" y="0"/>
                </a:lnTo>
                <a:lnTo>
                  <a:pt x="830317" y="0"/>
                </a:lnTo>
                <a:lnTo>
                  <a:pt x="957103" y="231152"/>
                </a:lnTo>
                <a:lnTo>
                  <a:pt x="0" y="231227"/>
                </a:lnTo>
                <a:close/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4" name="Rectangle 223"/>
          <p:cNvSpPr/>
          <p:nvPr/>
        </p:nvSpPr>
        <p:spPr>
          <a:xfrm>
            <a:off x="1107600" y="5260765"/>
            <a:ext cx="7457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000" dirty="0" smtClean="0">
                <a:latin typeface="Arial" pitchFamily="34" charset="0"/>
                <a:cs typeface="Arial" pitchFamily="34" charset="0"/>
              </a:rPr>
              <a:t>processor</a:t>
            </a:r>
          </a:p>
          <a:p>
            <a:pPr algn="ctr"/>
            <a:r>
              <a:rPr lang="fr-FR" sz="1000" dirty="0" smtClean="0">
                <a:latin typeface="Arial" pitchFamily="34" charset="0"/>
                <a:cs typeface="Arial" pitchFamily="34" charset="0"/>
              </a:rPr>
              <a:t>chip</a:t>
            </a: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61" name="Groupe 260"/>
          <p:cNvGrpSpPr/>
          <p:nvPr/>
        </p:nvGrpSpPr>
        <p:grpSpPr>
          <a:xfrm>
            <a:off x="2507897" y="4389797"/>
            <a:ext cx="236071" cy="322471"/>
            <a:chOff x="2187989" y="4389797"/>
            <a:chExt cx="236071" cy="322471"/>
          </a:xfrm>
        </p:grpSpPr>
        <p:sp>
          <p:nvSpPr>
            <p:cNvPr id="262" name="Rectangle 48"/>
            <p:cNvSpPr>
              <a:spLocks noChangeArrowheads="1"/>
            </p:cNvSpPr>
            <p:nvPr/>
          </p:nvSpPr>
          <p:spPr bwMode="auto">
            <a:xfrm>
              <a:off x="2187989" y="4389797"/>
              <a:ext cx="236071" cy="32247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3" name="Freeform 49"/>
            <p:cNvSpPr>
              <a:spLocks noChangeArrowheads="1"/>
            </p:cNvSpPr>
            <p:nvPr/>
          </p:nvSpPr>
          <p:spPr bwMode="auto">
            <a:xfrm>
              <a:off x="2228781" y="4470193"/>
              <a:ext cx="142377" cy="178081"/>
            </a:xfrm>
            <a:custGeom>
              <a:avLst/>
              <a:gdLst>
                <a:gd name="connsiteX0" fmla="*/ 0 w 7622"/>
                <a:gd name="connsiteY0" fmla="*/ 0 h 10000"/>
                <a:gd name="connsiteX1" fmla="*/ 5427 w 7622"/>
                <a:gd name="connsiteY1" fmla="*/ 0 h 10000"/>
                <a:gd name="connsiteX2" fmla="*/ 7622 w 7622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2" h="10000">
                  <a:moveTo>
                    <a:pt x="0" y="0"/>
                  </a:moveTo>
                  <a:lnTo>
                    <a:pt x="5427" y="0"/>
                  </a:lnTo>
                  <a:lnTo>
                    <a:pt x="7622" y="10000"/>
                  </a:lnTo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64" name="Groupe 263"/>
          <p:cNvGrpSpPr/>
          <p:nvPr/>
        </p:nvGrpSpPr>
        <p:grpSpPr>
          <a:xfrm>
            <a:off x="2187989" y="3048589"/>
            <a:ext cx="236071" cy="322471"/>
            <a:chOff x="2187989" y="4389797"/>
            <a:chExt cx="236071" cy="322471"/>
          </a:xfrm>
        </p:grpSpPr>
        <p:sp>
          <p:nvSpPr>
            <p:cNvPr id="265" name="Rectangle 48"/>
            <p:cNvSpPr>
              <a:spLocks noChangeArrowheads="1"/>
            </p:cNvSpPr>
            <p:nvPr/>
          </p:nvSpPr>
          <p:spPr bwMode="auto">
            <a:xfrm>
              <a:off x="2187989" y="4389797"/>
              <a:ext cx="236071" cy="32247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" name="Freeform 49"/>
            <p:cNvSpPr>
              <a:spLocks noChangeArrowheads="1"/>
            </p:cNvSpPr>
            <p:nvPr/>
          </p:nvSpPr>
          <p:spPr bwMode="auto">
            <a:xfrm>
              <a:off x="2228781" y="4470193"/>
              <a:ext cx="142377" cy="178081"/>
            </a:xfrm>
            <a:custGeom>
              <a:avLst/>
              <a:gdLst>
                <a:gd name="connsiteX0" fmla="*/ 0 w 7622"/>
                <a:gd name="connsiteY0" fmla="*/ 0 h 10000"/>
                <a:gd name="connsiteX1" fmla="*/ 5427 w 7622"/>
                <a:gd name="connsiteY1" fmla="*/ 0 h 10000"/>
                <a:gd name="connsiteX2" fmla="*/ 7622 w 7622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2" h="10000">
                  <a:moveTo>
                    <a:pt x="0" y="0"/>
                  </a:moveTo>
                  <a:lnTo>
                    <a:pt x="5427" y="0"/>
                  </a:lnTo>
                  <a:lnTo>
                    <a:pt x="7622" y="10000"/>
                  </a:lnTo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67" name="Groupe 266"/>
          <p:cNvGrpSpPr/>
          <p:nvPr/>
        </p:nvGrpSpPr>
        <p:grpSpPr>
          <a:xfrm>
            <a:off x="2507897" y="3048589"/>
            <a:ext cx="236071" cy="322471"/>
            <a:chOff x="2187989" y="4389797"/>
            <a:chExt cx="236071" cy="322471"/>
          </a:xfrm>
        </p:grpSpPr>
        <p:sp>
          <p:nvSpPr>
            <p:cNvPr id="268" name="Rectangle 48"/>
            <p:cNvSpPr>
              <a:spLocks noChangeArrowheads="1"/>
            </p:cNvSpPr>
            <p:nvPr/>
          </p:nvSpPr>
          <p:spPr bwMode="auto">
            <a:xfrm>
              <a:off x="2187989" y="4389797"/>
              <a:ext cx="236071" cy="32247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9" name="Freeform 49"/>
            <p:cNvSpPr>
              <a:spLocks noChangeArrowheads="1"/>
            </p:cNvSpPr>
            <p:nvPr/>
          </p:nvSpPr>
          <p:spPr bwMode="auto">
            <a:xfrm>
              <a:off x="2228781" y="4470193"/>
              <a:ext cx="142377" cy="178081"/>
            </a:xfrm>
            <a:custGeom>
              <a:avLst/>
              <a:gdLst>
                <a:gd name="connsiteX0" fmla="*/ 0 w 7622"/>
                <a:gd name="connsiteY0" fmla="*/ 0 h 10000"/>
                <a:gd name="connsiteX1" fmla="*/ 5427 w 7622"/>
                <a:gd name="connsiteY1" fmla="*/ 0 h 10000"/>
                <a:gd name="connsiteX2" fmla="*/ 7622 w 7622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2" h="10000">
                  <a:moveTo>
                    <a:pt x="0" y="0"/>
                  </a:moveTo>
                  <a:lnTo>
                    <a:pt x="5427" y="0"/>
                  </a:lnTo>
                  <a:lnTo>
                    <a:pt x="7622" y="10000"/>
                  </a:lnTo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60" name="Groupe 259"/>
          <p:cNvGrpSpPr/>
          <p:nvPr/>
        </p:nvGrpSpPr>
        <p:grpSpPr>
          <a:xfrm>
            <a:off x="2187989" y="4389797"/>
            <a:ext cx="236071" cy="322471"/>
            <a:chOff x="2187989" y="4389797"/>
            <a:chExt cx="236071" cy="322471"/>
          </a:xfrm>
        </p:grpSpPr>
        <p:sp>
          <p:nvSpPr>
            <p:cNvPr id="78" name="Rectangle 48"/>
            <p:cNvSpPr>
              <a:spLocks noChangeArrowheads="1"/>
            </p:cNvSpPr>
            <p:nvPr/>
          </p:nvSpPr>
          <p:spPr bwMode="auto">
            <a:xfrm>
              <a:off x="2187989" y="4389797"/>
              <a:ext cx="236071" cy="32247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" name="Freeform 49"/>
            <p:cNvSpPr>
              <a:spLocks noChangeArrowheads="1"/>
            </p:cNvSpPr>
            <p:nvPr/>
          </p:nvSpPr>
          <p:spPr bwMode="auto">
            <a:xfrm>
              <a:off x="2228781" y="4470193"/>
              <a:ext cx="142377" cy="178081"/>
            </a:xfrm>
            <a:custGeom>
              <a:avLst/>
              <a:gdLst>
                <a:gd name="connsiteX0" fmla="*/ 0 w 7622"/>
                <a:gd name="connsiteY0" fmla="*/ 0 h 10000"/>
                <a:gd name="connsiteX1" fmla="*/ 5427 w 7622"/>
                <a:gd name="connsiteY1" fmla="*/ 0 h 10000"/>
                <a:gd name="connsiteX2" fmla="*/ 7622 w 7622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2" h="10000">
                  <a:moveTo>
                    <a:pt x="0" y="0"/>
                  </a:moveTo>
                  <a:lnTo>
                    <a:pt x="5427" y="0"/>
                  </a:lnTo>
                  <a:lnTo>
                    <a:pt x="7622" y="10000"/>
                  </a:lnTo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55" name="Rectangle 27"/>
          <p:cNvSpPr>
            <a:spLocks noChangeArrowheads="1"/>
          </p:cNvSpPr>
          <p:nvPr/>
        </p:nvSpPr>
        <p:spPr bwMode="auto">
          <a:xfrm>
            <a:off x="2586986" y="2338639"/>
            <a:ext cx="100233" cy="259902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Rectangle 27"/>
          <p:cNvSpPr>
            <a:spLocks noChangeArrowheads="1"/>
          </p:cNvSpPr>
          <p:nvPr/>
        </p:nvSpPr>
        <p:spPr bwMode="auto">
          <a:xfrm>
            <a:off x="2259957" y="2338639"/>
            <a:ext cx="110256" cy="259902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85" name="Groupe 284"/>
          <p:cNvGrpSpPr/>
          <p:nvPr/>
        </p:nvGrpSpPr>
        <p:grpSpPr>
          <a:xfrm>
            <a:off x="2785928" y="1889675"/>
            <a:ext cx="121473" cy="46065"/>
            <a:chOff x="2794343" y="1268760"/>
            <a:chExt cx="121473" cy="46065"/>
          </a:xfrm>
        </p:grpSpPr>
        <p:cxnSp>
          <p:nvCxnSpPr>
            <p:cNvPr id="279" name="Connecteur droit 278"/>
            <p:cNvCxnSpPr/>
            <p:nvPr/>
          </p:nvCxnSpPr>
          <p:spPr>
            <a:xfrm>
              <a:off x="2794343" y="1268760"/>
              <a:ext cx="12147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cteur droit 279"/>
            <p:cNvCxnSpPr/>
            <p:nvPr/>
          </p:nvCxnSpPr>
          <p:spPr>
            <a:xfrm>
              <a:off x="2810312" y="1293105"/>
              <a:ext cx="8953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cteur droit 280"/>
            <p:cNvCxnSpPr/>
            <p:nvPr/>
          </p:nvCxnSpPr>
          <p:spPr>
            <a:xfrm>
              <a:off x="2826544" y="1314825"/>
              <a:ext cx="5707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7" name="Connecteur droit 286"/>
          <p:cNvCxnSpPr/>
          <p:nvPr/>
        </p:nvCxnSpPr>
        <p:spPr>
          <a:xfrm>
            <a:off x="2634397" y="1702225"/>
            <a:ext cx="217977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necteur droit 287"/>
          <p:cNvCxnSpPr/>
          <p:nvPr/>
        </p:nvCxnSpPr>
        <p:spPr>
          <a:xfrm>
            <a:off x="2843808" y="1697912"/>
            <a:ext cx="0" cy="19176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Connecteur droit 288"/>
          <p:cNvCxnSpPr/>
          <p:nvPr/>
        </p:nvCxnSpPr>
        <p:spPr>
          <a:xfrm>
            <a:off x="1940352" y="5347910"/>
            <a:ext cx="360618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rc 62"/>
          <p:cNvSpPr/>
          <p:nvPr/>
        </p:nvSpPr>
        <p:spPr>
          <a:xfrm>
            <a:off x="1831365" y="5347910"/>
            <a:ext cx="222736" cy="77282"/>
          </a:xfrm>
          <a:prstGeom prst="arc">
            <a:avLst>
              <a:gd name="adj1" fmla="val 5378444"/>
              <a:gd name="adj2" fmla="val 16015504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0" name="Connecteur droit 289"/>
          <p:cNvCxnSpPr>
            <a:stCxn id="63" idx="0"/>
          </p:cNvCxnSpPr>
          <p:nvPr/>
        </p:nvCxnSpPr>
        <p:spPr>
          <a:xfrm>
            <a:off x="1942975" y="5425192"/>
            <a:ext cx="696508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4" name="Groupe 303"/>
          <p:cNvGrpSpPr/>
          <p:nvPr/>
        </p:nvGrpSpPr>
        <p:grpSpPr>
          <a:xfrm>
            <a:off x="2777358" y="5347910"/>
            <a:ext cx="355371" cy="375416"/>
            <a:chOff x="3071152" y="5347910"/>
            <a:chExt cx="355371" cy="375416"/>
          </a:xfrm>
        </p:grpSpPr>
        <p:sp>
          <p:nvSpPr>
            <p:cNvPr id="121" name="Oval 15"/>
            <p:cNvSpPr>
              <a:spLocks noChangeArrowheads="1"/>
            </p:cNvSpPr>
            <p:nvPr/>
          </p:nvSpPr>
          <p:spPr bwMode="auto">
            <a:xfrm flipH="1">
              <a:off x="3071152" y="5347910"/>
              <a:ext cx="355371" cy="37541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3" name="Arc 292"/>
            <p:cNvSpPr/>
            <p:nvPr/>
          </p:nvSpPr>
          <p:spPr>
            <a:xfrm>
              <a:off x="3130580" y="5417101"/>
              <a:ext cx="236514" cy="237034"/>
            </a:xfrm>
            <a:prstGeom prst="arc">
              <a:avLst>
                <a:gd name="adj1" fmla="val 11461482"/>
                <a:gd name="adj2" fmla="val 16047305"/>
              </a:avLst>
            </a:prstGeom>
            <a:ln>
              <a:solidFill>
                <a:schemeClr val="tx1"/>
              </a:solidFill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4" name="Arc 293"/>
            <p:cNvSpPr/>
            <p:nvPr/>
          </p:nvSpPr>
          <p:spPr>
            <a:xfrm>
              <a:off x="3130580" y="5414544"/>
              <a:ext cx="236514" cy="237034"/>
            </a:xfrm>
            <a:prstGeom prst="arc">
              <a:avLst>
                <a:gd name="adj1" fmla="val 458031"/>
                <a:gd name="adj2" fmla="val 10322371"/>
              </a:avLst>
            </a:prstGeom>
            <a:ln>
              <a:solidFill>
                <a:schemeClr val="tx1"/>
              </a:solidFill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6" name="Arc 295"/>
            <p:cNvSpPr/>
            <p:nvPr/>
          </p:nvSpPr>
          <p:spPr>
            <a:xfrm>
              <a:off x="3130580" y="5414544"/>
              <a:ext cx="236514" cy="237034"/>
            </a:xfrm>
            <a:prstGeom prst="arc">
              <a:avLst>
                <a:gd name="adj1" fmla="val 16706046"/>
                <a:gd name="adj2" fmla="val 21080888"/>
              </a:avLst>
            </a:prstGeom>
            <a:ln>
              <a:solidFill>
                <a:schemeClr val="tx1"/>
              </a:solidFill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15" name="Groupe 314"/>
          <p:cNvGrpSpPr>
            <a:grpSpLocks noChangeAspect="1"/>
          </p:cNvGrpSpPr>
          <p:nvPr/>
        </p:nvGrpSpPr>
        <p:grpSpPr>
          <a:xfrm flipV="1">
            <a:off x="4513150" y="4812107"/>
            <a:ext cx="424461" cy="319834"/>
            <a:chOff x="5122190" y="4763090"/>
            <a:chExt cx="471623" cy="355371"/>
          </a:xfrm>
        </p:grpSpPr>
        <p:sp>
          <p:nvSpPr>
            <p:cNvPr id="41" name="Rectangle 46"/>
            <p:cNvSpPr>
              <a:spLocks noChangeArrowheads="1"/>
            </p:cNvSpPr>
            <p:nvPr/>
          </p:nvSpPr>
          <p:spPr bwMode="auto">
            <a:xfrm>
              <a:off x="5466244" y="4878074"/>
              <a:ext cx="127569" cy="10588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10" name="Groupe 309"/>
            <p:cNvGrpSpPr/>
            <p:nvPr/>
          </p:nvGrpSpPr>
          <p:grpSpPr>
            <a:xfrm rot="5400000">
              <a:off x="5132212" y="4753068"/>
              <a:ext cx="355371" cy="375416"/>
              <a:chOff x="3071152" y="5347910"/>
              <a:chExt cx="355371" cy="375416"/>
            </a:xfrm>
          </p:grpSpPr>
          <p:sp>
            <p:nvSpPr>
              <p:cNvPr id="311" name="Oval 15"/>
              <p:cNvSpPr>
                <a:spLocks noChangeArrowheads="1"/>
              </p:cNvSpPr>
              <p:nvPr/>
            </p:nvSpPr>
            <p:spPr bwMode="auto">
              <a:xfrm flipH="1">
                <a:off x="3071152" y="5347910"/>
                <a:ext cx="355371" cy="375416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CC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 sz="11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2" name="Arc 311"/>
              <p:cNvSpPr/>
              <p:nvPr/>
            </p:nvSpPr>
            <p:spPr>
              <a:xfrm>
                <a:off x="3130580" y="5417101"/>
                <a:ext cx="236514" cy="237034"/>
              </a:xfrm>
              <a:prstGeom prst="arc">
                <a:avLst>
                  <a:gd name="adj1" fmla="val 11461482"/>
                  <a:gd name="adj2" fmla="val 16047305"/>
                </a:avLst>
              </a:prstGeom>
              <a:ln>
                <a:solidFill>
                  <a:srgbClr val="0000CC"/>
                </a:solidFill>
                <a:headEnd type="triangle" w="sm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3" name="Arc 312"/>
              <p:cNvSpPr/>
              <p:nvPr/>
            </p:nvSpPr>
            <p:spPr>
              <a:xfrm>
                <a:off x="3130580" y="5414544"/>
                <a:ext cx="236514" cy="237034"/>
              </a:xfrm>
              <a:prstGeom prst="arc">
                <a:avLst>
                  <a:gd name="adj1" fmla="val 458031"/>
                  <a:gd name="adj2" fmla="val 10322371"/>
                </a:avLst>
              </a:prstGeom>
              <a:ln>
                <a:solidFill>
                  <a:srgbClr val="0000CC"/>
                </a:solidFill>
                <a:headEnd type="triangle" w="sm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4" name="Arc 313"/>
              <p:cNvSpPr/>
              <p:nvPr/>
            </p:nvSpPr>
            <p:spPr>
              <a:xfrm>
                <a:off x="3130580" y="5414544"/>
                <a:ext cx="236514" cy="237034"/>
              </a:xfrm>
              <a:prstGeom prst="arc">
                <a:avLst>
                  <a:gd name="adj1" fmla="val 16706046"/>
                  <a:gd name="adj2" fmla="val 21080888"/>
                </a:avLst>
              </a:prstGeom>
              <a:ln>
                <a:solidFill>
                  <a:srgbClr val="0000CC"/>
                </a:solidFill>
                <a:headEnd type="triangle" w="sm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23" name="Groupe 322"/>
          <p:cNvGrpSpPr>
            <a:grpSpLocks noChangeAspect="1"/>
          </p:cNvGrpSpPr>
          <p:nvPr/>
        </p:nvGrpSpPr>
        <p:grpSpPr>
          <a:xfrm flipV="1">
            <a:off x="4513150" y="4397945"/>
            <a:ext cx="424461" cy="319834"/>
            <a:chOff x="5122190" y="4763090"/>
            <a:chExt cx="471623" cy="355371"/>
          </a:xfrm>
        </p:grpSpPr>
        <p:sp>
          <p:nvSpPr>
            <p:cNvPr id="324" name="Rectangle 46"/>
            <p:cNvSpPr>
              <a:spLocks noChangeArrowheads="1"/>
            </p:cNvSpPr>
            <p:nvPr/>
          </p:nvSpPr>
          <p:spPr bwMode="auto">
            <a:xfrm>
              <a:off x="5466244" y="4878074"/>
              <a:ext cx="127569" cy="10588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25" name="Groupe 324"/>
            <p:cNvGrpSpPr/>
            <p:nvPr/>
          </p:nvGrpSpPr>
          <p:grpSpPr>
            <a:xfrm rot="5400000">
              <a:off x="5132212" y="4753068"/>
              <a:ext cx="355371" cy="375416"/>
              <a:chOff x="3071152" y="5347910"/>
              <a:chExt cx="355371" cy="375416"/>
            </a:xfrm>
          </p:grpSpPr>
          <p:sp>
            <p:nvSpPr>
              <p:cNvPr id="326" name="Oval 15"/>
              <p:cNvSpPr>
                <a:spLocks noChangeArrowheads="1"/>
              </p:cNvSpPr>
              <p:nvPr/>
            </p:nvSpPr>
            <p:spPr bwMode="auto">
              <a:xfrm flipH="1">
                <a:off x="3071152" y="5347910"/>
                <a:ext cx="355371" cy="375416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CC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 sz="11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27" name="Arc 326"/>
              <p:cNvSpPr/>
              <p:nvPr/>
            </p:nvSpPr>
            <p:spPr>
              <a:xfrm>
                <a:off x="3130580" y="5417101"/>
                <a:ext cx="236514" cy="237034"/>
              </a:xfrm>
              <a:prstGeom prst="arc">
                <a:avLst>
                  <a:gd name="adj1" fmla="val 11461482"/>
                  <a:gd name="adj2" fmla="val 16047305"/>
                </a:avLst>
              </a:prstGeom>
              <a:ln>
                <a:solidFill>
                  <a:srgbClr val="0000CC"/>
                </a:solidFill>
                <a:headEnd type="triangle" w="sm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8" name="Arc 327"/>
              <p:cNvSpPr/>
              <p:nvPr/>
            </p:nvSpPr>
            <p:spPr>
              <a:xfrm>
                <a:off x="3130580" y="5414544"/>
                <a:ext cx="236514" cy="237034"/>
              </a:xfrm>
              <a:prstGeom prst="arc">
                <a:avLst>
                  <a:gd name="adj1" fmla="val 458031"/>
                  <a:gd name="adj2" fmla="val 10322371"/>
                </a:avLst>
              </a:prstGeom>
              <a:ln>
                <a:solidFill>
                  <a:srgbClr val="0000CC"/>
                </a:solidFill>
                <a:headEnd type="triangle" w="sm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9" name="Arc 328"/>
              <p:cNvSpPr/>
              <p:nvPr/>
            </p:nvSpPr>
            <p:spPr>
              <a:xfrm>
                <a:off x="3130580" y="5414544"/>
                <a:ext cx="236514" cy="237034"/>
              </a:xfrm>
              <a:prstGeom prst="arc">
                <a:avLst>
                  <a:gd name="adj1" fmla="val 16706046"/>
                  <a:gd name="adj2" fmla="val 21080888"/>
                </a:avLst>
              </a:prstGeom>
              <a:ln>
                <a:solidFill>
                  <a:srgbClr val="0000CC"/>
                </a:solidFill>
                <a:headEnd type="triangle" w="sm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101" name="Rectangle à coins arrondis 100"/>
          <p:cNvSpPr/>
          <p:nvPr/>
        </p:nvSpPr>
        <p:spPr>
          <a:xfrm>
            <a:off x="3049265" y="899705"/>
            <a:ext cx="458284" cy="263791"/>
          </a:xfrm>
          <a:prstGeom prst="roundRect">
            <a:avLst/>
          </a:prstGeom>
          <a:noFill/>
          <a:ln w="127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37" name="Group 99"/>
          <p:cNvGrpSpPr>
            <a:grpSpLocks/>
          </p:cNvGrpSpPr>
          <p:nvPr/>
        </p:nvGrpSpPr>
        <p:grpSpPr bwMode="auto">
          <a:xfrm>
            <a:off x="4189063" y="869703"/>
            <a:ext cx="305254" cy="298406"/>
            <a:chOff x="1867" y="843"/>
            <a:chExt cx="268" cy="248"/>
          </a:xfrm>
        </p:grpSpPr>
        <p:sp>
          <p:nvSpPr>
            <p:cNvPr id="338" name="Oval 100"/>
            <p:cNvSpPr>
              <a:spLocks noChangeArrowheads="1"/>
            </p:cNvSpPr>
            <p:nvPr/>
          </p:nvSpPr>
          <p:spPr bwMode="auto">
            <a:xfrm>
              <a:off x="1867" y="843"/>
              <a:ext cx="268" cy="24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9" name="Freeform 101"/>
            <p:cNvSpPr>
              <a:spLocks noChangeArrowheads="1"/>
            </p:cNvSpPr>
            <p:nvPr/>
          </p:nvSpPr>
          <p:spPr bwMode="auto">
            <a:xfrm>
              <a:off x="1906" y="926"/>
              <a:ext cx="191" cy="90"/>
            </a:xfrm>
            <a:custGeom>
              <a:avLst/>
              <a:gdLst>
                <a:gd name="connsiteX0" fmla="*/ 0 w 10000"/>
                <a:gd name="connsiteY0" fmla="*/ 6074 h 8551"/>
                <a:gd name="connsiteX1" fmla="*/ 3828 w 10000"/>
                <a:gd name="connsiteY1" fmla="*/ 965 h 8551"/>
                <a:gd name="connsiteX2" fmla="*/ 7653 w 10000"/>
                <a:gd name="connsiteY2" fmla="*/ 8551 h 8551"/>
                <a:gd name="connsiteX3" fmla="*/ 10000 w 10000"/>
                <a:gd name="connsiteY3" fmla="*/ 4767 h 8551"/>
                <a:gd name="connsiteX0" fmla="*/ 0 w 10000"/>
                <a:gd name="connsiteY0" fmla="*/ 7103 h 10000"/>
                <a:gd name="connsiteX1" fmla="*/ 3828 w 10000"/>
                <a:gd name="connsiteY1" fmla="*/ 1129 h 10000"/>
                <a:gd name="connsiteX2" fmla="*/ 7653 w 10000"/>
                <a:gd name="connsiteY2" fmla="*/ 10000 h 10000"/>
                <a:gd name="connsiteX3" fmla="*/ 10000 w 10000"/>
                <a:gd name="connsiteY3" fmla="*/ 5575 h 10000"/>
                <a:gd name="connsiteX0" fmla="*/ 0 w 10000"/>
                <a:gd name="connsiteY0" fmla="*/ 5989 h 8886"/>
                <a:gd name="connsiteX1" fmla="*/ 3828 w 10000"/>
                <a:gd name="connsiteY1" fmla="*/ 15 h 8886"/>
                <a:gd name="connsiteX2" fmla="*/ 7653 w 10000"/>
                <a:gd name="connsiteY2" fmla="*/ 8886 h 8886"/>
                <a:gd name="connsiteX3" fmla="*/ 10000 w 10000"/>
                <a:gd name="connsiteY3" fmla="*/ 4461 h 8886"/>
                <a:gd name="connsiteX0" fmla="*/ 0 w 10000"/>
                <a:gd name="connsiteY0" fmla="*/ 6805 h 10065"/>
                <a:gd name="connsiteX1" fmla="*/ 3828 w 10000"/>
                <a:gd name="connsiteY1" fmla="*/ 82 h 10065"/>
                <a:gd name="connsiteX2" fmla="*/ 7653 w 10000"/>
                <a:gd name="connsiteY2" fmla="*/ 10065 h 10065"/>
                <a:gd name="connsiteX3" fmla="*/ 10000 w 10000"/>
                <a:gd name="connsiteY3" fmla="*/ 5085 h 10065"/>
                <a:gd name="connsiteX0" fmla="*/ 0 w 10000"/>
                <a:gd name="connsiteY0" fmla="*/ 6727 h 9987"/>
                <a:gd name="connsiteX1" fmla="*/ 3828 w 10000"/>
                <a:gd name="connsiteY1" fmla="*/ 4 h 9987"/>
                <a:gd name="connsiteX2" fmla="*/ 7653 w 10000"/>
                <a:gd name="connsiteY2" fmla="*/ 9987 h 9987"/>
                <a:gd name="connsiteX3" fmla="*/ 10000 w 10000"/>
                <a:gd name="connsiteY3" fmla="*/ 5007 h 9987"/>
                <a:gd name="connsiteX0" fmla="*/ 0 w 10000"/>
                <a:gd name="connsiteY0" fmla="*/ 6743 h 10007"/>
                <a:gd name="connsiteX1" fmla="*/ 3828 w 10000"/>
                <a:gd name="connsiteY1" fmla="*/ 11 h 10007"/>
                <a:gd name="connsiteX2" fmla="*/ 7653 w 10000"/>
                <a:gd name="connsiteY2" fmla="*/ 10007 h 10007"/>
                <a:gd name="connsiteX3" fmla="*/ 10000 w 10000"/>
                <a:gd name="connsiteY3" fmla="*/ 5021 h 10007"/>
                <a:gd name="connsiteX0" fmla="*/ 0 w 10000"/>
                <a:gd name="connsiteY0" fmla="*/ 6735 h 9999"/>
                <a:gd name="connsiteX1" fmla="*/ 3828 w 10000"/>
                <a:gd name="connsiteY1" fmla="*/ 3 h 9999"/>
                <a:gd name="connsiteX2" fmla="*/ 7653 w 10000"/>
                <a:gd name="connsiteY2" fmla="*/ 9999 h 9999"/>
                <a:gd name="connsiteX3" fmla="*/ 10000 w 10000"/>
                <a:gd name="connsiteY3" fmla="*/ 5013 h 9999"/>
                <a:gd name="connsiteX0" fmla="*/ 0 w 10000"/>
                <a:gd name="connsiteY0" fmla="*/ 6736 h 10000"/>
                <a:gd name="connsiteX1" fmla="*/ 3140 w 10000"/>
                <a:gd name="connsiteY1" fmla="*/ 3 h 10000"/>
                <a:gd name="connsiteX2" fmla="*/ 7653 w 10000"/>
                <a:gd name="connsiteY2" fmla="*/ 10000 h 10000"/>
                <a:gd name="connsiteX3" fmla="*/ 10000 w 10000"/>
                <a:gd name="connsiteY3" fmla="*/ 5014 h 10000"/>
                <a:gd name="connsiteX0" fmla="*/ 0 w 10000"/>
                <a:gd name="connsiteY0" fmla="*/ 6736 h 10000"/>
                <a:gd name="connsiteX1" fmla="*/ 3140 w 10000"/>
                <a:gd name="connsiteY1" fmla="*/ 3 h 10000"/>
                <a:gd name="connsiteX2" fmla="*/ 7653 w 10000"/>
                <a:gd name="connsiteY2" fmla="*/ 10000 h 10000"/>
                <a:gd name="connsiteX3" fmla="*/ 10000 w 10000"/>
                <a:gd name="connsiteY3" fmla="*/ 5014 h 10000"/>
                <a:gd name="connsiteX0" fmla="*/ 0 w 10000"/>
                <a:gd name="connsiteY0" fmla="*/ 6736 h 10000"/>
                <a:gd name="connsiteX1" fmla="*/ 3140 w 10000"/>
                <a:gd name="connsiteY1" fmla="*/ 3 h 10000"/>
                <a:gd name="connsiteX2" fmla="*/ 7653 w 10000"/>
                <a:gd name="connsiteY2" fmla="*/ 10000 h 10000"/>
                <a:gd name="connsiteX3" fmla="*/ 10000 w 10000"/>
                <a:gd name="connsiteY3" fmla="*/ 5014 h 10000"/>
                <a:gd name="connsiteX0" fmla="*/ 0 w 10000"/>
                <a:gd name="connsiteY0" fmla="*/ 6736 h 10000"/>
                <a:gd name="connsiteX1" fmla="*/ 3140 w 10000"/>
                <a:gd name="connsiteY1" fmla="*/ 3 h 10000"/>
                <a:gd name="connsiteX2" fmla="*/ 7653 w 10000"/>
                <a:gd name="connsiteY2" fmla="*/ 10000 h 10000"/>
                <a:gd name="connsiteX3" fmla="*/ 10000 w 10000"/>
                <a:gd name="connsiteY3" fmla="*/ 5014 h 10000"/>
                <a:gd name="connsiteX0" fmla="*/ 0 w 10138"/>
                <a:gd name="connsiteY0" fmla="*/ 6736 h 10000"/>
                <a:gd name="connsiteX1" fmla="*/ 3140 w 10138"/>
                <a:gd name="connsiteY1" fmla="*/ 3 h 10000"/>
                <a:gd name="connsiteX2" fmla="*/ 7653 w 10138"/>
                <a:gd name="connsiteY2" fmla="*/ 10000 h 10000"/>
                <a:gd name="connsiteX3" fmla="*/ 10138 w 10138"/>
                <a:gd name="connsiteY3" fmla="*/ 4033 h 10000"/>
                <a:gd name="connsiteX0" fmla="*/ 0 w 10138"/>
                <a:gd name="connsiteY0" fmla="*/ 6736 h 10000"/>
                <a:gd name="connsiteX1" fmla="*/ 3140 w 10138"/>
                <a:gd name="connsiteY1" fmla="*/ 3 h 10000"/>
                <a:gd name="connsiteX2" fmla="*/ 7653 w 10138"/>
                <a:gd name="connsiteY2" fmla="*/ 10000 h 10000"/>
                <a:gd name="connsiteX3" fmla="*/ 10138 w 10138"/>
                <a:gd name="connsiteY3" fmla="*/ 4033 h 10000"/>
                <a:gd name="connsiteX0" fmla="*/ 0 w 10138"/>
                <a:gd name="connsiteY0" fmla="*/ 6736 h 10000"/>
                <a:gd name="connsiteX1" fmla="*/ 3140 w 10138"/>
                <a:gd name="connsiteY1" fmla="*/ 3 h 10000"/>
                <a:gd name="connsiteX2" fmla="*/ 7653 w 10138"/>
                <a:gd name="connsiteY2" fmla="*/ 10000 h 10000"/>
                <a:gd name="connsiteX3" fmla="*/ 10138 w 10138"/>
                <a:gd name="connsiteY3" fmla="*/ 4033 h 10000"/>
                <a:gd name="connsiteX0" fmla="*/ 0 w 10138"/>
                <a:gd name="connsiteY0" fmla="*/ 6736 h 10000"/>
                <a:gd name="connsiteX1" fmla="*/ 3140 w 10138"/>
                <a:gd name="connsiteY1" fmla="*/ 3 h 10000"/>
                <a:gd name="connsiteX2" fmla="*/ 7653 w 10138"/>
                <a:gd name="connsiteY2" fmla="*/ 10000 h 10000"/>
                <a:gd name="connsiteX3" fmla="*/ 10138 w 10138"/>
                <a:gd name="connsiteY3" fmla="*/ 4033 h 10000"/>
                <a:gd name="connsiteX0" fmla="*/ 0 w 10138"/>
                <a:gd name="connsiteY0" fmla="*/ 6736 h 10000"/>
                <a:gd name="connsiteX1" fmla="*/ 3140 w 10138"/>
                <a:gd name="connsiteY1" fmla="*/ 3 h 10000"/>
                <a:gd name="connsiteX2" fmla="*/ 7653 w 10138"/>
                <a:gd name="connsiteY2" fmla="*/ 10000 h 10000"/>
                <a:gd name="connsiteX3" fmla="*/ 10138 w 10138"/>
                <a:gd name="connsiteY3" fmla="*/ 4033 h 10000"/>
                <a:gd name="connsiteX0" fmla="*/ 0 w 10138"/>
                <a:gd name="connsiteY0" fmla="*/ 6736 h 10000"/>
                <a:gd name="connsiteX1" fmla="*/ 3140 w 10138"/>
                <a:gd name="connsiteY1" fmla="*/ 3 h 10000"/>
                <a:gd name="connsiteX2" fmla="*/ 7653 w 10138"/>
                <a:gd name="connsiteY2" fmla="*/ 10000 h 10000"/>
                <a:gd name="connsiteX3" fmla="*/ 10138 w 10138"/>
                <a:gd name="connsiteY3" fmla="*/ 4033 h 10000"/>
                <a:gd name="connsiteX0" fmla="*/ 0 w 11142"/>
                <a:gd name="connsiteY0" fmla="*/ 6736 h 10000"/>
                <a:gd name="connsiteX1" fmla="*/ 3140 w 11142"/>
                <a:gd name="connsiteY1" fmla="*/ 3 h 10000"/>
                <a:gd name="connsiteX2" fmla="*/ 7653 w 11142"/>
                <a:gd name="connsiteY2" fmla="*/ 10000 h 10000"/>
                <a:gd name="connsiteX3" fmla="*/ 11142 w 11142"/>
                <a:gd name="connsiteY3" fmla="*/ 4332 h 10000"/>
                <a:gd name="connsiteX0" fmla="*/ 0 w 11142"/>
                <a:gd name="connsiteY0" fmla="*/ 6828 h 11586"/>
                <a:gd name="connsiteX1" fmla="*/ 3140 w 11142"/>
                <a:gd name="connsiteY1" fmla="*/ 95 h 11586"/>
                <a:gd name="connsiteX2" fmla="*/ 8371 w 11142"/>
                <a:gd name="connsiteY2" fmla="*/ 11586 h 11586"/>
                <a:gd name="connsiteX3" fmla="*/ 11142 w 11142"/>
                <a:gd name="connsiteY3" fmla="*/ 4424 h 11586"/>
                <a:gd name="connsiteX0" fmla="*/ 0 w 11142"/>
                <a:gd name="connsiteY0" fmla="*/ 6828 h 11586"/>
                <a:gd name="connsiteX1" fmla="*/ 3140 w 11142"/>
                <a:gd name="connsiteY1" fmla="*/ 95 h 11586"/>
                <a:gd name="connsiteX2" fmla="*/ 7796 w 11142"/>
                <a:gd name="connsiteY2" fmla="*/ 11586 h 11586"/>
                <a:gd name="connsiteX3" fmla="*/ 11142 w 11142"/>
                <a:gd name="connsiteY3" fmla="*/ 4424 h 11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42" h="11586">
                  <a:moveTo>
                    <a:pt x="0" y="6828"/>
                  </a:moveTo>
                  <a:cubicBezTo>
                    <a:pt x="1003" y="3611"/>
                    <a:pt x="1841" y="-698"/>
                    <a:pt x="3140" y="95"/>
                  </a:cubicBezTo>
                  <a:cubicBezTo>
                    <a:pt x="4439" y="888"/>
                    <a:pt x="5911" y="11478"/>
                    <a:pt x="7796" y="11586"/>
                  </a:cubicBezTo>
                  <a:cubicBezTo>
                    <a:pt x="9189" y="11305"/>
                    <a:pt x="9767" y="8833"/>
                    <a:pt x="11142" y="4424"/>
                  </a:cubicBezTo>
                </a:path>
              </a:pathLst>
            </a:custGeom>
            <a:solidFill>
              <a:srgbClr val="FFFFFF"/>
            </a:solidFill>
            <a:ln w="12700">
              <a:solidFill>
                <a:srgbClr val="0000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40" name="Groupe 339"/>
          <p:cNvGrpSpPr/>
          <p:nvPr/>
        </p:nvGrpSpPr>
        <p:grpSpPr>
          <a:xfrm>
            <a:off x="3808819" y="868496"/>
            <a:ext cx="305254" cy="298406"/>
            <a:chOff x="2165144" y="884165"/>
            <a:chExt cx="305254" cy="298406"/>
          </a:xfrm>
        </p:grpSpPr>
        <p:sp>
          <p:nvSpPr>
            <p:cNvPr id="341" name="Oval 100"/>
            <p:cNvSpPr>
              <a:spLocks noChangeArrowheads="1"/>
            </p:cNvSpPr>
            <p:nvPr/>
          </p:nvSpPr>
          <p:spPr bwMode="auto">
            <a:xfrm>
              <a:off x="2165144" y="884165"/>
              <a:ext cx="305254" cy="2984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2" name="Freeform 111"/>
            <p:cNvSpPr>
              <a:spLocks noChangeArrowheads="1"/>
            </p:cNvSpPr>
            <p:nvPr/>
          </p:nvSpPr>
          <p:spPr bwMode="auto">
            <a:xfrm>
              <a:off x="2227462" y="973922"/>
              <a:ext cx="176547" cy="104683"/>
            </a:xfrm>
            <a:custGeom>
              <a:avLst/>
              <a:gdLst/>
              <a:ahLst/>
              <a:cxnLst>
                <a:cxn ang="0">
                  <a:pos x="0" y="87"/>
                </a:cxn>
                <a:cxn ang="0">
                  <a:pos x="81" y="87"/>
                </a:cxn>
                <a:cxn ang="0">
                  <a:pos x="81" y="0"/>
                </a:cxn>
                <a:cxn ang="0">
                  <a:pos x="183" y="0"/>
                </a:cxn>
                <a:cxn ang="0">
                  <a:pos x="183" y="87"/>
                </a:cxn>
                <a:cxn ang="0">
                  <a:pos x="279" y="87"/>
                </a:cxn>
              </a:cxnLst>
              <a:rect l="0" t="0" r="r" b="b"/>
              <a:pathLst>
                <a:path w="279" h="87">
                  <a:moveTo>
                    <a:pt x="0" y="87"/>
                  </a:moveTo>
                  <a:lnTo>
                    <a:pt x="81" y="87"/>
                  </a:lnTo>
                  <a:lnTo>
                    <a:pt x="81" y="0"/>
                  </a:lnTo>
                  <a:lnTo>
                    <a:pt x="183" y="0"/>
                  </a:lnTo>
                  <a:lnTo>
                    <a:pt x="183" y="87"/>
                  </a:lnTo>
                  <a:lnTo>
                    <a:pt x="279" y="87"/>
                  </a:lnTo>
                </a:path>
              </a:pathLst>
            </a:custGeom>
            <a:noFill/>
            <a:ln w="12700">
              <a:solidFill>
                <a:srgbClr val="0000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44" name="Line 116"/>
          <p:cNvSpPr>
            <a:spLocks noChangeShapeType="1"/>
          </p:cNvSpPr>
          <p:nvPr/>
        </p:nvSpPr>
        <p:spPr bwMode="auto">
          <a:xfrm flipH="1">
            <a:off x="4202833" y="1494210"/>
            <a:ext cx="127569" cy="1204"/>
          </a:xfrm>
          <a:prstGeom prst="line">
            <a:avLst/>
          </a:prstGeom>
          <a:noFill/>
          <a:ln w="12700">
            <a:solidFill>
              <a:srgbClr val="0000CC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346" name="Text Box 103"/>
          <p:cNvSpPr txBox="1">
            <a:spLocks noChangeArrowheads="1"/>
          </p:cNvSpPr>
          <p:nvPr/>
        </p:nvSpPr>
        <p:spPr bwMode="auto">
          <a:xfrm>
            <a:off x="1215863" y="1117298"/>
            <a:ext cx="588921" cy="2637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 defTabSz="449263">
              <a:buClr>
                <a:srgbClr val="008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 smtClean="0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dc flux</a:t>
            </a:r>
            <a:endParaRPr lang="es-ES_tradnl" sz="1100" dirty="0">
              <a:solidFill>
                <a:srgbClr val="FF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7" name="Text Box 103"/>
          <p:cNvSpPr txBox="1">
            <a:spLocks noChangeArrowheads="1"/>
          </p:cNvSpPr>
          <p:nvPr/>
        </p:nvSpPr>
        <p:spPr bwMode="auto">
          <a:xfrm>
            <a:off x="1991103" y="356897"/>
            <a:ext cx="665865" cy="2637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 defTabSz="449263">
              <a:buClr>
                <a:srgbClr val="008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fast</a:t>
            </a:r>
            <a:r>
              <a:rPr lang="es-ES_tradnl" sz="11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flux</a:t>
            </a:r>
            <a:endParaRPr lang="es-ES_tradnl" sz="11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9" name="Line 116"/>
          <p:cNvSpPr>
            <a:spLocks noChangeShapeType="1"/>
          </p:cNvSpPr>
          <p:nvPr/>
        </p:nvSpPr>
        <p:spPr bwMode="auto">
          <a:xfrm>
            <a:off x="4346908" y="1495912"/>
            <a:ext cx="130601" cy="0"/>
          </a:xfrm>
          <a:prstGeom prst="line">
            <a:avLst/>
          </a:prstGeom>
          <a:noFill/>
          <a:ln w="12700">
            <a:solidFill>
              <a:srgbClr val="0000CC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62" name="Gerade Verbindung 400"/>
          <p:cNvCxnSpPr/>
          <p:nvPr/>
        </p:nvCxnSpPr>
        <p:spPr>
          <a:xfrm flipH="1">
            <a:off x="2941595" y="5193119"/>
            <a:ext cx="653913" cy="0"/>
          </a:xfrm>
          <a:prstGeom prst="line">
            <a:avLst/>
          </a:prstGeom>
          <a:ln w="127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Line 79"/>
          <p:cNvSpPr>
            <a:spLocks noChangeShapeType="1"/>
          </p:cNvSpPr>
          <p:nvPr/>
        </p:nvSpPr>
        <p:spPr bwMode="auto">
          <a:xfrm>
            <a:off x="3961992" y="1162919"/>
            <a:ext cx="0" cy="331289"/>
          </a:xfrm>
          <a:prstGeom prst="line">
            <a:avLst/>
          </a:prstGeom>
          <a:noFill/>
          <a:ln w="12700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246" name="AutoShape 78"/>
          <p:cNvSpPr>
            <a:spLocks noChangeArrowheads="1"/>
          </p:cNvSpPr>
          <p:nvPr/>
        </p:nvSpPr>
        <p:spPr bwMode="auto">
          <a:xfrm flipH="1">
            <a:off x="3829317" y="1349645"/>
            <a:ext cx="264250" cy="279155"/>
          </a:xfrm>
          <a:prstGeom prst="flowChartSummingJunction">
            <a:avLst/>
          </a:prstGeom>
          <a:solidFill>
            <a:srgbClr val="FFFFFF"/>
          </a:solidFill>
          <a:ln w="12700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370" name="Text Box 74"/>
          <p:cNvSpPr txBox="1">
            <a:spLocks noChangeArrowheads="1"/>
          </p:cNvSpPr>
          <p:nvPr/>
        </p:nvSpPr>
        <p:spPr bwMode="auto">
          <a:xfrm rot="16200000">
            <a:off x="1377726" y="3893383"/>
            <a:ext cx="572891" cy="23301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FF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900" dirty="0" err="1" smtClean="0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Niomax</a:t>
            </a:r>
            <a:endParaRPr lang="es-ES_tradnl" sz="900" dirty="0">
              <a:solidFill>
                <a:srgbClr val="FF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2" name="Text Box 74"/>
          <p:cNvSpPr txBox="1">
            <a:spLocks noChangeArrowheads="1"/>
          </p:cNvSpPr>
          <p:nvPr/>
        </p:nvSpPr>
        <p:spPr bwMode="auto">
          <a:xfrm rot="16200000">
            <a:off x="2252662" y="3622967"/>
            <a:ext cx="457474" cy="23301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FF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9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NbTi</a:t>
            </a:r>
            <a:r>
              <a:rPr lang="es-ES_tradnl" sz="9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_tradnl" sz="9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4" name="Text Box 74"/>
          <p:cNvSpPr txBox="1">
            <a:spLocks noChangeArrowheads="1"/>
          </p:cNvSpPr>
          <p:nvPr/>
        </p:nvSpPr>
        <p:spPr bwMode="auto">
          <a:xfrm rot="16200000">
            <a:off x="2300753" y="4961948"/>
            <a:ext cx="361294" cy="23301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FF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9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Cu </a:t>
            </a:r>
            <a:endParaRPr lang="es-ES_tradnl" sz="9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8" name="Text Box 74"/>
          <p:cNvSpPr txBox="1">
            <a:spLocks noChangeArrowheads="1"/>
          </p:cNvSpPr>
          <p:nvPr/>
        </p:nvSpPr>
        <p:spPr bwMode="auto">
          <a:xfrm rot="16200000">
            <a:off x="3438608" y="2285001"/>
            <a:ext cx="758839" cy="23301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FF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900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CuBe</a:t>
            </a:r>
            <a:r>
              <a:rPr lang="es-ES_tradnl" sz="9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s-ES_tradnl" sz="900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CuNi</a:t>
            </a:r>
            <a:endParaRPr lang="es-ES_tradnl" sz="9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9" name="Text Box 74"/>
          <p:cNvSpPr txBox="1">
            <a:spLocks noChangeArrowheads="1"/>
          </p:cNvSpPr>
          <p:nvPr/>
        </p:nvSpPr>
        <p:spPr bwMode="auto">
          <a:xfrm rot="16200000">
            <a:off x="3637091" y="3659710"/>
            <a:ext cx="438238" cy="23301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FF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900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CuNi</a:t>
            </a:r>
            <a:endParaRPr lang="es-ES_tradnl" sz="9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0" name="Text Box 74"/>
          <p:cNvSpPr txBox="1">
            <a:spLocks noChangeArrowheads="1"/>
          </p:cNvSpPr>
          <p:nvPr/>
        </p:nvSpPr>
        <p:spPr bwMode="auto">
          <a:xfrm rot="16200000">
            <a:off x="2313577" y="2766980"/>
            <a:ext cx="335646" cy="23301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FF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9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SS</a:t>
            </a:r>
            <a:endParaRPr lang="es-ES_tradnl" sz="9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1" name="Text Box 74"/>
          <p:cNvSpPr txBox="1">
            <a:spLocks noChangeArrowheads="1"/>
          </p:cNvSpPr>
          <p:nvPr/>
        </p:nvSpPr>
        <p:spPr bwMode="auto">
          <a:xfrm rot="16200000">
            <a:off x="3666445" y="2766980"/>
            <a:ext cx="335646" cy="23301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FF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9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SS</a:t>
            </a:r>
            <a:endParaRPr lang="es-ES_tradnl" sz="9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2" name="Text Box 74"/>
          <p:cNvSpPr txBox="1">
            <a:spLocks noChangeArrowheads="1"/>
          </p:cNvSpPr>
          <p:nvPr/>
        </p:nvSpPr>
        <p:spPr bwMode="auto">
          <a:xfrm rot="16200000">
            <a:off x="3536929" y="4961948"/>
            <a:ext cx="361294" cy="23301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FF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9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Cu </a:t>
            </a:r>
            <a:endParaRPr lang="es-ES_tradnl" sz="9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3" name="Text Box 74"/>
          <p:cNvSpPr txBox="1">
            <a:spLocks noChangeArrowheads="1"/>
          </p:cNvSpPr>
          <p:nvPr/>
        </p:nvSpPr>
        <p:spPr bwMode="auto">
          <a:xfrm rot="16200000">
            <a:off x="4453782" y="5148070"/>
            <a:ext cx="361294" cy="23301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FF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9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Cu </a:t>
            </a:r>
            <a:endParaRPr lang="es-ES_tradnl" sz="900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6" name="Text Box 74"/>
          <p:cNvSpPr txBox="1">
            <a:spLocks noChangeArrowheads="1"/>
          </p:cNvSpPr>
          <p:nvPr/>
        </p:nvSpPr>
        <p:spPr bwMode="auto">
          <a:xfrm rot="16200000">
            <a:off x="4042355" y="2285001"/>
            <a:ext cx="758839" cy="23301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FF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9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CuBe</a:t>
            </a:r>
            <a:r>
              <a:rPr lang="es-ES_tradnl" sz="9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s-ES_tradnl" sz="9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CuNi</a:t>
            </a:r>
            <a:endParaRPr lang="es-ES_tradnl" sz="900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9" name="Text Box 74"/>
          <p:cNvSpPr txBox="1">
            <a:spLocks noChangeArrowheads="1"/>
          </p:cNvSpPr>
          <p:nvPr/>
        </p:nvSpPr>
        <p:spPr bwMode="auto">
          <a:xfrm rot="16200000">
            <a:off x="4205775" y="3077750"/>
            <a:ext cx="457474" cy="23301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FF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900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NbTi</a:t>
            </a:r>
            <a:r>
              <a:rPr lang="es-ES_tradnl" sz="9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_tradnl" sz="900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0" name="Text Box 74"/>
          <p:cNvSpPr txBox="1">
            <a:spLocks noChangeArrowheads="1"/>
          </p:cNvSpPr>
          <p:nvPr/>
        </p:nvSpPr>
        <p:spPr bwMode="auto">
          <a:xfrm rot="16200000">
            <a:off x="2262281" y="1814390"/>
            <a:ext cx="438238" cy="23301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FF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9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CuNi</a:t>
            </a:r>
            <a:endParaRPr lang="es-ES_tradnl" sz="9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7" name="Groupe 36"/>
          <p:cNvGrpSpPr/>
          <p:nvPr/>
        </p:nvGrpSpPr>
        <p:grpSpPr>
          <a:xfrm flipH="1">
            <a:off x="621084" y="5347908"/>
            <a:ext cx="494532" cy="168689"/>
            <a:chOff x="1983765" y="5500310"/>
            <a:chExt cx="494532" cy="168689"/>
          </a:xfrm>
        </p:grpSpPr>
        <p:cxnSp>
          <p:nvCxnSpPr>
            <p:cNvPr id="277" name="Gerade Verbindung 400"/>
            <p:cNvCxnSpPr/>
            <p:nvPr/>
          </p:nvCxnSpPr>
          <p:spPr>
            <a:xfrm flipH="1">
              <a:off x="2013086" y="5668999"/>
              <a:ext cx="284190" cy="0"/>
            </a:xfrm>
            <a:prstGeom prst="line">
              <a:avLst/>
            </a:prstGeom>
            <a:ln w="1270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cteur droit 277"/>
            <p:cNvCxnSpPr/>
            <p:nvPr/>
          </p:nvCxnSpPr>
          <p:spPr>
            <a:xfrm>
              <a:off x="2092752" y="5500310"/>
              <a:ext cx="140979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Arc 281"/>
            <p:cNvSpPr/>
            <p:nvPr/>
          </p:nvSpPr>
          <p:spPr>
            <a:xfrm>
              <a:off x="1983765" y="5500310"/>
              <a:ext cx="222736" cy="77282"/>
            </a:xfrm>
            <a:prstGeom prst="arc">
              <a:avLst>
                <a:gd name="adj1" fmla="val 5378444"/>
                <a:gd name="adj2" fmla="val 16015504"/>
              </a:avLst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83" name="Connecteur droit 282"/>
            <p:cNvCxnSpPr>
              <a:stCxn id="282" idx="0"/>
            </p:cNvCxnSpPr>
            <p:nvPr/>
          </p:nvCxnSpPr>
          <p:spPr>
            <a:xfrm>
              <a:off x="2095375" y="5577592"/>
              <a:ext cx="185859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Gerade Verbindung 400"/>
            <p:cNvCxnSpPr/>
            <p:nvPr/>
          </p:nvCxnSpPr>
          <p:spPr>
            <a:xfrm flipH="1">
              <a:off x="2194107" y="5668999"/>
              <a:ext cx="284190" cy="0"/>
            </a:xfrm>
            <a:prstGeom prst="line">
              <a:avLst/>
            </a:prstGeom>
            <a:ln w="12700">
              <a:solidFill>
                <a:srgbClr val="008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cteur droit 285"/>
            <p:cNvCxnSpPr/>
            <p:nvPr/>
          </p:nvCxnSpPr>
          <p:spPr>
            <a:xfrm>
              <a:off x="2242908" y="5500310"/>
              <a:ext cx="140979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Connecteur droit 290"/>
            <p:cNvCxnSpPr/>
            <p:nvPr/>
          </p:nvCxnSpPr>
          <p:spPr>
            <a:xfrm>
              <a:off x="2245531" y="5577592"/>
              <a:ext cx="185859" cy="0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2" name="Groupe 271"/>
          <p:cNvGrpSpPr/>
          <p:nvPr/>
        </p:nvGrpSpPr>
        <p:grpSpPr>
          <a:xfrm>
            <a:off x="1324756" y="591606"/>
            <a:ext cx="305254" cy="298406"/>
            <a:chOff x="2165144" y="884165"/>
            <a:chExt cx="305254" cy="298406"/>
          </a:xfrm>
        </p:grpSpPr>
        <p:sp>
          <p:nvSpPr>
            <p:cNvPr id="273" name="Oval 100"/>
            <p:cNvSpPr>
              <a:spLocks noChangeArrowheads="1"/>
            </p:cNvSpPr>
            <p:nvPr/>
          </p:nvSpPr>
          <p:spPr bwMode="auto">
            <a:xfrm>
              <a:off x="2165144" y="884165"/>
              <a:ext cx="305254" cy="29840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accent6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4" name="Freeform 111"/>
            <p:cNvSpPr>
              <a:spLocks noChangeArrowheads="1"/>
            </p:cNvSpPr>
            <p:nvPr/>
          </p:nvSpPr>
          <p:spPr bwMode="auto">
            <a:xfrm>
              <a:off x="2175406" y="973922"/>
              <a:ext cx="159881" cy="104693"/>
            </a:xfrm>
            <a:custGeom>
              <a:avLst/>
              <a:gdLst>
                <a:gd name="connsiteX0" fmla="*/ 0 w 9056"/>
                <a:gd name="connsiteY0" fmla="*/ 9773 h 10000"/>
                <a:gd name="connsiteX1" fmla="*/ 1959 w 9056"/>
                <a:gd name="connsiteY1" fmla="*/ 10000 h 10000"/>
                <a:gd name="connsiteX2" fmla="*/ 1959 w 9056"/>
                <a:gd name="connsiteY2" fmla="*/ 0 h 10000"/>
                <a:gd name="connsiteX3" fmla="*/ 5615 w 9056"/>
                <a:gd name="connsiteY3" fmla="*/ 0 h 10000"/>
                <a:gd name="connsiteX4" fmla="*/ 5615 w 9056"/>
                <a:gd name="connsiteY4" fmla="*/ 10000 h 10000"/>
                <a:gd name="connsiteX5" fmla="*/ 9056 w 9056"/>
                <a:gd name="connsiteY5" fmla="*/ 10000 h 10000"/>
                <a:gd name="connsiteX0" fmla="*/ 0 w 10000"/>
                <a:gd name="connsiteY0" fmla="*/ 10001 h 10001"/>
                <a:gd name="connsiteX1" fmla="*/ 2163 w 10000"/>
                <a:gd name="connsiteY1" fmla="*/ 10000 h 10001"/>
                <a:gd name="connsiteX2" fmla="*/ 2163 w 10000"/>
                <a:gd name="connsiteY2" fmla="*/ 0 h 10001"/>
                <a:gd name="connsiteX3" fmla="*/ 6200 w 10000"/>
                <a:gd name="connsiteY3" fmla="*/ 0 h 10001"/>
                <a:gd name="connsiteX4" fmla="*/ 6200 w 10000"/>
                <a:gd name="connsiteY4" fmla="*/ 10000 h 10001"/>
                <a:gd name="connsiteX5" fmla="*/ 10000 w 10000"/>
                <a:gd name="connsiteY5" fmla="*/ 10000 h 1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1">
                  <a:moveTo>
                    <a:pt x="0" y="10001"/>
                  </a:moveTo>
                  <a:lnTo>
                    <a:pt x="2163" y="10000"/>
                  </a:lnTo>
                  <a:lnTo>
                    <a:pt x="2163" y="0"/>
                  </a:lnTo>
                  <a:lnTo>
                    <a:pt x="6200" y="0"/>
                  </a:lnTo>
                  <a:lnTo>
                    <a:pt x="6200" y="10000"/>
                  </a:lnTo>
                  <a:lnTo>
                    <a:pt x="10000" y="10000"/>
                  </a:lnTo>
                </a:path>
              </a:pathLst>
            </a:custGeom>
            <a:noFill/>
            <a:ln w="127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5" name="Freeform 111"/>
            <p:cNvSpPr>
              <a:spLocks noChangeArrowheads="1"/>
            </p:cNvSpPr>
            <p:nvPr/>
          </p:nvSpPr>
          <p:spPr bwMode="auto">
            <a:xfrm>
              <a:off x="2289649" y="973922"/>
              <a:ext cx="176547" cy="104683"/>
            </a:xfrm>
            <a:custGeom>
              <a:avLst/>
              <a:gdLst/>
              <a:ahLst/>
              <a:cxnLst>
                <a:cxn ang="0">
                  <a:pos x="0" y="87"/>
                </a:cxn>
                <a:cxn ang="0">
                  <a:pos x="81" y="87"/>
                </a:cxn>
                <a:cxn ang="0">
                  <a:pos x="81" y="0"/>
                </a:cxn>
                <a:cxn ang="0">
                  <a:pos x="183" y="0"/>
                </a:cxn>
                <a:cxn ang="0">
                  <a:pos x="183" y="87"/>
                </a:cxn>
                <a:cxn ang="0">
                  <a:pos x="279" y="87"/>
                </a:cxn>
              </a:cxnLst>
              <a:rect l="0" t="0" r="r" b="b"/>
              <a:pathLst>
                <a:path w="279" h="87">
                  <a:moveTo>
                    <a:pt x="0" y="87"/>
                  </a:moveTo>
                  <a:lnTo>
                    <a:pt x="81" y="87"/>
                  </a:lnTo>
                  <a:lnTo>
                    <a:pt x="81" y="0"/>
                  </a:lnTo>
                  <a:lnTo>
                    <a:pt x="183" y="0"/>
                  </a:lnTo>
                  <a:lnTo>
                    <a:pt x="183" y="87"/>
                  </a:lnTo>
                  <a:lnTo>
                    <a:pt x="279" y="87"/>
                  </a:lnTo>
                </a:path>
              </a:pathLst>
            </a:custGeom>
            <a:noFill/>
            <a:ln w="127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76" name="Text Box 103"/>
          <p:cNvSpPr txBox="1">
            <a:spLocks noChangeArrowheads="1"/>
          </p:cNvSpPr>
          <p:nvPr/>
        </p:nvSpPr>
        <p:spPr bwMode="auto">
          <a:xfrm>
            <a:off x="971600" y="356897"/>
            <a:ext cx="1028143" cy="2637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 defTabSz="449263">
              <a:buClr>
                <a:srgbClr val="008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1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10 MHz </a:t>
            </a:r>
            <a:r>
              <a:rPr lang="es-ES_tradnl" sz="11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clock</a:t>
            </a:r>
            <a:endParaRPr lang="es-ES_tradnl" sz="1100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2" name="Connecteur droit 291"/>
          <p:cNvCxnSpPr/>
          <p:nvPr/>
        </p:nvCxnSpPr>
        <p:spPr>
          <a:xfrm rot="5400000">
            <a:off x="1241755" y="657809"/>
            <a:ext cx="0" cy="16600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onnecteur droit 294"/>
          <p:cNvCxnSpPr/>
          <p:nvPr/>
        </p:nvCxnSpPr>
        <p:spPr>
          <a:xfrm rot="5400000">
            <a:off x="1010431" y="657810"/>
            <a:ext cx="0" cy="16600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Connecteur droit 296"/>
          <p:cNvCxnSpPr/>
          <p:nvPr/>
        </p:nvCxnSpPr>
        <p:spPr>
          <a:xfrm flipH="1">
            <a:off x="1619404" y="740811"/>
            <a:ext cx="3463584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e 21"/>
          <p:cNvGrpSpPr/>
          <p:nvPr/>
        </p:nvGrpSpPr>
        <p:grpSpPr>
          <a:xfrm>
            <a:off x="2150323" y="733709"/>
            <a:ext cx="37666" cy="224544"/>
            <a:chOff x="2013110" y="733709"/>
            <a:chExt cx="37666" cy="224544"/>
          </a:xfrm>
        </p:grpSpPr>
        <p:cxnSp>
          <p:nvCxnSpPr>
            <p:cNvPr id="7" name="Connecteur droit 6"/>
            <p:cNvCxnSpPr/>
            <p:nvPr/>
          </p:nvCxnSpPr>
          <p:spPr>
            <a:xfrm>
              <a:off x="2016434" y="733709"/>
              <a:ext cx="0" cy="224544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Connecteur droit 297"/>
            <p:cNvCxnSpPr/>
            <p:nvPr/>
          </p:nvCxnSpPr>
          <p:spPr>
            <a:xfrm flipH="1">
              <a:off x="2013110" y="949661"/>
              <a:ext cx="37666" cy="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8" name="Text Box 74"/>
          <p:cNvSpPr txBox="1">
            <a:spLocks noChangeArrowheads="1"/>
          </p:cNvSpPr>
          <p:nvPr/>
        </p:nvSpPr>
        <p:spPr bwMode="auto">
          <a:xfrm rot="16200000">
            <a:off x="1175749" y="2105679"/>
            <a:ext cx="976847" cy="23301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FF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900" dirty="0" err="1" smtClean="0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CuNi</a:t>
            </a:r>
            <a:r>
              <a:rPr lang="es-ES_tradnl" sz="900" dirty="0" smtClean="0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s-ES_tradnl" sz="900" dirty="0" err="1" smtClean="0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manganin</a:t>
            </a:r>
            <a:endParaRPr lang="es-ES_tradnl" sz="900" dirty="0">
              <a:solidFill>
                <a:srgbClr val="FF00FF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51" name="Group 138"/>
          <p:cNvGrpSpPr>
            <a:grpSpLocks/>
          </p:cNvGrpSpPr>
          <p:nvPr/>
        </p:nvGrpSpPr>
        <p:grpSpPr bwMode="auto">
          <a:xfrm>
            <a:off x="1433429" y="1713427"/>
            <a:ext cx="99437" cy="1213365"/>
            <a:chOff x="1001" y="2521"/>
            <a:chExt cx="52" cy="912"/>
          </a:xfrm>
        </p:grpSpPr>
        <p:grpSp>
          <p:nvGrpSpPr>
            <p:cNvPr id="552" name="Group 139"/>
            <p:cNvGrpSpPr>
              <a:grpSpLocks noChangeAspect="1"/>
            </p:cNvGrpSpPr>
            <p:nvPr/>
          </p:nvGrpSpPr>
          <p:grpSpPr bwMode="auto">
            <a:xfrm>
              <a:off x="1001" y="2942"/>
              <a:ext cx="51" cy="491"/>
              <a:chOff x="19059" y="16674"/>
              <a:chExt cx="61" cy="594"/>
            </a:xfrm>
          </p:grpSpPr>
          <p:grpSp>
            <p:nvGrpSpPr>
              <p:cNvPr id="579" name="Group 140"/>
              <p:cNvGrpSpPr>
                <a:grpSpLocks noChangeAspect="1"/>
              </p:cNvGrpSpPr>
              <p:nvPr/>
            </p:nvGrpSpPr>
            <p:grpSpPr bwMode="auto">
              <a:xfrm>
                <a:off x="19059" y="16928"/>
                <a:ext cx="61" cy="340"/>
                <a:chOff x="19147" y="16792"/>
                <a:chExt cx="61" cy="340"/>
              </a:xfrm>
            </p:grpSpPr>
            <p:grpSp>
              <p:nvGrpSpPr>
                <p:cNvPr id="587" name="Group 141"/>
                <p:cNvGrpSpPr>
                  <a:grpSpLocks noChangeAspect="1"/>
                </p:cNvGrpSpPr>
                <p:nvPr/>
              </p:nvGrpSpPr>
              <p:grpSpPr bwMode="auto">
                <a:xfrm rot="-16200000" flipH="1" flipV="1">
                  <a:off x="19008" y="16933"/>
                  <a:ext cx="339" cy="60"/>
                  <a:chOff x="959" y="2154"/>
                  <a:chExt cx="429" cy="137"/>
                </a:xfrm>
              </p:grpSpPr>
              <p:sp>
                <p:nvSpPr>
                  <p:cNvPr id="591" name="Freeform 142"/>
                  <p:cNvSpPr>
                    <a:spLocks noChangeAspect="1"/>
                  </p:cNvSpPr>
                  <p:nvPr/>
                </p:nvSpPr>
                <p:spPr bwMode="auto">
                  <a:xfrm flipV="1">
                    <a:off x="959" y="2154"/>
                    <a:ext cx="215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592" name="Freeform 143"/>
                  <p:cNvSpPr>
                    <a:spLocks noChangeAspect="1"/>
                  </p:cNvSpPr>
                  <p:nvPr/>
                </p:nvSpPr>
                <p:spPr bwMode="auto">
                  <a:xfrm flipV="1">
                    <a:off x="1174" y="2154"/>
                    <a:ext cx="214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588" name="Group 144"/>
                <p:cNvGrpSpPr>
                  <a:grpSpLocks noChangeAspect="1"/>
                </p:cNvGrpSpPr>
                <p:nvPr/>
              </p:nvGrpSpPr>
              <p:grpSpPr bwMode="auto">
                <a:xfrm rot="5400000" flipH="1">
                  <a:off x="19007" y="16932"/>
                  <a:ext cx="339" cy="60"/>
                  <a:chOff x="959" y="2154"/>
                  <a:chExt cx="429" cy="137"/>
                </a:xfrm>
              </p:grpSpPr>
              <p:sp>
                <p:nvSpPr>
                  <p:cNvPr id="589" name="Freeform 145"/>
                  <p:cNvSpPr>
                    <a:spLocks noChangeAspect="1"/>
                  </p:cNvSpPr>
                  <p:nvPr/>
                </p:nvSpPr>
                <p:spPr bwMode="auto">
                  <a:xfrm flipV="1">
                    <a:off x="959" y="2154"/>
                    <a:ext cx="215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590" name="Freeform 146"/>
                  <p:cNvSpPr>
                    <a:spLocks noChangeAspect="1"/>
                  </p:cNvSpPr>
                  <p:nvPr/>
                </p:nvSpPr>
                <p:spPr bwMode="auto">
                  <a:xfrm flipV="1">
                    <a:off x="1174" y="2154"/>
                    <a:ext cx="214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</p:grpSp>
          <p:grpSp>
            <p:nvGrpSpPr>
              <p:cNvPr id="580" name="Group 147"/>
              <p:cNvGrpSpPr>
                <a:grpSpLocks noChangeAspect="1"/>
              </p:cNvGrpSpPr>
              <p:nvPr/>
            </p:nvGrpSpPr>
            <p:grpSpPr bwMode="auto">
              <a:xfrm>
                <a:off x="19059" y="16674"/>
                <a:ext cx="61" cy="340"/>
                <a:chOff x="19147" y="16792"/>
                <a:chExt cx="61" cy="340"/>
              </a:xfrm>
            </p:grpSpPr>
            <p:grpSp>
              <p:nvGrpSpPr>
                <p:cNvPr id="581" name="Group 148"/>
                <p:cNvGrpSpPr>
                  <a:grpSpLocks noChangeAspect="1"/>
                </p:cNvGrpSpPr>
                <p:nvPr/>
              </p:nvGrpSpPr>
              <p:grpSpPr bwMode="auto">
                <a:xfrm rot="-16200000" flipH="1" flipV="1">
                  <a:off x="19008" y="16933"/>
                  <a:ext cx="339" cy="60"/>
                  <a:chOff x="959" y="2154"/>
                  <a:chExt cx="429" cy="137"/>
                </a:xfrm>
              </p:grpSpPr>
              <p:sp>
                <p:nvSpPr>
                  <p:cNvPr id="585" name="Freeform 149"/>
                  <p:cNvSpPr>
                    <a:spLocks noChangeAspect="1"/>
                  </p:cNvSpPr>
                  <p:nvPr/>
                </p:nvSpPr>
                <p:spPr bwMode="auto">
                  <a:xfrm flipV="1">
                    <a:off x="959" y="2154"/>
                    <a:ext cx="215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586" name="Freeform 150"/>
                  <p:cNvSpPr>
                    <a:spLocks noChangeAspect="1"/>
                  </p:cNvSpPr>
                  <p:nvPr/>
                </p:nvSpPr>
                <p:spPr bwMode="auto">
                  <a:xfrm flipV="1">
                    <a:off x="1174" y="2154"/>
                    <a:ext cx="214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582" name="Group 151"/>
                <p:cNvGrpSpPr>
                  <a:grpSpLocks noChangeAspect="1"/>
                </p:cNvGrpSpPr>
                <p:nvPr/>
              </p:nvGrpSpPr>
              <p:grpSpPr bwMode="auto">
                <a:xfrm rot="5400000" flipH="1">
                  <a:off x="19007" y="16932"/>
                  <a:ext cx="339" cy="60"/>
                  <a:chOff x="959" y="2154"/>
                  <a:chExt cx="429" cy="137"/>
                </a:xfrm>
              </p:grpSpPr>
              <p:sp>
                <p:nvSpPr>
                  <p:cNvPr id="583" name="Freeform 152"/>
                  <p:cNvSpPr>
                    <a:spLocks noChangeAspect="1"/>
                  </p:cNvSpPr>
                  <p:nvPr/>
                </p:nvSpPr>
                <p:spPr bwMode="auto">
                  <a:xfrm flipV="1">
                    <a:off x="959" y="2154"/>
                    <a:ext cx="215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584" name="Freeform 153"/>
                  <p:cNvSpPr>
                    <a:spLocks noChangeAspect="1"/>
                  </p:cNvSpPr>
                  <p:nvPr/>
                </p:nvSpPr>
                <p:spPr bwMode="auto">
                  <a:xfrm flipV="1">
                    <a:off x="1174" y="2154"/>
                    <a:ext cx="214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</p:grpSp>
        </p:grpSp>
        <p:grpSp>
          <p:nvGrpSpPr>
            <p:cNvPr id="553" name="Group 154"/>
            <p:cNvGrpSpPr>
              <a:grpSpLocks noChangeAspect="1"/>
            </p:cNvGrpSpPr>
            <p:nvPr/>
          </p:nvGrpSpPr>
          <p:grpSpPr bwMode="auto">
            <a:xfrm>
              <a:off x="1002" y="2521"/>
              <a:ext cx="51" cy="491"/>
              <a:chOff x="19059" y="16674"/>
              <a:chExt cx="61" cy="594"/>
            </a:xfrm>
          </p:grpSpPr>
          <p:grpSp>
            <p:nvGrpSpPr>
              <p:cNvPr id="565" name="Group 155"/>
              <p:cNvGrpSpPr>
                <a:grpSpLocks noChangeAspect="1"/>
              </p:cNvGrpSpPr>
              <p:nvPr/>
            </p:nvGrpSpPr>
            <p:grpSpPr bwMode="auto">
              <a:xfrm>
                <a:off x="19059" y="16928"/>
                <a:ext cx="61" cy="340"/>
                <a:chOff x="19147" y="16792"/>
                <a:chExt cx="61" cy="340"/>
              </a:xfrm>
            </p:grpSpPr>
            <p:grpSp>
              <p:nvGrpSpPr>
                <p:cNvPr id="573" name="Group 156"/>
                <p:cNvGrpSpPr>
                  <a:grpSpLocks noChangeAspect="1"/>
                </p:cNvGrpSpPr>
                <p:nvPr/>
              </p:nvGrpSpPr>
              <p:grpSpPr bwMode="auto">
                <a:xfrm rot="-16200000" flipH="1" flipV="1">
                  <a:off x="19008" y="16933"/>
                  <a:ext cx="339" cy="60"/>
                  <a:chOff x="959" y="2154"/>
                  <a:chExt cx="429" cy="137"/>
                </a:xfrm>
              </p:grpSpPr>
              <p:sp>
                <p:nvSpPr>
                  <p:cNvPr id="577" name="Freeform 157"/>
                  <p:cNvSpPr>
                    <a:spLocks noChangeAspect="1"/>
                  </p:cNvSpPr>
                  <p:nvPr/>
                </p:nvSpPr>
                <p:spPr bwMode="auto">
                  <a:xfrm flipV="1">
                    <a:off x="959" y="2154"/>
                    <a:ext cx="215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578" name="Freeform 158"/>
                  <p:cNvSpPr>
                    <a:spLocks noChangeAspect="1"/>
                  </p:cNvSpPr>
                  <p:nvPr/>
                </p:nvSpPr>
                <p:spPr bwMode="auto">
                  <a:xfrm flipV="1">
                    <a:off x="1174" y="2154"/>
                    <a:ext cx="214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574" name="Group 159"/>
                <p:cNvGrpSpPr>
                  <a:grpSpLocks noChangeAspect="1"/>
                </p:cNvGrpSpPr>
                <p:nvPr/>
              </p:nvGrpSpPr>
              <p:grpSpPr bwMode="auto">
                <a:xfrm rot="5400000" flipH="1">
                  <a:off x="19007" y="16932"/>
                  <a:ext cx="339" cy="60"/>
                  <a:chOff x="959" y="2154"/>
                  <a:chExt cx="429" cy="137"/>
                </a:xfrm>
              </p:grpSpPr>
              <p:sp>
                <p:nvSpPr>
                  <p:cNvPr id="575" name="Freeform 160"/>
                  <p:cNvSpPr>
                    <a:spLocks noChangeAspect="1"/>
                  </p:cNvSpPr>
                  <p:nvPr/>
                </p:nvSpPr>
                <p:spPr bwMode="auto">
                  <a:xfrm flipV="1">
                    <a:off x="959" y="2154"/>
                    <a:ext cx="215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576" name="Freeform 161"/>
                  <p:cNvSpPr>
                    <a:spLocks noChangeAspect="1"/>
                  </p:cNvSpPr>
                  <p:nvPr/>
                </p:nvSpPr>
                <p:spPr bwMode="auto">
                  <a:xfrm flipV="1">
                    <a:off x="1174" y="2154"/>
                    <a:ext cx="214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</p:grpSp>
          <p:grpSp>
            <p:nvGrpSpPr>
              <p:cNvPr id="566" name="Group 162"/>
              <p:cNvGrpSpPr>
                <a:grpSpLocks noChangeAspect="1"/>
              </p:cNvGrpSpPr>
              <p:nvPr/>
            </p:nvGrpSpPr>
            <p:grpSpPr bwMode="auto">
              <a:xfrm>
                <a:off x="19059" y="16674"/>
                <a:ext cx="61" cy="340"/>
                <a:chOff x="19147" y="16792"/>
                <a:chExt cx="61" cy="340"/>
              </a:xfrm>
            </p:grpSpPr>
            <p:grpSp>
              <p:nvGrpSpPr>
                <p:cNvPr id="567" name="Group 163"/>
                <p:cNvGrpSpPr>
                  <a:grpSpLocks noChangeAspect="1"/>
                </p:cNvGrpSpPr>
                <p:nvPr/>
              </p:nvGrpSpPr>
              <p:grpSpPr bwMode="auto">
                <a:xfrm rot="-16200000" flipH="1" flipV="1">
                  <a:off x="19008" y="16933"/>
                  <a:ext cx="339" cy="60"/>
                  <a:chOff x="959" y="2154"/>
                  <a:chExt cx="429" cy="137"/>
                </a:xfrm>
              </p:grpSpPr>
              <p:sp>
                <p:nvSpPr>
                  <p:cNvPr id="571" name="Freeform 164"/>
                  <p:cNvSpPr>
                    <a:spLocks noChangeAspect="1"/>
                  </p:cNvSpPr>
                  <p:nvPr/>
                </p:nvSpPr>
                <p:spPr bwMode="auto">
                  <a:xfrm flipV="1">
                    <a:off x="959" y="2154"/>
                    <a:ext cx="215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572" name="Freeform 165"/>
                  <p:cNvSpPr>
                    <a:spLocks noChangeAspect="1"/>
                  </p:cNvSpPr>
                  <p:nvPr/>
                </p:nvSpPr>
                <p:spPr bwMode="auto">
                  <a:xfrm flipV="1">
                    <a:off x="1174" y="2154"/>
                    <a:ext cx="214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568" name="Group 166"/>
                <p:cNvGrpSpPr>
                  <a:grpSpLocks noChangeAspect="1"/>
                </p:cNvGrpSpPr>
                <p:nvPr/>
              </p:nvGrpSpPr>
              <p:grpSpPr bwMode="auto">
                <a:xfrm rot="5400000" flipH="1">
                  <a:off x="19007" y="16932"/>
                  <a:ext cx="339" cy="60"/>
                  <a:chOff x="959" y="2154"/>
                  <a:chExt cx="429" cy="137"/>
                </a:xfrm>
              </p:grpSpPr>
              <p:sp>
                <p:nvSpPr>
                  <p:cNvPr id="569" name="Freeform 167"/>
                  <p:cNvSpPr>
                    <a:spLocks noChangeAspect="1"/>
                  </p:cNvSpPr>
                  <p:nvPr/>
                </p:nvSpPr>
                <p:spPr bwMode="auto">
                  <a:xfrm flipV="1">
                    <a:off x="959" y="2154"/>
                    <a:ext cx="215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570" name="Freeform 168"/>
                  <p:cNvSpPr>
                    <a:spLocks noChangeAspect="1"/>
                  </p:cNvSpPr>
                  <p:nvPr/>
                </p:nvSpPr>
                <p:spPr bwMode="auto">
                  <a:xfrm flipV="1">
                    <a:off x="1174" y="2154"/>
                    <a:ext cx="214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</p:grpSp>
        </p:grpSp>
      </p:grpSp>
      <p:grpSp>
        <p:nvGrpSpPr>
          <p:cNvPr id="61" name="Groupe 60"/>
          <p:cNvGrpSpPr/>
          <p:nvPr/>
        </p:nvGrpSpPr>
        <p:grpSpPr>
          <a:xfrm>
            <a:off x="1436141" y="3191978"/>
            <a:ext cx="100791" cy="1587223"/>
            <a:chOff x="179512" y="3191978"/>
            <a:chExt cx="100791" cy="1587223"/>
          </a:xfrm>
        </p:grpSpPr>
        <p:grpSp>
          <p:nvGrpSpPr>
            <p:cNvPr id="594" name="Group 139"/>
            <p:cNvGrpSpPr>
              <a:grpSpLocks noChangeAspect="1"/>
            </p:cNvGrpSpPr>
            <p:nvPr/>
          </p:nvGrpSpPr>
          <p:grpSpPr bwMode="auto">
            <a:xfrm>
              <a:off x="179512" y="4125953"/>
              <a:ext cx="97525" cy="653248"/>
              <a:chOff x="19059" y="16674"/>
              <a:chExt cx="61" cy="594"/>
            </a:xfrm>
          </p:grpSpPr>
          <p:grpSp>
            <p:nvGrpSpPr>
              <p:cNvPr id="621" name="Group 140"/>
              <p:cNvGrpSpPr>
                <a:grpSpLocks noChangeAspect="1"/>
              </p:cNvGrpSpPr>
              <p:nvPr/>
            </p:nvGrpSpPr>
            <p:grpSpPr bwMode="auto">
              <a:xfrm>
                <a:off x="19059" y="16928"/>
                <a:ext cx="61" cy="340"/>
                <a:chOff x="19147" y="16792"/>
                <a:chExt cx="61" cy="340"/>
              </a:xfrm>
            </p:grpSpPr>
            <p:grpSp>
              <p:nvGrpSpPr>
                <p:cNvPr id="629" name="Group 141"/>
                <p:cNvGrpSpPr>
                  <a:grpSpLocks noChangeAspect="1"/>
                </p:cNvGrpSpPr>
                <p:nvPr/>
              </p:nvGrpSpPr>
              <p:grpSpPr bwMode="auto">
                <a:xfrm rot="-16200000" flipH="1" flipV="1">
                  <a:off x="19008" y="16933"/>
                  <a:ext cx="339" cy="60"/>
                  <a:chOff x="959" y="2154"/>
                  <a:chExt cx="429" cy="137"/>
                </a:xfrm>
              </p:grpSpPr>
              <p:sp>
                <p:nvSpPr>
                  <p:cNvPr id="633" name="Freeform 142"/>
                  <p:cNvSpPr>
                    <a:spLocks noChangeAspect="1"/>
                  </p:cNvSpPr>
                  <p:nvPr/>
                </p:nvSpPr>
                <p:spPr bwMode="auto">
                  <a:xfrm flipV="1">
                    <a:off x="959" y="2154"/>
                    <a:ext cx="215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634" name="Freeform 143"/>
                  <p:cNvSpPr>
                    <a:spLocks noChangeAspect="1"/>
                  </p:cNvSpPr>
                  <p:nvPr/>
                </p:nvSpPr>
                <p:spPr bwMode="auto">
                  <a:xfrm flipV="1">
                    <a:off x="1174" y="2154"/>
                    <a:ext cx="214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630" name="Group 144"/>
                <p:cNvGrpSpPr>
                  <a:grpSpLocks noChangeAspect="1"/>
                </p:cNvGrpSpPr>
                <p:nvPr/>
              </p:nvGrpSpPr>
              <p:grpSpPr bwMode="auto">
                <a:xfrm rot="5400000" flipH="1">
                  <a:off x="19007" y="16932"/>
                  <a:ext cx="339" cy="60"/>
                  <a:chOff x="959" y="2154"/>
                  <a:chExt cx="429" cy="137"/>
                </a:xfrm>
              </p:grpSpPr>
              <p:sp>
                <p:nvSpPr>
                  <p:cNvPr id="631" name="Freeform 145"/>
                  <p:cNvSpPr>
                    <a:spLocks noChangeAspect="1"/>
                  </p:cNvSpPr>
                  <p:nvPr/>
                </p:nvSpPr>
                <p:spPr bwMode="auto">
                  <a:xfrm flipV="1">
                    <a:off x="959" y="2154"/>
                    <a:ext cx="215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632" name="Freeform 146"/>
                  <p:cNvSpPr>
                    <a:spLocks noChangeAspect="1"/>
                  </p:cNvSpPr>
                  <p:nvPr/>
                </p:nvSpPr>
                <p:spPr bwMode="auto">
                  <a:xfrm flipV="1">
                    <a:off x="1174" y="2154"/>
                    <a:ext cx="214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</p:grpSp>
          <p:grpSp>
            <p:nvGrpSpPr>
              <p:cNvPr id="622" name="Group 147"/>
              <p:cNvGrpSpPr>
                <a:grpSpLocks noChangeAspect="1"/>
              </p:cNvGrpSpPr>
              <p:nvPr/>
            </p:nvGrpSpPr>
            <p:grpSpPr bwMode="auto">
              <a:xfrm>
                <a:off x="19059" y="16674"/>
                <a:ext cx="61" cy="340"/>
                <a:chOff x="19147" y="16792"/>
                <a:chExt cx="61" cy="340"/>
              </a:xfrm>
            </p:grpSpPr>
            <p:grpSp>
              <p:nvGrpSpPr>
                <p:cNvPr id="623" name="Group 148"/>
                <p:cNvGrpSpPr>
                  <a:grpSpLocks noChangeAspect="1"/>
                </p:cNvGrpSpPr>
                <p:nvPr/>
              </p:nvGrpSpPr>
              <p:grpSpPr bwMode="auto">
                <a:xfrm rot="-16200000" flipH="1" flipV="1">
                  <a:off x="19008" y="16933"/>
                  <a:ext cx="339" cy="60"/>
                  <a:chOff x="959" y="2154"/>
                  <a:chExt cx="429" cy="137"/>
                </a:xfrm>
              </p:grpSpPr>
              <p:sp>
                <p:nvSpPr>
                  <p:cNvPr id="627" name="Freeform 149"/>
                  <p:cNvSpPr>
                    <a:spLocks noChangeAspect="1"/>
                  </p:cNvSpPr>
                  <p:nvPr/>
                </p:nvSpPr>
                <p:spPr bwMode="auto">
                  <a:xfrm flipV="1">
                    <a:off x="959" y="2154"/>
                    <a:ext cx="215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628" name="Freeform 150"/>
                  <p:cNvSpPr>
                    <a:spLocks noChangeAspect="1"/>
                  </p:cNvSpPr>
                  <p:nvPr/>
                </p:nvSpPr>
                <p:spPr bwMode="auto">
                  <a:xfrm flipV="1">
                    <a:off x="1174" y="2154"/>
                    <a:ext cx="214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624" name="Group 151"/>
                <p:cNvGrpSpPr>
                  <a:grpSpLocks noChangeAspect="1"/>
                </p:cNvGrpSpPr>
                <p:nvPr/>
              </p:nvGrpSpPr>
              <p:grpSpPr bwMode="auto">
                <a:xfrm rot="5400000" flipH="1">
                  <a:off x="19007" y="16932"/>
                  <a:ext cx="339" cy="60"/>
                  <a:chOff x="959" y="2154"/>
                  <a:chExt cx="429" cy="137"/>
                </a:xfrm>
              </p:grpSpPr>
              <p:sp>
                <p:nvSpPr>
                  <p:cNvPr id="625" name="Freeform 152"/>
                  <p:cNvSpPr>
                    <a:spLocks noChangeAspect="1"/>
                  </p:cNvSpPr>
                  <p:nvPr/>
                </p:nvSpPr>
                <p:spPr bwMode="auto">
                  <a:xfrm flipV="1">
                    <a:off x="959" y="2154"/>
                    <a:ext cx="215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626" name="Freeform 153"/>
                  <p:cNvSpPr>
                    <a:spLocks noChangeAspect="1"/>
                  </p:cNvSpPr>
                  <p:nvPr/>
                </p:nvSpPr>
                <p:spPr bwMode="auto">
                  <a:xfrm flipV="1">
                    <a:off x="1174" y="2154"/>
                    <a:ext cx="214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</p:grpSp>
        </p:grpSp>
        <p:grpSp>
          <p:nvGrpSpPr>
            <p:cNvPr id="595" name="Group 154"/>
            <p:cNvGrpSpPr>
              <a:grpSpLocks noChangeAspect="1"/>
            </p:cNvGrpSpPr>
            <p:nvPr/>
          </p:nvGrpSpPr>
          <p:grpSpPr bwMode="auto">
            <a:xfrm>
              <a:off x="180866" y="3565837"/>
              <a:ext cx="99437" cy="653248"/>
              <a:chOff x="19059" y="16674"/>
              <a:chExt cx="62" cy="594"/>
            </a:xfrm>
          </p:grpSpPr>
          <p:grpSp>
            <p:nvGrpSpPr>
              <p:cNvPr id="607" name="Group 155"/>
              <p:cNvGrpSpPr>
                <a:grpSpLocks noChangeAspect="1"/>
              </p:cNvGrpSpPr>
              <p:nvPr/>
            </p:nvGrpSpPr>
            <p:grpSpPr bwMode="auto">
              <a:xfrm>
                <a:off x="19059" y="16928"/>
                <a:ext cx="61" cy="340"/>
                <a:chOff x="19147" y="16792"/>
                <a:chExt cx="61" cy="340"/>
              </a:xfrm>
            </p:grpSpPr>
            <p:grpSp>
              <p:nvGrpSpPr>
                <p:cNvPr id="615" name="Group 156"/>
                <p:cNvGrpSpPr>
                  <a:grpSpLocks noChangeAspect="1"/>
                </p:cNvGrpSpPr>
                <p:nvPr/>
              </p:nvGrpSpPr>
              <p:grpSpPr bwMode="auto">
                <a:xfrm rot="-16200000" flipH="1" flipV="1">
                  <a:off x="19008" y="16933"/>
                  <a:ext cx="339" cy="60"/>
                  <a:chOff x="959" y="2154"/>
                  <a:chExt cx="429" cy="137"/>
                </a:xfrm>
              </p:grpSpPr>
              <p:sp>
                <p:nvSpPr>
                  <p:cNvPr id="619" name="Freeform 157"/>
                  <p:cNvSpPr>
                    <a:spLocks noChangeAspect="1"/>
                  </p:cNvSpPr>
                  <p:nvPr/>
                </p:nvSpPr>
                <p:spPr bwMode="auto">
                  <a:xfrm flipV="1">
                    <a:off x="959" y="2154"/>
                    <a:ext cx="215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620" name="Freeform 158"/>
                  <p:cNvSpPr>
                    <a:spLocks noChangeAspect="1"/>
                  </p:cNvSpPr>
                  <p:nvPr/>
                </p:nvSpPr>
                <p:spPr bwMode="auto">
                  <a:xfrm flipV="1">
                    <a:off x="1174" y="2154"/>
                    <a:ext cx="214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616" name="Group 159"/>
                <p:cNvGrpSpPr>
                  <a:grpSpLocks noChangeAspect="1"/>
                </p:cNvGrpSpPr>
                <p:nvPr/>
              </p:nvGrpSpPr>
              <p:grpSpPr bwMode="auto">
                <a:xfrm rot="5400000" flipH="1">
                  <a:off x="19007" y="16932"/>
                  <a:ext cx="339" cy="60"/>
                  <a:chOff x="959" y="2154"/>
                  <a:chExt cx="429" cy="137"/>
                </a:xfrm>
              </p:grpSpPr>
              <p:sp>
                <p:nvSpPr>
                  <p:cNvPr id="617" name="Freeform 160"/>
                  <p:cNvSpPr>
                    <a:spLocks noChangeAspect="1"/>
                  </p:cNvSpPr>
                  <p:nvPr/>
                </p:nvSpPr>
                <p:spPr bwMode="auto">
                  <a:xfrm flipV="1">
                    <a:off x="959" y="2154"/>
                    <a:ext cx="215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618" name="Freeform 161"/>
                  <p:cNvSpPr>
                    <a:spLocks noChangeAspect="1"/>
                  </p:cNvSpPr>
                  <p:nvPr/>
                </p:nvSpPr>
                <p:spPr bwMode="auto">
                  <a:xfrm flipV="1">
                    <a:off x="1174" y="2154"/>
                    <a:ext cx="214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</p:grpSp>
          <p:grpSp>
            <p:nvGrpSpPr>
              <p:cNvPr id="608" name="Group 162"/>
              <p:cNvGrpSpPr>
                <a:grpSpLocks noChangeAspect="1"/>
              </p:cNvGrpSpPr>
              <p:nvPr/>
            </p:nvGrpSpPr>
            <p:grpSpPr bwMode="auto">
              <a:xfrm>
                <a:off x="19059" y="16674"/>
                <a:ext cx="62" cy="340"/>
                <a:chOff x="19147" y="16792"/>
                <a:chExt cx="62" cy="340"/>
              </a:xfrm>
            </p:grpSpPr>
            <p:grpSp>
              <p:nvGrpSpPr>
                <p:cNvPr id="609" name="Group 163"/>
                <p:cNvGrpSpPr>
                  <a:grpSpLocks noChangeAspect="1"/>
                </p:cNvGrpSpPr>
                <p:nvPr/>
              </p:nvGrpSpPr>
              <p:grpSpPr bwMode="auto">
                <a:xfrm rot="-16200000" flipH="1" flipV="1">
                  <a:off x="19009" y="16933"/>
                  <a:ext cx="339" cy="60"/>
                  <a:chOff x="959" y="2154"/>
                  <a:chExt cx="429" cy="137"/>
                </a:xfrm>
              </p:grpSpPr>
              <p:sp>
                <p:nvSpPr>
                  <p:cNvPr id="613" name="Freeform 164"/>
                  <p:cNvSpPr>
                    <a:spLocks noChangeAspect="1"/>
                  </p:cNvSpPr>
                  <p:nvPr/>
                </p:nvSpPr>
                <p:spPr bwMode="auto">
                  <a:xfrm flipV="1">
                    <a:off x="959" y="2154"/>
                    <a:ext cx="215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614" name="Freeform 165"/>
                  <p:cNvSpPr>
                    <a:spLocks noChangeAspect="1"/>
                  </p:cNvSpPr>
                  <p:nvPr/>
                </p:nvSpPr>
                <p:spPr bwMode="auto">
                  <a:xfrm flipV="1">
                    <a:off x="1174" y="2154"/>
                    <a:ext cx="214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610" name="Group 166"/>
                <p:cNvGrpSpPr>
                  <a:grpSpLocks noChangeAspect="1"/>
                </p:cNvGrpSpPr>
                <p:nvPr/>
              </p:nvGrpSpPr>
              <p:grpSpPr bwMode="auto">
                <a:xfrm rot="5400000" flipH="1">
                  <a:off x="19007" y="16932"/>
                  <a:ext cx="339" cy="60"/>
                  <a:chOff x="959" y="2154"/>
                  <a:chExt cx="429" cy="137"/>
                </a:xfrm>
              </p:grpSpPr>
              <p:sp>
                <p:nvSpPr>
                  <p:cNvPr id="611" name="Freeform 167"/>
                  <p:cNvSpPr>
                    <a:spLocks noChangeAspect="1"/>
                  </p:cNvSpPr>
                  <p:nvPr/>
                </p:nvSpPr>
                <p:spPr bwMode="auto">
                  <a:xfrm flipV="1">
                    <a:off x="959" y="2154"/>
                    <a:ext cx="215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612" name="Freeform 168"/>
                  <p:cNvSpPr>
                    <a:spLocks noChangeAspect="1"/>
                  </p:cNvSpPr>
                  <p:nvPr/>
                </p:nvSpPr>
                <p:spPr bwMode="auto">
                  <a:xfrm flipV="1">
                    <a:off x="1174" y="2154"/>
                    <a:ext cx="214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</p:grpSp>
        </p:grpSp>
        <p:grpSp>
          <p:nvGrpSpPr>
            <p:cNvPr id="596" name="Group 169"/>
            <p:cNvGrpSpPr>
              <a:grpSpLocks noChangeAspect="1"/>
            </p:cNvGrpSpPr>
            <p:nvPr/>
          </p:nvGrpSpPr>
          <p:grpSpPr bwMode="auto">
            <a:xfrm>
              <a:off x="181424" y="3191978"/>
              <a:ext cx="97525" cy="466986"/>
              <a:chOff x="19059" y="16843"/>
              <a:chExt cx="61" cy="425"/>
            </a:xfrm>
          </p:grpSpPr>
          <p:grpSp>
            <p:nvGrpSpPr>
              <p:cNvPr id="597" name="Group 170"/>
              <p:cNvGrpSpPr>
                <a:grpSpLocks noChangeAspect="1"/>
              </p:cNvGrpSpPr>
              <p:nvPr/>
            </p:nvGrpSpPr>
            <p:grpSpPr bwMode="auto">
              <a:xfrm>
                <a:off x="19059" y="16928"/>
                <a:ext cx="61" cy="340"/>
                <a:chOff x="19147" y="16792"/>
                <a:chExt cx="61" cy="340"/>
              </a:xfrm>
            </p:grpSpPr>
            <p:grpSp>
              <p:nvGrpSpPr>
                <p:cNvPr id="601" name="Group 171"/>
                <p:cNvGrpSpPr>
                  <a:grpSpLocks noChangeAspect="1"/>
                </p:cNvGrpSpPr>
                <p:nvPr/>
              </p:nvGrpSpPr>
              <p:grpSpPr bwMode="auto">
                <a:xfrm rot="-16200000" flipH="1" flipV="1">
                  <a:off x="19008" y="16933"/>
                  <a:ext cx="339" cy="60"/>
                  <a:chOff x="959" y="2154"/>
                  <a:chExt cx="429" cy="137"/>
                </a:xfrm>
              </p:grpSpPr>
              <p:sp>
                <p:nvSpPr>
                  <p:cNvPr id="605" name="Freeform 172"/>
                  <p:cNvSpPr>
                    <a:spLocks noChangeAspect="1"/>
                  </p:cNvSpPr>
                  <p:nvPr/>
                </p:nvSpPr>
                <p:spPr bwMode="auto">
                  <a:xfrm flipV="1">
                    <a:off x="959" y="2154"/>
                    <a:ext cx="215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606" name="Freeform 173"/>
                  <p:cNvSpPr>
                    <a:spLocks noChangeAspect="1"/>
                  </p:cNvSpPr>
                  <p:nvPr/>
                </p:nvSpPr>
                <p:spPr bwMode="auto">
                  <a:xfrm flipV="1">
                    <a:off x="1174" y="2154"/>
                    <a:ext cx="214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602" name="Group 174"/>
                <p:cNvGrpSpPr>
                  <a:grpSpLocks noChangeAspect="1"/>
                </p:cNvGrpSpPr>
                <p:nvPr/>
              </p:nvGrpSpPr>
              <p:grpSpPr bwMode="auto">
                <a:xfrm rot="5400000" flipH="1">
                  <a:off x="19007" y="16932"/>
                  <a:ext cx="339" cy="60"/>
                  <a:chOff x="959" y="2154"/>
                  <a:chExt cx="429" cy="137"/>
                </a:xfrm>
              </p:grpSpPr>
              <p:sp>
                <p:nvSpPr>
                  <p:cNvPr id="603" name="Freeform 175"/>
                  <p:cNvSpPr>
                    <a:spLocks noChangeAspect="1"/>
                  </p:cNvSpPr>
                  <p:nvPr/>
                </p:nvSpPr>
                <p:spPr bwMode="auto">
                  <a:xfrm flipV="1">
                    <a:off x="959" y="2154"/>
                    <a:ext cx="215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604" name="Freeform 176"/>
                  <p:cNvSpPr>
                    <a:spLocks noChangeAspect="1"/>
                  </p:cNvSpPr>
                  <p:nvPr/>
                </p:nvSpPr>
                <p:spPr bwMode="auto">
                  <a:xfrm flipV="1">
                    <a:off x="1174" y="2154"/>
                    <a:ext cx="214" cy="137"/>
                  </a:xfrm>
                  <a:custGeom>
                    <a:avLst/>
                    <a:gdLst/>
                    <a:ahLst/>
                    <a:cxnLst>
                      <a:cxn ang="0">
                        <a:pos x="0" y="227"/>
                      </a:cxn>
                      <a:cxn ang="0">
                        <a:pos x="113" y="0"/>
                      </a:cxn>
                      <a:cxn ang="0">
                        <a:pos x="227" y="227"/>
                      </a:cxn>
                      <a:cxn ang="0">
                        <a:pos x="340" y="453"/>
                      </a:cxn>
                      <a:cxn ang="0">
                        <a:pos x="453" y="227"/>
                      </a:cxn>
                    </a:cxnLst>
                    <a:rect l="0" t="0" r="r" b="b"/>
                    <a:pathLst>
                      <a:path w="453" h="453">
                        <a:moveTo>
                          <a:pt x="0" y="227"/>
                        </a:moveTo>
                        <a:cubicBezTo>
                          <a:pt x="38" y="113"/>
                          <a:pt x="76" y="0"/>
                          <a:pt x="113" y="0"/>
                        </a:cubicBezTo>
                        <a:cubicBezTo>
                          <a:pt x="151" y="0"/>
                          <a:pt x="201" y="141"/>
                          <a:pt x="227" y="227"/>
                        </a:cubicBezTo>
                        <a:cubicBezTo>
                          <a:pt x="253" y="313"/>
                          <a:pt x="302" y="453"/>
                          <a:pt x="340" y="453"/>
                        </a:cubicBezTo>
                        <a:cubicBezTo>
                          <a:pt x="378" y="453"/>
                          <a:pt x="415" y="339"/>
                          <a:pt x="453" y="227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FF33CC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de-DE" sz="11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</p:grpSp>
          <p:grpSp>
            <p:nvGrpSpPr>
              <p:cNvPr id="598" name="Group 177"/>
              <p:cNvGrpSpPr>
                <a:grpSpLocks noChangeAspect="1"/>
              </p:cNvGrpSpPr>
              <p:nvPr/>
            </p:nvGrpSpPr>
            <p:grpSpPr bwMode="auto">
              <a:xfrm>
                <a:off x="19059" y="16843"/>
                <a:ext cx="61" cy="171"/>
                <a:chOff x="19147" y="16961"/>
                <a:chExt cx="61" cy="171"/>
              </a:xfrm>
            </p:grpSpPr>
            <p:sp>
              <p:nvSpPr>
                <p:cNvPr id="599" name="Freeform 179"/>
                <p:cNvSpPr>
                  <a:spLocks noChangeAspect="1"/>
                </p:cNvSpPr>
                <p:nvPr/>
              </p:nvSpPr>
              <p:spPr bwMode="auto">
                <a:xfrm rot="5400000" flipH="1">
                  <a:off x="19093" y="17017"/>
                  <a:ext cx="170" cy="60"/>
                </a:xfrm>
                <a:custGeom>
                  <a:avLst/>
                  <a:gdLst/>
                  <a:ahLst/>
                  <a:cxnLst>
                    <a:cxn ang="0">
                      <a:pos x="0" y="227"/>
                    </a:cxn>
                    <a:cxn ang="0">
                      <a:pos x="113" y="0"/>
                    </a:cxn>
                    <a:cxn ang="0">
                      <a:pos x="227" y="227"/>
                    </a:cxn>
                    <a:cxn ang="0">
                      <a:pos x="340" y="453"/>
                    </a:cxn>
                    <a:cxn ang="0">
                      <a:pos x="453" y="227"/>
                    </a:cxn>
                  </a:cxnLst>
                  <a:rect l="0" t="0" r="r" b="b"/>
                  <a:pathLst>
                    <a:path w="453" h="453">
                      <a:moveTo>
                        <a:pt x="0" y="227"/>
                      </a:moveTo>
                      <a:cubicBezTo>
                        <a:pt x="38" y="113"/>
                        <a:pt x="76" y="0"/>
                        <a:pt x="113" y="0"/>
                      </a:cubicBezTo>
                      <a:cubicBezTo>
                        <a:pt x="151" y="0"/>
                        <a:pt x="201" y="141"/>
                        <a:pt x="227" y="227"/>
                      </a:cubicBezTo>
                      <a:cubicBezTo>
                        <a:pt x="253" y="313"/>
                        <a:pt x="302" y="453"/>
                        <a:pt x="340" y="453"/>
                      </a:cubicBezTo>
                      <a:cubicBezTo>
                        <a:pt x="378" y="453"/>
                        <a:pt x="415" y="339"/>
                        <a:pt x="453" y="227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FF33CC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de-DE" sz="11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600" name="Freeform 182"/>
                <p:cNvSpPr>
                  <a:spLocks noChangeAspect="1"/>
                </p:cNvSpPr>
                <p:nvPr/>
              </p:nvSpPr>
              <p:spPr bwMode="auto">
                <a:xfrm rot="5400000" flipH="1" flipV="1">
                  <a:off x="19092" y="17016"/>
                  <a:ext cx="170" cy="60"/>
                </a:xfrm>
                <a:custGeom>
                  <a:avLst/>
                  <a:gdLst/>
                  <a:ahLst/>
                  <a:cxnLst>
                    <a:cxn ang="0">
                      <a:pos x="0" y="227"/>
                    </a:cxn>
                    <a:cxn ang="0">
                      <a:pos x="113" y="0"/>
                    </a:cxn>
                    <a:cxn ang="0">
                      <a:pos x="227" y="227"/>
                    </a:cxn>
                    <a:cxn ang="0">
                      <a:pos x="340" y="453"/>
                    </a:cxn>
                    <a:cxn ang="0">
                      <a:pos x="453" y="227"/>
                    </a:cxn>
                  </a:cxnLst>
                  <a:rect l="0" t="0" r="r" b="b"/>
                  <a:pathLst>
                    <a:path w="453" h="453">
                      <a:moveTo>
                        <a:pt x="0" y="227"/>
                      </a:moveTo>
                      <a:cubicBezTo>
                        <a:pt x="38" y="113"/>
                        <a:pt x="76" y="0"/>
                        <a:pt x="113" y="0"/>
                      </a:cubicBezTo>
                      <a:cubicBezTo>
                        <a:pt x="151" y="0"/>
                        <a:pt x="201" y="141"/>
                        <a:pt x="227" y="227"/>
                      </a:cubicBezTo>
                      <a:cubicBezTo>
                        <a:pt x="253" y="313"/>
                        <a:pt x="302" y="453"/>
                        <a:pt x="340" y="453"/>
                      </a:cubicBezTo>
                      <a:cubicBezTo>
                        <a:pt x="378" y="453"/>
                        <a:pt x="415" y="339"/>
                        <a:pt x="453" y="227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FF33CC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de-DE" sz="11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</p:grpSp>
      <p:grpSp>
        <p:nvGrpSpPr>
          <p:cNvPr id="80" name="Groupe 79"/>
          <p:cNvGrpSpPr/>
          <p:nvPr/>
        </p:nvGrpSpPr>
        <p:grpSpPr>
          <a:xfrm rot="16200000">
            <a:off x="1442193" y="2974138"/>
            <a:ext cx="87646" cy="159387"/>
            <a:chOff x="1048388" y="2364484"/>
            <a:chExt cx="115089" cy="209293"/>
          </a:xfrm>
        </p:grpSpPr>
        <p:sp>
          <p:nvSpPr>
            <p:cNvPr id="635" name="Rectangle 27"/>
            <p:cNvSpPr>
              <a:spLocks noChangeArrowheads="1"/>
            </p:cNvSpPr>
            <p:nvPr/>
          </p:nvSpPr>
          <p:spPr bwMode="auto">
            <a:xfrm>
              <a:off x="1053145" y="2364484"/>
              <a:ext cx="110255" cy="209293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10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37" name="Connecteur droit 636"/>
            <p:cNvCxnSpPr/>
            <p:nvPr/>
          </p:nvCxnSpPr>
          <p:spPr>
            <a:xfrm>
              <a:off x="1048388" y="2384416"/>
              <a:ext cx="115089" cy="32391"/>
            </a:xfrm>
            <a:prstGeom prst="line">
              <a:avLst/>
            </a:prstGeom>
            <a:ln w="127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Connecteur droit 637"/>
            <p:cNvCxnSpPr/>
            <p:nvPr/>
          </p:nvCxnSpPr>
          <p:spPr>
            <a:xfrm flipV="1">
              <a:off x="1048388" y="2418958"/>
              <a:ext cx="115089" cy="32391"/>
            </a:xfrm>
            <a:prstGeom prst="line">
              <a:avLst/>
            </a:prstGeom>
            <a:ln w="127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Connecteur droit 638"/>
            <p:cNvCxnSpPr/>
            <p:nvPr/>
          </p:nvCxnSpPr>
          <p:spPr>
            <a:xfrm>
              <a:off x="1048388" y="2454598"/>
              <a:ext cx="115089" cy="32391"/>
            </a:xfrm>
            <a:prstGeom prst="line">
              <a:avLst/>
            </a:prstGeom>
            <a:ln w="127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Connecteur droit 639"/>
            <p:cNvCxnSpPr/>
            <p:nvPr/>
          </p:nvCxnSpPr>
          <p:spPr>
            <a:xfrm flipV="1">
              <a:off x="1048388" y="2489140"/>
              <a:ext cx="115089" cy="32391"/>
            </a:xfrm>
            <a:prstGeom prst="line">
              <a:avLst/>
            </a:prstGeom>
            <a:ln w="127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Connecteur droit 640"/>
            <p:cNvCxnSpPr/>
            <p:nvPr/>
          </p:nvCxnSpPr>
          <p:spPr>
            <a:xfrm>
              <a:off x="1048388" y="2520364"/>
              <a:ext cx="115089" cy="32391"/>
            </a:xfrm>
            <a:prstGeom prst="line">
              <a:avLst/>
            </a:prstGeom>
            <a:ln w="127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Connecteur droit 641"/>
            <p:cNvCxnSpPr/>
            <p:nvPr/>
          </p:nvCxnSpPr>
          <p:spPr>
            <a:xfrm flipV="1">
              <a:off x="1098775" y="2554907"/>
              <a:ext cx="64702" cy="18867"/>
            </a:xfrm>
            <a:prstGeom prst="line">
              <a:avLst/>
            </a:prstGeom>
            <a:ln w="127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Connecteur droit 642"/>
            <p:cNvCxnSpPr/>
            <p:nvPr/>
          </p:nvCxnSpPr>
          <p:spPr>
            <a:xfrm flipV="1">
              <a:off x="1048388" y="2364484"/>
              <a:ext cx="65336" cy="18791"/>
            </a:xfrm>
            <a:prstGeom prst="line">
              <a:avLst/>
            </a:prstGeom>
            <a:ln w="127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4" name="Text Box 30"/>
          <p:cNvSpPr txBox="1">
            <a:spLocks noChangeArrowheads="1"/>
          </p:cNvSpPr>
          <p:nvPr/>
        </p:nvSpPr>
        <p:spPr bwMode="auto">
          <a:xfrm>
            <a:off x="975922" y="2921480"/>
            <a:ext cx="420606" cy="24840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449263">
              <a:buClr>
                <a:srgbClr val="008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_tradnl" sz="1000" dirty="0" smtClean="0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50</a:t>
            </a:r>
            <a:r>
              <a:rPr lang="es-ES_tradnl" sz="1000" dirty="0" smtClean="0">
                <a:solidFill>
                  <a:srgbClr val="FF00FF"/>
                </a:solidFill>
                <a:latin typeface="Symbol" pitchFamily="18" charset="2"/>
                <a:cs typeface="Arial" pitchFamily="34" charset="0"/>
              </a:rPr>
              <a:t>W</a:t>
            </a:r>
            <a:endParaRPr lang="es-ES_tradnl" sz="1000" dirty="0">
              <a:solidFill>
                <a:srgbClr val="FF00FF"/>
              </a:solidFill>
              <a:latin typeface="Symbol" pitchFamily="18" charset="2"/>
              <a:cs typeface="Arial" pitchFamily="34" charset="0"/>
            </a:endParaRPr>
          </a:p>
        </p:txBody>
      </p:sp>
      <p:grpSp>
        <p:nvGrpSpPr>
          <p:cNvPr id="91" name="Groupe 90"/>
          <p:cNvGrpSpPr/>
          <p:nvPr/>
        </p:nvGrpSpPr>
        <p:grpSpPr>
          <a:xfrm rot="10800000">
            <a:off x="1350543" y="2926812"/>
            <a:ext cx="269736" cy="31519"/>
            <a:chOff x="1352883" y="3162739"/>
            <a:chExt cx="269736" cy="31519"/>
          </a:xfrm>
        </p:grpSpPr>
        <p:cxnSp>
          <p:nvCxnSpPr>
            <p:cNvPr id="82" name="Connecteur droit 81"/>
            <p:cNvCxnSpPr/>
            <p:nvPr/>
          </p:nvCxnSpPr>
          <p:spPr>
            <a:xfrm flipH="1" flipV="1">
              <a:off x="1440748" y="3162760"/>
              <a:ext cx="51288" cy="31498"/>
            </a:xfrm>
            <a:prstGeom prst="line">
              <a:avLst/>
            </a:prstGeom>
            <a:ln w="127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Connecteur droit 644"/>
            <p:cNvCxnSpPr/>
            <p:nvPr/>
          </p:nvCxnSpPr>
          <p:spPr>
            <a:xfrm flipV="1">
              <a:off x="1488531" y="3162760"/>
              <a:ext cx="51288" cy="31498"/>
            </a:xfrm>
            <a:prstGeom prst="line">
              <a:avLst/>
            </a:prstGeom>
            <a:ln w="127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Connecteur droit 647"/>
            <p:cNvCxnSpPr/>
            <p:nvPr/>
          </p:nvCxnSpPr>
          <p:spPr>
            <a:xfrm rot="10800000">
              <a:off x="1352883" y="3162739"/>
              <a:ext cx="89065" cy="0"/>
            </a:xfrm>
            <a:prstGeom prst="line">
              <a:avLst/>
            </a:prstGeom>
            <a:ln w="127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Connecteur droit 648"/>
            <p:cNvCxnSpPr/>
            <p:nvPr/>
          </p:nvCxnSpPr>
          <p:spPr>
            <a:xfrm flipH="1">
              <a:off x="1535561" y="3162739"/>
              <a:ext cx="87058" cy="0"/>
            </a:xfrm>
            <a:prstGeom prst="line">
              <a:avLst/>
            </a:prstGeom>
            <a:ln w="127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0" name="Groupe 649"/>
          <p:cNvGrpSpPr/>
          <p:nvPr/>
        </p:nvGrpSpPr>
        <p:grpSpPr>
          <a:xfrm>
            <a:off x="1350543" y="3160459"/>
            <a:ext cx="269559" cy="31519"/>
            <a:chOff x="1353060" y="3162739"/>
            <a:chExt cx="269559" cy="31519"/>
          </a:xfrm>
        </p:grpSpPr>
        <p:cxnSp>
          <p:nvCxnSpPr>
            <p:cNvPr id="651" name="Connecteur droit 650"/>
            <p:cNvCxnSpPr/>
            <p:nvPr/>
          </p:nvCxnSpPr>
          <p:spPr>
            <a:xfrm flipH="1" flipV="1">
              <a:off x="1440748" y="3162760"/>
              <a:ext cx="51288" cy="31498"/>
            </a:xfrm>
            <a:prstGeom prst="line">
              <a:avLst/>
            </a:prstGeom>
            <a:ln w="127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Connecteur droit 651"/>
            <p:cNvCxnSpPr/>
            <p:nvPr/>
          </p:nvCxnSpPr>
          <p:spPr>
            <a:xfrm flipV="1">
              <a:off x="1488531" y="3162760"/>
              <a:ext cx="51288" cy="31498"/>
            </a:xfrm>
            <a:prstGeom prst="line">
              <a:avLst/>
            </a:prstGeom>
            <a:ln w="127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Connecteur droit 652"/>
            <p:cNvCxnSpPr/>
            <p:nvPr/>
          </p:nvCxnSpPr>
          <p:spPr>
            <a:xfrm flipH="1">
              <a:off x="1353060" y="3165120"/>
              <a:ext cx="91643" cy="0"/>
            </a:xfrm>
            <a:prstGeom prst="line">
              <a:avLst/>
            </a:prstGeom>
            <a:ln w="127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Connecteur droit 653"/>
            <p:cNvCxnSpPr/>
            <p:nvPr/>
          </p:nvCxnSpPr>
          <p:spPr>
            <a:xfrm flipH="1">
              <a:off x="1535561" y="3162739"/>
              <a:ext cx="87058" cy="0"/>
            </a:xfrm>
            <a:prstGeom prst="line">
              <a:avLst/>
            </a:prstGeom>
            <a:ln w="127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Connecteur droit 92"/>
          <p:cNvCxnSpPr/>
          <p:nvPr/>
        </p:nvCxnSpPr>
        <p:spPr>
          <a:xfrm>
            <a:off x="1355500" y="2960691"/>
            <a:ext cx="0" cy="204530"/>
          </a:xfrm>
          <a:prstGeom prst="line">
            <a:avLst/>
          </a:prstGeom>
          <a:ln w="127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Connecteur droit 654"/>
          <p:cNvCxnSpPr/>
          <p:nvPr/>
        </p:nvCxnSpPr>
        <p:spPr>
          <a:xfrm>
            <a:off x="1615890" y="2960691"/>
            <a:ext cx="0" cy="204530"/>
          </a:xfrm>
          <a:prstGeom prst="line">
            <a:avLst/>
          </a:prstGeom>
          <a:ln w="127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7" name="AutoShape 78"/>
          <p:cNvSpPr>
            <a:spLocks noChangeArrowheads="1"/>
          </p:cNvSpPr>
          <p:nvPr/>
        </p:nvSpPr>
        <p:spPr bwMode="auto">
          <a:xfrm flipH="1">
            <a:off x="4552263" y="1349645"/>
            <a:ext cx="264250" cy="279155"/>
          </a:xfrm>
          <a:prstGeom prst="flowChartSummingJunction">
            <a:avLst/>
          </a:prstGeom>
          <a:solidFill>
            <a:srgbClr val="FFFFFF"/>
          </a:solidFill>
          <a:ln w="12700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658" name="Rectangle 18"/>
          <p:cNvSpPr>
            <a:spLocks noChangeArrowheads="1"/>
          </p:cNvSpPr>
          <p:nvPr/>
        </p:nvSpPr>
        <p:spPr bwMode="auto">
          <a:xfrm flipH="1">
            <a:off x="5057277" y="638618"/>
            <a:ext cx="605659" cy="397807"/>
          </a:xfrm>
          <a:prstGeom prst="rect">
            <a:avLst/>
          </a:prstGeom>
          <a:solidFill>
            <a:srgbClr val="FFFFFF"/>
          </a:solidFill>
          <a:ln w="1905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000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spectrum</a:t>
            </a:r>
            <a:endParaRPr lang="fr-FR" sz="1000" dirty="0" smtClean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algn="ctr"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sz="1000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analyzer</a:t>
            </a:r>
            <a:endParaRPr lang="fr-FR" sz="10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0" name="Line 5"/>
          <p:cNvSpPr>
            <a:spLocks noChangeShapeType="1"/>
          </p:cNvSpPr>
          <p:nvPr/>
        </p:nvSpPr>
        <p:spPr bwMode="auto">
          <a:xfrm flipH="1" flipV="1">
            <a:off x="5803336" y="935429"/>
            <a:ext cx="0" cy="1127300"/>
          </a:xfrm>
          <a:prstGeom prst="line">
            <a:avLst/>
          </a:prstGeom>
          <a:noFill/>
          <a:ln w="127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de-D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634429" y="2039465"/>
            <a:ext cx="10888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7" name="Connecteur droit 116"/>
          <p:cNvCxnSpPr/>
          <p:nvPr/>
        </p:nvCxnSpPr>
        <p:spPr>
          <a:xfrm>
            <a:off x="3603877" y="2062729"/>
            <a:ext cx="2203017" cy="0"/>
          </a:xfrm>
          <a:prstGeom prst="line">
            <a:avLst/>
          </a:prstGeom>
          <a:ln w="127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90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5274</TotalTime>
  <Words>163</Words>
  <Application>Microsoft Office PowerPoint</Application>
  <PresentationFormat>Affichage à l'écran (4:3)</PresentationFormat>
  <Paragraphs>147</Paragraphs>
  <Slides>3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Larissa-Design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Heisenberg</dc:creator>
  <cp:lastModifiedBy>VION Denis</cp:lastModifiedBy>
  <cp:revision>66</cp:revision>
  <cp:lastPrinted>2012-09-05T17:05:59Z</cp:lastPrinted>
  <dcterms:created xsi:type="dcterms:W3CDTF">2012-03-16T15:51:07Z</dcterms:created>
  <dcterms:modified xsi:type="dcterms:W3CDTF">2012-09-07T17:36:52Z</dcterms:modified>
</cp:coreProperties>
</file>