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3" autoAdjust="0"/>
  </p:normalViewPr>
  <p:slideViewPr>
    <p:cSldViewPr>
      <p:cViewPr>
        <p:scale>
          <a:sx n="142" d="100"/>
          <a:sy n="142" d="100"/>
        </p:scale>
        <p:origin x="96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FA85-60A5-4BFE-B2B8-5A771F271974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922C-1392-4919-BCF5-5F1E9C9B44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FA85-60A5-4BFE-B2B8-5A771F271974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922C-1392-4919-BCF5-5F1E9C9B44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FA85-60A5-4BFE-B2B8-5A771F271974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922C-1392-4919-BCF5-5F1E9C9B44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FA85-60A5-4BFE-B2B8-5A771F271974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922C-1392-4919-BCF5-5F1E9C9B44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FA85-60A5-4BFE-B2B8-5A771F271974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922C-1392-4919-BCF5-5F1E9C9B44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FA85-60A5-4BFE-B2B8-5A771F271974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922C-1392-4919-BCF5-5F1E9C9B44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FA85-60A5-4BFE-B2B8-5A771F271974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922C-1392-4919-BCF5-5F1E9C9B44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FA85-60A5-4BFE-B2B8-5A771F271974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922C-1392-4919-BCF5-5F1E9C9B44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FA85-60A5-4BFE-B2B8-5A771F271974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922C-1392-4919-BCF5-5F1E9C9B44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FA85-60A5-4BFE-B2B8-5A771F271974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922C-1392-4919-BCF5-5F1E9C9B44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FA85-60A5-4BFE-B2B8-5A771F271974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922C-1392-4919-BCF5-5F1E9C9B44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AFA85-60A5-4BFE-B2B8-5A771F271974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7922C-1392-4919-BCF5-5F1E9C9B44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erade Verbindung 124"/>
          <p:cNvCxnSpPr/>
          <p:nvPr/>
        </p:nvCxnSpPr>
        <p:spPr>
          <a:xfrm flipH="1">
            <a:off x="3347864" y="4372920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>
            <a:stCxn id="55" idx="1"/>
          </p:cNvCxnSpPr>
          <p:nvPr/>
        </p:nvCxnSpPr>
        <p:spPr>
          <a:xfrm flipH="1">
            <a:off x="683568" y="4372920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/>
          <p:cNvCxnSpPr>
            <a:endCxn id="55" idx="3"/>
          </p:cNvCxnSpPr>
          <p:nvPr/>
        </p:nvCxnSpPr>
        <p:spPr>
          <a:xfrm flipH="1">
            <a:off x="1907704" y="4372920"/>
            <a:ext cx="72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pieren 49"/>
          <p:cNvGrpSpPr/>
          <p:nvPr/>
        </p:nvGrpSpPr>
        <p:grpSpPr>
          <a:xfrm>
            <a:off x="2195736" y="4220476"/>
            <a:ext cx="134509" cy="296460"/>
            <a:chOff x="3506377" y="2641126"/>
            <a:chExt cx="134509" cy="296460"/>
          </a:xfrm>
        </p:grpSpPr>
        <p:sp>
          <p:nvSpPr>
            <p:cNvPr id="51" name="Rechteck 50"/>
            <p:cNvSpPr/>
            <p:nvPr/>
          </p:nvSpPr>
          <p:spPr>
            <a:xfrm>
              <a:off x="3506377" y="2641126"/>
              <a:ext cx="1345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 rot="5400000">
              <a:off x="3428937" y="2739636"/>
              <a:ext cx="288032" cy="107868"/>
              <a:chOff x="2123728" y="2169004"/>
              <a:chExt cx="288032" cy="107868"/>
            </a:xfrm>
          </p:grpSpPr>
          <p:cxnSp>
            <p:nvCxnSpPr>
              <p:cNvPr id="53" name="Gerade Verbindung 52"/>
              <p:cNvCxnSpPr/>
              <p:nvPr/>
            </p:nvCxnSpPr>
            <p:spPr>
              <a:xfrm>
                <a:off x="2123728" y="227687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/>
            </p:nvCxnSpPr>
            <p:spPr>
              <a:xfrm>
                <a:off x="2123728" y="2169004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hteck 54"/>
          <p:cNvSpPr/>
          <p:nvPr/>
        </p:nvSpPr>
        <p:spPr>
          <a:xfrm>
            <a:off x="1187624" y="4156896"/>
            <a:ext cx="720080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683568" y="5367994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67544" y="580004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539552" y="587205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>
            <a:off x="611560" y="594405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pieren 36"/>
          <p:cNvGrpSpPr/>
          <p:nvPr/>
        </p:nvGrpSpPr>
        <p:grpSpPr>
          <a:xfrm>
            <a:off x="1467910" y="4444928"/>
            <a:ext cx="134509" cy="296460"/>
            <a:chOff x="3506377" y="2641126"/>
            <a:chExt cx="134509" cy="296460"/>
          </a:xfrm>
        </p:grpSpPr>
        <p:sp>
          <p:nvSpPr>
            <p:cNvPr id="13" name="Rechteck 12"/>
            <p:cNvSpPr/>
            <p:nvPr/>
          </p:nvSpPr>
          <p:spPr>
            <a:xfrm>
              <a:off x="3506377" y="2641126"/>
              <a:ext cx="1345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" name="Gruppieren 14"/>
            <p:cNvGrpSpPr/>
            <p:nvPr/>
          </p:nvGrpSpPr>
          <p:grpSpPr>
            <a:xfrm rot="5400000">
              <a:off x="3428937" y="2739636"/>
              <a:ext cx="288032" cy="107868"/>
              <a:chOff x="2123728" y="2169004"/>
              <a:chExt cx="288032" cy="107868"/>
            </a:xfrm>
          </p:grpSpPr>
          <p:cxnSp>
            <p:nvCxnSpPr>
              <p:cNvPr id="16" name="Gerade Verbindung 15"/>
              <p:cNvCxnSpPr/>
              <p:nvPr/>
            </p:nvCxnSpPr>
            <p:spPr>
              <a:xfrm>
                <a:off x="2123728" y="227687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2123728" y="2169004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uppieren 56"/>
          <p:cNvGrpSpPr/>
          <p:nvPr/>
        </p:nvGrpSpPr>
        <p:grpSpPr>
          <a:xfrm>
            <a:off x="1320534" y="4043759"/>
            <a:ext cx="425571" cy="196647"/>
            <a:chOff x="2616678" y="2060848"/>
            <a:chExt cx="425571" cy="196647"/>
          </a:xfrm>
        </p:grpSpPr>
        <p:sp>
          <p:nvSpPr>
            <p:cNvPr id="56" name="Rechteck 55"/>
            <p:cNvSpPr/>
            <p:nvPr/>
          </p:nvSpPr>
          <p:spPr>
            <a:xfrm>
              <a:off x="2616678" y="2060848"/>
              <a:ext cx="425571" cy="184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Gruppieren 26"/>
            <p:cNvGrpSpPr/>
            <p:nvPr/>
          </p:nvGrpSpPr>
          <p:grpSpPr>
            <a:xfrm rot="5400000" flipH="1" flipV="1">
              <a:off x="2753199" y="1975673"/>
              <a:ext cx="156407" cy="407237"/>
              <a:chOff x="3263465" y="1394775"/>
              <a:chExt cx="384822" cy="1577366"/>
            </a:xfrm>
          </p:grpSpPr>
          <p:sp>
            <p:nvSpPr>
              <p:cNvPr id="19" name="Bogen 18"/>
              <p:cNvSpPr/>
              <p:nvPr/>
            </p:nvSpPr>
            <p:spPr>
              <a:xfrm rot="11021761" flipH="1" flipV="1">
                <a:off x="3263465" y="139477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Bogen 19"/>
              <p:cNvSpPr/>
              <p:nvPr/>
            </p:nvSpPr>
            <p:spPr>
              <a:xfrm rot="11021761" flipH="1" flipV="1">
                <a:off x="3288246" y="1784010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Bogen 20"/>
              <p:cNvSpPr/>
              <p:nvPr/>
            </p:nvSpPr>
            <p:spPr>
              <a:xfrm rot="11021761" flipH="1" flipV="1">
                <a:off x="3288247" y="217094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Bogen 21"/>
              <p:cNvSpPr/>
              <p:nvPr/>
            </p:nvSpPr>
            <p:spPr>
              <a:xfrm rot="11021761" flipH="1" flipV="1">
                <a:off x="3288247" y="2576097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39" name="Gerade Verbindung 38"/>
          <p:cNvCxnSpPr/>
          <p:nvPr/>
        </p:nvCxnSpPr>
        <p:spPr>
          <a:xfrm>
            <a:off x="683568" y="5373216"/>
            <a:ext cx="3168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2627784" y="4156896"/>
            <a:ext cx="720080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Gruppieren 58"/>
          <p:cNvGrpSpPr/>
          <p:nvPr/>
        </p:nvGrpSpPr>
        <p:grpSpPr>
          <a:xfrm>
            <a:off x="2908070" y="4444928"/>
            <a:ext cx="134509" cy="296460"/>
            <a:chOff x="3506377" y="2641126"/>
            <a:chExt cx="134509" cy="296460"/>
          </a:xfrm>
        </p:grpSpPr>
        <p:sp>
          <p:nvSpPr>
            <p:cNvPr id="60" name="Rechteck 59"/>
            <p:cNvSpPr/>
            <p:nvPr/>
          </p:nvSpPr>
          <p:spPr>
            <a:xfrm>
              <a:off x="3506377" y="2641126"/>
              <a:ext cx="1345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1" name="Gruppieren 60"/>
            <p:cNvGrpSpPr/>
            <p:nvPr/>
          </p:nvGrpSpPr>
          <p:grpSpPr>
            <a:xfrm rot="5400000">
              <a:off x="3428937" y="2739636"/>
              <a:ext cx="288032" cy="107868"/>
              <a:chOff x="2123728" y="2169004"/>
              <a:chExt cx="288032" cy="107868"/>
            </a:xfrm>
          </p:grpSpPr>
          <p:cxnSp>
            <p:nvCxnSpPr>
              <p:cNvPr id="62" name="Gerade Verbindung 61"/>
              <p:cNvCxnSpPr/>
              <p:nvPr/>
            </p:nvCxnSpPr>
            <p:spPr>
              <a:xfrm>
                <a:off x="2123728" y="227687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2123728" y="2169004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uppieren 63"/>
          <p:cNvGrpSpPr/>
          <p:nvPr/>
        </p:nvGrpSpPr>
        <p:grpSpPr>
          <a:xfrm>
            <a:off x="2760694" y="4043759"/>
            <a:ext cx="425571" cy="196647"/>
            <a:chOff x="2616678" y="2060848"/>
            <a:chExt cx="425571" cy="196647"/>
          </a:xfrm>
        </p:grpSpPr>
        <p:sp>
          <p:nvSpPr>
            <p:cNvPr id="65" name="Rechteck 64"/>
            <p:cNvSpPr/>
            <p:nvPr/>
          </p:nvSpPr>
          <p:spPr>
            <a:xfrm>
              <a:off x="2616678" y="2060848"/>
              <a:ext cx="425571" cy="184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6" name="Gruppieren 26"/>
            <p:cNvGrpSpPr/>
            <p:nvPr/>
          </p:nvGrpSpPr>
          <p:grpSpPr>
            <a:xfrm rot="5400000" flipH="1" flipV="1">
              <a:off x="2753199" y="1975673"/>
              <a:ext cx="156407" cy="407237"/>
              <a:chOff x="3263465" y="1394775"/>
              <a:chExt cx="384822" cy="1577366"/>
            </a:xfrm>
          </p:grpSpPr>
          <p:sp>
            <p:nvSpPr>
              <p:cNvPr id="67" name="Bogen 66"/>
              <p:cNvSpPr/>
              <p:nvPr/>
            </p:nvSpPr>
            <p:spPr>
              <a:xfrm rot="11021761" flipH="1" flipV="1">
                <a:off x="3263465" y="139477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Bogen 67"/>
              <p:cNvSpPr/>
              <p:nvPr/>
            </p:nvSpPr>
            <p:spPr>
              <a:xfrm rot="11021761" flipH="1" flipV="1">
                <a:off x="3288246" y="1784010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Bogen 68"/>
              <p:cNvSpPr/>
              <p:nvPr/>
            </p:nvSpPr>
            <p:spPr>
              <a:xfrm rot="11021761" flipH="1" flipV="1">
                <a:off x="3288247" y="217094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Bogen 69"/>
              <p:cNvSpPr/>
              <p:nvPr/>
            </p:nvSpPr>
            <p:spPr>
              <a:xfrm rot="11021761" flipH="1" flipV="1">
                <a:off x="3288247" y="2576097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96" name="Gruppieren 95"/>
          <p:cNvGrpSpPr/>
          <p:nvPr/>
        </p:nvGrpSpPr>
        <p:grpSpPr>
          <a:xfrm rot="16200000">
            <a:off x="3788880" y="4868009"/>
            <a:ext cx="134509" cy="296460"/>
            <a:chOff x="3506377" y="2641126"/>
            <a:chExt cx="134509" cy="296460"/>
          </a:xfrm>
        </p:grpSpPr>
        <p:sp>
          <p:nvSpPr>
            <p:cNvPr id="97" name="Rechteck 96"/>
            <p:cNvSpPr/>
            <p:nvPr/>
          </p:nvSpPr>
          <p:spPr>
            <a:xfrm>
              <a:off x="3506377" y="2641126"/>
              <a:ext cx="1345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8" name="Gruppieren 97"/>
            <p:cNvGrpSpPr/>
            <p:nvPr/>
          </p:nvGrpSpPr>
          <p:grpSpPr>
            <a:xfrm rot="5400000">
              <a:off x="3428937" y="2739636"/>
              <a:ext cx="288032" cy="107868"/>
              <a:chOff x="2123728" y="2169004"/>
              <a:chExt cx="288032" cy="107868"/>
            </a:xfrm>
          </p:grpSpPr>
          <p:cxnSp>
            <p:nvCxnSpPr>
              <p:cNvPr id="99" name="Gerade Verbindung 98"/>
              <p:cNvCxnSpPr/>
              <p:nvPr/>
            </p:nvCxnSpPr>
            <p:spPr>
              <a:xfrm>
                <a:off x="2123728" y="227687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2123728" y="2169004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uppieren 106"/>
          <p:cNvGrpSpPr/>
          <p:nvPr/>
        </p:nvGrpSpPr>
        <p:grpSpPr>
          <a:xfrm>
            <a:off x="899592" y="4228904"/>
            <a:ext cx="134509" cy="296460"/>
            <a:chOff x="3506377" y="2641126"/>
            <a:chExt cx="134509" cy="296460"/>
          </a:xfrm>
        </p:grpSpPr>
        <p:sp>
          <p:nvSpPr>
            <p:cNvPr id="108" name="Rechteck 107"/>
            <p:cNvSpPr/>
            <p:nvPr/>
          </p:nvSpPr>
          <p:spPr>
            <a:xfrm>
              <a:off x="3506377" y="2641126"/>
              <a:ext cx="1345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9" name="Gruppieren 108"/>
            <p:cNvGrpSpPr/>
            <p:nvPr/>
          </p:nvGrpSpPr>
          <p:grpSpPr>
            <a:xfrm rot="5400000">
              <a:off x="3428937" y="2739636"/>
              <a:ext cx="288032" cy="107868"/>
              <a:chOff x="2123728" y="2169004"/>
              <a:chExt cx="288032" cy="107868"/>
            </a:xfrm>
          </p:grpSpPr>
          <p:cxnSp>
            <p:nvCxnSpPr>
              <p:cNvPr id="110" name="Gerade Verbindung 109"/>
              <p:cNvCxnSpPr/>
              <p:nvPr/>
            </p:nvCxnSpPr>
            <p:spPr>
              <a:xfrm>
                <a:off x="2123728" y="227687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Gerade Verbindung 110"/>
              <p:cNvCxnSpPr/>
              <p:nvPr/>
            </p:nvCxnSpPr>
            <p:spPr>
              <a:xfrm>
                <a:off x="2123728" y="2169004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uppieren 114"/>
          <p:cNvGrpSpPr/>
          <p:nvPr/>
        </p:nvGrpSpPr>
        <p:grpSpPr>
          <a:xfrm>
            <a:off x="3491880" y="4228904"/>
            <a:ext cx="134509" cy="296460"/>
            <a:chOff x="3506377" y="2641126"/>
            <a:chExt cx="134509" cy="296460"/>
          </a:xfrm>
        </p:grpSpPr>
        <p:sp>
          <p:nvSpPr>
            <p:cNvPr id="116" name="Rechteck 115"/>
            <p:cNvSpPr/>
            <p:nvPr/>
          </p:nvSpPr>
          <p:spPr>
            <a:xfrm>
              <a:off x="3506377" y="2641126"/>
              <a:ext cx="1345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7" name="Gruppieren 116"/>
            <p:cNvGrpSpPr/>
            <p:nvPr/>
          </p:nvGrpSpPr>
          <p:grpSpPr>
            <a:xfrm rot="5400000">
              <a:off x="3428937" y="2739636"/>
              <a:ext cx="288032" cy="107868"/>
              <a:chOff x="2123728" y="2169004"/>
              <a:chExt cx="288032" cy="107868"/>
            </a:xfrm>
          </p:grpSpPr>
          <p:cxnSp>
            <p:nvCxnSpPr>
              <p:cNvPr id="118" name="Gerade Verbindung 117"/>
              <p:cNvCxnSpPr/>
              <p:nvPr/>
            </p:nvCxnSpPr>
            <p:spPr>
              <a:xfrm>
                <a:off x="2123728" y="227687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118"/>
              <p:cNvCxnSpPr/>
              <p:nvPr/>
            </p:nvCxnSpPr>
            <p:spPr>
              <a:xfrm>
                <a:off x="2123728" y="2169004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3" name="Gerade Verbindung 122"/>
          <p:cNvCxnSpPr/>
          <p:nvPr/>
        </p:nvCxnSpPr>
        <p:spPr>
          <a:xfrm>
            <a:off x="683568" y="4372920"/>
            <a:ext cx="0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/>
          <p:cNvCxnSpPr/>
          <p:nvPr/>
        </p:nvCxnSpPr>
        <p:spPr>
          <a:xfrm>
            <a:off x="3851920" y="4372920"/>
            <a:ext cx="0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/>
          <p:cNvGrpSpPr/>
          <p:nvPr/>
        </p:nvGrpSpPr>
        <p:grpSpPr>
          <a:xfrm rot="16200000">
            <a:off x="501885" y="4591439"/>
            <a:ext cx="365030" cy="72008"/>
            <a:chOff x="1907704" y="2792652"/>
            <a:chExt cx="365030" cy="72008"/>
          </a:xfrm>
        </p:grpSpPr>
        <p:sp>
          <p:nvSpPr>
            <p:cNvPr id="104" name="Rechteck 103"/>
            <p:cNvSpPr/>
            <p:nvPr/>
          </p:nvSpPr>
          <p:spPr>
            <a:xfrm>
              <a:off x="1910216" y="2792652"/>
              <a:ext cx="36251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Freihandform 104"/>
            <p:cNvSpPr/>
            <p:nvPr/>
          </p:nvSpPr>
          <p:spPr>
            <a:xfrm>
              <a:off x="1907704" y="2799962"/>
              <a:ext cx="356117" cy="51758"/>
            </a:xfrm>
            <a:custGeom>
              <a:avLst/>
              <a:gdLst>
                <a:gd name="connsiteX0" fmla="*/ 0 w 707366"/>
                <a:gd name="connsiteY0" fmla="*/ 86264 h 155275"/>
                <a:gd name="connsiteX1" fmla="*/ 69011 w 707366"/>
                <a:gd name="connsiteY1" fmla="*/ 0 h 155275"/>
                <a:gd name="connsiteX2" fmla="*/ 155275 w 707366"/>
                <a:gd name="connsiteY2" fmla="*/ 155275 h 155275"/>
                <a:gd name="connsiteX3" fmla="*/ 241539 w 707366"/>
                <a:gd name="connsiteY3" fmla="*/ 8626 h 155275"/>
                <a:gd name="connsiteX4" fmla="*/ 319177 w 707366"/>
                <a:gd name="connsiteY4" fmla="*/ 155275 h 155275"/>
                <a:gd name="connsiteX5" fmla="*/ 405441 w 707366"/>
                <a:gd name="connsiteY5" fmla="*/ 8626 h 155275"/>
                <a:gd name="connsiteX6" fmla="*/ 474453 w 707366"/>
                <a:gd name="connsiteY6" fmla="*/ 155275 h 155275"/>
                <a:gd name="connsiteX7" fmla="*/ 569343 w 707366"/>
                <a:gd name="connsiteY7" fmla="*/ 8626 h 155275"/>
                <a:gd name="connsiteX8" fmla="*/ 638355 w 707366"/>
                <a:gd name="connsiteY8" fmla="*/ 155275 h 155275"/>
                <a:gd name="connsiteX9" fmla="*/ 698739 w 707366"/>
                <a:gd name="connsiteY9" fmla="*/ 60385 h 155275"/>
                <a:gd name="connsiteX10" fmla="*/ 707366 w 707366"/>
                <a:gd name="connsiteY10" fmla="*/ 60385 h 15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366" h="155275">
                  <a:moveTo>
                    <a:pt x="0" y="86264"/>
                  </a:moveTo>
                  <a:lnTo>
                    <a:pt x="69011" y="0"/>
                  </a:lnTo>
                  <a:lnTo>
                    <a:pt x="155275" y="155275"/>
                  </a:lnTo>
                  <a:lnTo>
                    <a:pt x="241539" y="8626"/>
                  </a:lnTo>
                  <a:lnTo>
                    <a:pt x="319177" y="155275"/>
                  </a:lnTo>
                  <a:lnTo>
                    <a:pt x="405441" y="8626"/>
                  </a:lnTo>
                  <a:lnTo>
                    <a:pt x="474453" y="155275"/>
                  </a:lnTo>
                  <a:lnTo>
                    <a:pt x="569343" y="8626"/>
                  </a:lnTo>
                  <a:lnTo>
                    <a:pt x="638355" y="155275"/>
                  </a:lnTo>
                  <a:lnTo>
                    <a:pt x="698739" y="60385"/>
                  </a:lnTo>
                  <a:lnTo>
                    <a:pt x="707366" y="60385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2" name="Gruppieren 111"/>
          <p:cNvGrpSpPr/>
          <p:nvPr/>
        </p:nvGrpSpPr>
        <p:grpSpPr>
          <a:xfrm rot="16200000">
            <a:off x="3674145" y="4591439"/>
            <a:ext cx="365030" cy="72008"/>
            <a:chOff x="1907704" y="2792652"/>
            <a:chExt cx="365030" cy="72008"/>
          </a:xfrm>
        </p:grpSpPr>
        <p:sp>
          <p:nvSpPr>
            <p:cNvPr id="113" name="Rechteck 112"/>
            <p:cNvSpPr/>
            <p:nvPr/>
          </p:nvSpPr>
          <p:spPr>
            <a:xfrm>
              <a:off x="1910216" y="2792652"/>
              <a:ext cx="36251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Freihandform 113"/>
            <p:cNvSpPr/>
            <p:nvPr/>
          </p:nvSpPr>
          <p:spPr>
            <a:xfrm>
              <a:off x="1907704" y="2799962"/>
              <a:ext cx="356117" cy="51758"/>
            </a:xfrm>
            <a:custGeom>
              <a:avLst/>
              <a:gdLst>
                <a:gd name="connsiteX0" fmla="*/ 0 w 707366"/>
                <a:gd name="connsiteY0" fmla="*/ 86264 h 155275"/>
                <a:gd name="connsiteX1" fmla="*/ 69011 w 707366"/>
                <a:gd name="connsiteY1" fmla="*/ 0 h 155275"/>
                <a:gd name="connsiteX2" fmla="*/ 155275 w 707366"/>
                <a:gd name="connsiteY2" fmla="*/ 155275 h 155275"/>
                <a:gd name="connsiteX3" fmla="*/ 241539 w 707366"/>
                <a:gd name="connsiteY3" fmla="*/ 8626 h 155275"/>
                <a:gd name="connsiteX4" fmla="*/ 319177 w 707366"/>
                <a:gd name="connsiteY4" fmla="*/ 155275 h 155275"/>
                <a:gd name="connsiteX5" fmla="*/ 405441 w 707366"/>
                <a:gd name="connsiteY5" fmla="*/ 8626 h 155275"/>
                <a:gd name="connsiteX6" fmla="*/ 474453 w 707366"/>
                <a:gd name="connsiteY6" fmla="*/ 155275 h 155275"/>
                <a:gd name="connsiteX7" fmla="*/ 569343 w 707366"/>
                <a:gd name="connsiteY7" fmla="*/ 8626 h 155275"/>
                <a:gd name="connsiteX8" fmla="*/ 638355 w 707366"/>
                <a:gd name="connsiteY8" fmla="*/ 155275 h 155275"/>
                <a:gd name="connsiteX9" fmla="*/ 698739 w 707366"/>
                <a:gd name="connsiteY9" fmla="*/ 60385 h 155275"/>
                <a:gd name="connsiteX10" fmla="*/ 707366 w 707366"/>
                <a:gd name="connsiteY10" fmla="*/ 60385 h 15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366" h="155275">
                  <a:moveTo>
                    <a:pt x="0" y="86264"/>
                  </a:moveTo>
                  <a:lnTo>
                    <a:pt x="69011" y="0"/>
                  </a:lnTo>
                  <a:lnTo>
                    <a:pt x="155275" y="155275"/>
                  </a:lnTo>
                  <a:lnTo>
                    <a:pt x="241539" y="8626"/>
                  </a:lnTo>
                  <a:lnTo>
                    <a:pt x="319177" y="155275"/>
                  </a:lnTo>
                  <a:lnTo>
                    <a:pt x="405441" y="8626"/>
                  </a:lnTo>
                  <a:lnTo>
                    <a:pt x="474453" y="155275"/>
                  </a:lnTo>
                  <a:lnTo>
                    <a:pt x="569343" y="8626"/>
                  </a:lnTo>
                  <a:lnTo>
                    <a:pt x="638355" y="155275"/>
                  </a:lnTo>
                  <a:lnTo>
                    <a:pt x="698739" y="60385"/>
                  </a:lnTo>
                  <a:lnTo>
                    <a:pt x="707366" y="60385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1" name="Gruppieren 90"/>
          <p:cNvGrpSpPr/>
          <p:nvPr/>
        </p:nvGrpSpPr>
        <p:grpSpPr>
          <a:xfrm rot="16200000">
            <a:off x="620528" y="4868008"/>
            <a:ext cx="134509" cy="296460"/>
            <a:chOff x="3506377" y="2641126"/>
            <a:chExt cx="134509" cy="296460"/>
          </a:xfrm>
        </p:grpSpPr>
        <p:sp>
          <p:nvSpPr>
            <p:cNvPr id="92" name="Rechteck 91"/>
            <p:cNvSpPr/>
            <p:nvPr/>
          </p:nvSpPr>
          <p:spPr>
            <a:xfrm>
              <a:off x="3506377" y="2641126"/>
              <a:ext cx="1345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3" name="Gruppieren 92"/>
            <p:cNvGrpSpPr/>
            <p:nvPr/>
          </p:nvGrpSpPr>
          <p:grpSpPr>
            <a:xfrm rot="5400000">
              <a:off x="3428937" y="2739636"/>
              <a:ext cx="288032" cy="107868"/>
              <a:chOff x="2123728" y="2169004"/>
              <a:chExt cx="288032" cy="107868"/>
            </a:xfrm>
          </p:grpSpPr>
          <p:cxnSp>
            <p:nvCxnSpPr>
              <p:cNvPr id="94" name="Gerade Verbindung 93"/>
              <p:cNvCxnSpPr/>
              <p:nvPr/>
            </p:nvCxnSpPr>
            <p:spPr>
              <a:xfrm>
                <a:off x="2123728" y="227687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Gerade Verbindung 94"/>
              <p:cNvCxnSpPr/>
              <p:nvPr/>
            </p:nvCxnSpPr>
            <p:spPr>
              <a:xfrm>
                <a:off x="2123728" y="2169004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8" name="Gerade Verbindung 127"/>
          <p:cNvCxnSpPr/>
          <p:nvPr/>
        </p:nvCxnSpPr>
        <p:spPr>
          <a:xfrm>
            <a:off x="1187624" y="4372920"/>
            <a:ext cx="0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/>
          <p:cNvCxnSpPr/>
          <p:nvPr/>
        </p:nvCxnSpPr>
        <p:spPr>
          <a:xfrm>
            <a:off x="1907704" y="4372920"/>
            <a:ext cx="0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>
            <a:off x="2627784" y="4372920"/>
            <a:ext cx="0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>
            <a:off x="3347864" y="4372920"/>
            <a:ext cx="0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ieren 85"/>
          <p:cNvGrpSpPr/>
          <p:nvPr/>
        </p:nvGrpSpPr>
        <p:grpSpPr>
          <a:xfrm rot="16200000">
            <a:off x="3284825" y="4868007"/>
            <a:ext cx="134506" cy="296460"/>
            <a:chOff x="3506377" y="2641126"/>
            <a:chExt cx="134509" cy="296460"/>
          </a:xfrm>
        </p:grpSpPr>
        <p:sp>
          <p:nvSpPr>
            <p:cNvPr id="87" name="Rechteck 86"/>
            <p:cNvSpPr/>
            <p:nvPr/>
          </p:nvSpPr>
          <p:spPr>
            <a:xfrm>
              <a:off x="3506377" y="2641126"/>
              <a:ext cx="1345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uppieren 87"/>
            <p:cNvGrpSpPr/>
            <p:nvPr/>
          </p:nvGrpSpPr>
          <p:grpSpPr>
            <a:xfrm rot="5400000">
              <a:off x="3428937" y="2739636"/>
              <a:ext cx="288032" cy="107868"/>
              <a:chOff x="2123728" y="2169004"/>
              <a:chExt cx="288032" cy="107868"/>
            </a:xfrm>
          </p:grpSpPr>
          <p:cxnSp>
            <p:nvCxnSpPr>
              <p:cNvPr id="89" name="Gerade Verbindung 88"/>
              <p:cNvCxnSpPr/>
              <p:nvPr/>
            </p:nvCxnSpPr>
            <p:spPr>
              <a:xfrm>
                <a:off x="2123728" y="227687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89"/>
              <p:cNvCxnSpPr/>
              <p:nvPr/>
            </p:nvCxnSpPr>
            <p:spPr>
              <a:xfrm>
                <a:off x="2123728" y="2169004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uppieren 80"/>
          <p:cNvGrpSpPr/>
          <p:nvPr/>
        </p:nvGrpSpPr>
        <p:grpSpPr>
          <a:xfrm rot="16200000">
            <a:off x="2564746" y="4868008"/>
            <a:ext cx="134506" cy="296460"/>
            <a:chOff x="3506377" y="2641126"/>
            <a:chExt cx="134509" cy="296460"/>
          </a:xfrm>
        </p:grpSpPr>
        <p:sp>
          <p:nvSpPr>
            <p:cNvPr id="82" name="Rechteck 81"/>
            <p:cNvSpPr/>
            <p:nvPr/>
          </p:nvSpPr>
          <p:spPr>
            <a:xfrm>
              <a:off x="3506377" y="2641126"/>
              <a:ext cx="1345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3" name="Gruppieren 82"/>
            <p:cNvGrpSpPr/>
            <p:nvPr/>
          </p:nvGrpSpPr>
          <p:grpSpPr>
            <a:xfrm rot="5400000">
              <a:off x="3428937" y="2739636"/>
              <a:ext cx="288032" cy="107868"/>
              <a:chOff x="2123728" y="2169004"/>
              <a:chExt cx="288032" cy="107868"/>
            </a:xfrm>
          </p:grpSpPr>
          <p:cxnSp>
            <p:nvCxnSpPr>
              <p:cNvPr id="84" name="Gerade Verbindung 83"/>
              <p:cNvCxnSpPr/>
              <p:nvPr/>
            </p:nvCxnSpPr>
            <p:spPr>
              <a:xfrm>
                <a:off x="2123728" y="227687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84"/>
              <p:cNvCxnSpPr/>
              <p:nvPr/>
            </p:nvCxnSpPr>
            <p:spPr>
              <a:xfrm>
                <a:off x="2123728" y="2169004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uppieren 75"/>
          <p:cNvGrpSpPr/>
          <p:nvPr/>
        </p:nvGrpSpPr>
        <p:grpSpPr>
          <a:xfrm rot="16200000">
            <a:off x="1844664" y="4868008"/>
            <a:ext cx="134509" cy="296460"/>
            <a:chOff x="3506377" y="2641126"/>
            <a:chExt cx="134509" cy="296460"/>
          </a:xfrm>
        </p:grpSpPr>
        <p:sp>
          <p:nvSpPr>
            <p:cNvPr id="77" name="Rechteck 76"/>
            <p:cNvSpPr/>
            <p:nvPr/>
          </p:nvSpPr>
          <p:spPr>
            <a:xfrm>
              <a:off x="3506377" y="2641126"/>
              <a:ext cx="1345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8" name="Gruppieren 77"/>
            <p:cNvGrpSpPr/>
            <p:nvPr/>
          </p:nvGrpSpPr>
          <p:grpSpPr>
            <a:xfrm rot="5400000">
              <a:off x="3428937" y="2739636"/>
              <a:ext cx="288032" cy="107868"/>
              <a:chOff x="2123728" y="2169004"/>
              <a:chExt cx="288032" cy="107868"/>
            </a:xfrm>
          </p:grpSpPr>
          <p:cxnSp>
            <p:nvCxnSpPr>
              <p:cNvPr id="79" name="Gerade Verbindung 78"/>
              <p:cNvCxnSpPr/>
              <p:nvPr/>
            </p:nvCxnSpPr>
            <p:spPr>
              <a:xfrm>
                <a:off x="2123728" y="227687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79"/>
              <p:cNvCxnSpPr/>
              <p:nvPr/>
            </p:nvCxnSpPr>
            <p:spPr>
              <a:xfrm>
                <a:off x="2123728" y="2169004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uppieren 70"/>
          <p:cNvGrpSpPr/>
          <p:nvPr/>
        </p:nvGrpSpPr>
        <p:grpSpPr>
          <a:xfrm rot="16200000">
            <a:off x="1124584" y="4868008"/>
            <a:ext cx="134509" cy="296460"/>
            <a:chOff x="3506377" y="2641126"/>
            <a:chExt cx="134509" cy="296460"/>
          </a:xfrm>
        </p:grpSpPr>
        <p:sp>
          <p:nvSpPr>
            <p:cNvPr id="72" name="Rechteck 71"/>
            <p:cNvSpPr/>
            <p:nvPr/>
          </p:nvSpPr>
          <p:spPr>
            <a:xfrm>
              <a:off x="3506377" y="2641126"/>
              <a:ext cx="1345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3" name="Gruppieren 72"/>
            <p:cNvGrpSpPr/>
            <p:nvPr/>
          </p:nvGrpSpPr>
          <p:grpSpPr>
            <a:xfrm rot="5400000">
              <a:off x="3428937" y="2739636"/>
              <a:ext cx="288032" cy="107868"/>
              <a:chOff x="2123728" y="2169004"/>
              <a:chExt cx="288032" cy="107868"/>
            </a:xfrm>
          </p:grpSpPr>
          <p:cxnSp>
            <p:nvCxnSpPr>
              <p:cNvPr id="74" name="Gerade Verbindung 73"/>
              <p:cNvCxnSpPr/>
              <p:nvPr/>
            </p:nvCxnSpPr>
            <p:spPr>
              <a:xfrm>
                <a:off x="2123728" y="227687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2123728" y="2169004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2" name="Textfeld 131"/>
          <p:cNvSpPr txBox="1"/>
          <p:nvPr/>
        </p:nvSpPr>
        <p:spPr>
          <a:xfrm>
            <a:off x="251520" y="466095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Textfeld 132"/>
          <p:cNvSpPr txBox="1"/>
          <p:nvPr/>
        </p:nvSpPr>
        <p:spPr>
          <a:xfrm>
            <a:off x="811952" y="466095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Textfeld 133"/>
          <p:cNvSpPr txBox="1"/>
          <p:nvPr/>
        </p:nvSpPr>
        <p:spPr>
          <a:xfrm>
            <a:off x="1530550" y="466095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2250630" y="466095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40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2970710" y="466095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feld 136"/>
          <p:cNvSpPr txBox="1"/>
          <p:nvPr/>
        </p:nvSpPr>
        <p:spPr>
          <a:xfrm>
            <a:off x="3474766" y="466095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60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feld 137"/>
          <p:cNvSpPr txBox="1"/>
          <p:nvPr/>
        </p:nvSpPr>
        <p:spPr>
          <a:xfrm>
            <a:off x="2051720" y="394087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34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feld 138"/>
          <p:cNvSpPr txBox="1"/>
          <p:nvPr/>
        </p:nvSpPr>
        <p:spPr>
          <a:xfrm>
            <a:off x="755576" y="394087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3347864" y="394087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56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2771800" y="4156896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45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Textfeld 141"/>
          <p:cNvSpPr txBox="1"/>
          <p:nvPr/>
        </p:nvSpPr>
        <p:spPr>
          <a:xfrm>
            <a:off x="1331640" y="4156896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23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1331640" y="3724848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23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2771800" y="3724848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45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Textfeld 144"/>
          <p:cNvSpPr txBox="1"/>
          <p:nvPr/>
        </p:nvSpPr>
        <p:spPr>
          <a:xfrm>
            <a:off x="323528" y="441883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3850964" y="445693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0" name="Gerade Verbindung 119"/>
          <p:cNvCxnSpPr/>
          <p:nvPr/>
        </p:nvCxnSpPr>
        <p:spPr>
          <a:xfrm flipH="1">
            <a:off x="4788024" y="4372920"/>
            <a:ext cx="1584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uppieren 49"/>
          <p:cNvGrpSpPr/>
          <p:nvPr/>
        </p:nvGrpSpPr>
        <p:grpSpPr>
          <a:xfrm>
            <a:off x="6300192" y="4220476"/>
            <a:ext cx="134509" cy="296460"/>
            <a:chOff x="3506377" y="2641126"/>
            <a:chExt cx="134509" cy="296460"/>
          </a:xfrm>
        </p:grpSpPr>
        <p:sp>
          <p:nvSpPr>
            <p:cNvPr id="127" name="Rechteck 126"/>
            <p:cNvSpPr/>
            <p:nvPr/>
          </p:nvSpPr>
          <p:spPr>
            <a:xfrm>
              <a:off x="3506377" y="2641126"/>
              <a:ext cx="1345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7" name="Gruppieren 51"/>
            <p:cNvGrpSpPr/>
            <p:nvPr/>
          </p:nvGrpSpPr>
          <p:grpSpPr>
            <a:xfrm rot="5400000">
              <a:off x="3428937" y="2739636"/>
              <a:ext cx="288032" cy="107868"/>
              <a:chOff x="2123728" y="2169004"/>
              <a:chExt cx="288032" cy="107868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2123728" y="227687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2123728" y="2169004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Gerade Verbindung 149"/>
          <p:cNvCxnSpPr/>
          <p:nvPr/>
        </p:nvCxnSpPr>
        <p:spPr>
          <a:xfrm>
            <a:off x="4788024" y="5367994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/>
          <p:cNvCxnSpPr/>
          <p:nvPr/>
        </p:nvCxnSpPr>
        <p:spPr>
          <a:xfrm>
            <a:off x="4572000" y="580004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/>
          <p:cNvCxnSpPr/>
          <p:nvPr/>
        </p:nvCxnSpPr>
        <p:spPr>
          <a:xfrm flipH="1">
            <a:off x="4644008" y="587205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/>
          <p:nvPr/>
        </p:nvCxnSpPr>
        <p:spPr>
          <a:xfrm flipH="1">
            <a:off x="4716016" y="594405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/>
          <p:nvPr/>
        </p:nvCxnSpPr>
        <p:spPr>
          <a:xfrm>
            <a:off x="4788024" y="5373216"/>
            <a:ext cx="3168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788024" y="4372920"/>
            <a:ext cx="0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>
            <a:off x="7956376" y="4372920"/>
            <a:ext cx="0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uppieren 105"/>
          <p:cNvGrpSpPr/>
          <p:nvPr/>
        </p:nvGrpSpPr>
        <p:grpSpPr>
          <a:xfrm rot="16200000">
            <a:off x="4606341" y="4807463"/>
            <a:ext cx="365030" cy="72008"/>
            <a:chOff x="1907704" y="2792652"/>
            <a:chExt cx="365030" cy="72008"/>
          </a:xfrm>
        </p:grpSpPr>
        <p:sp>
          <p:nvSpPr>
            <p:cNvPr id="158" name="Rechteck 157"/>
            <p:cNvSpPr/>
            <p:nvPr/>
          </p:nvSpPr>
          <p:spPr>
            <a:xfrm>
              <a:off x="1910216" y="2792652"/>
              <a:ext cx="36251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ihandform 158"/>
            <p:cNvSpPr/>
            <p:nvPr/>
          </p:nvSpPr>
          <p:spPr>
            <a:xfrm>
              <a:off x="1907704" y="2799962"/>
              <a:ext cx="356117" cy="51758"/>
            </a:xfrm>
            <a:custGeom>
              <a:avLst/>
              <a:gdLst>
                <a:gd name="connsiteX0" fmla="*/ 0 w 707366"/>
                <a:gd name="connsiteY0" fmla="*/ 86264 h 155275"/>
                <a:gd name="connsiteX1" fmla="*/ 69011 w 707366"/>
                <a:gd name="connsiteY1" fmla="*/ 0 h 155275"/>
                <a:gd name="connsiteX2" fmla="*/ 155275 w 707366"/>
                <a:gd name="connsiteY2" fmla="*/ 155275 h 155275"/>
                <a:gd name="connsiteX3" fmla="*/ 241539 w 707366"/>
                <a:gd name="connsiteY3" fmla="*/ 8626 h 155275"/>
                <a:gd name="connsiteX4" fmla="*/ 319177 w 707366"/>
                <a:gd name="connsiteY4" fmla="*/ 155275 h 155275"/>
                <a:gd name="connsiteX5" fmla="*/ 405441 w 707366"/>
                <a:gd name="connsiteY5" fmla="*/ 8626 h 155275"/>
                <a:gd name="connsiteX6" fmla="*/ 474453 w 707366"/>
                <a:gd name="connsiteY6" fmla="*/ 155275 h 155275"/>
                <a:gd name="connsiteX7" fmla="*/ 569343 w 707366"/>
                <a:gd name="connsiteY7" fmla="*/ 8626 h 155275"/>
                <a:gd name="connsiteX8" fmla="*/ 638355 w 707366"/>
                <a:gd name="connsiteY8" fmla="*/ 155275 h 155275"/>
                <a:gd name="connsiteX9" fmla="*/ 698739 w 707366"/>
                <a:gd name="connsiteY9" fmla="*/ 60385 h 155275"/>
                <a:gd name="connsiteX10" fmla="*/ 707366 w 707366"/>
                <a:gd name="connsiteY10" fmla="*/ 60385 h 15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366" h="155275">
                  <a:moveTo>
                    <a:pt x="0" y="86264"/>
                  </a:moveTo>
                  <a:lnTo>
                    <a:pt x="69011" y="0"/>
                  </a:lnTo>
                  <a:lnTo>
                    <a:pt x="155275" y="155275"/>
                  </a:lnTo>
                  <a:lnTo>
                    <a:pt x="241539" y="8626"/>
                  </a:lnTo>
                  <a:lnTo>
                    <a:pt x="319177" y="155275"/>
                  </a:lnTo>
                  <a:lnTo>
                    <a:pt x="405441" y="8626"/>
                  </a:lnTo>
                  <a:lnTo>
                    <a:pt x="474453" y="155275"/>
                  </a:lnTo>
                  <a:lnTo>
                    <a:pt x="569343" y="8626"/>
                  </a:lnTo>
                  <a:lnTo>
                    <a:pt x="638355" y="155275"/>
                  </a:lnTo>
                  <a:lnTo>
                    <a:pt x="698739" y="60385"/>
                  </a:lnTo>
                  <a:lnTo>
                    <a:pt x="707366" y="60385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0" name="Gruppieren 111"/>
          <p:cNvGrpSpPr/>
          <p:nvPr/>
        </p:nvGrpSpPr>
        <p:grpSpPr>
          <a:xfrm rot="16200000">
            <a:off x="7778601" y="4802473"/>
            <a:ext cx="365030" cy="72008"/>
            <a:chOff x="1907704" y="2792652"/>
            <a:chExt cx="365030" cy="72008"/>
          </a:xfrm>
        </p:grpSpPr>
        <p:sp>
          <p:nvSpPr>
            <p:cNvPr id="161" name="Rechteck 160"/>
            <p:cNvSpPr/>
            <p:nvPr/>
          </p:nvSpPr>
          <p:spPr>
            <a:xfrm>
              <a:off x="1910216" y="2792652"/>
              <a:ext cx="36251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Freihandform 161"/>
            <p:cNvSpPr/>
            <p:nvPr/>
          </p:nvSpPr>
          <p:spPr>
            <a:xfrm>
              <a:off x="1907704" y="2799962"/>
              <a:ext cx="356117" cy="51758"/>
            </a:xfrm>
            <a:custGeom>
              <a:avLst/>
              <a:gdLst>
                <a:gd name="connsiteX0" fmla="*/ 0 w 707366"/>
                <a:gd name="connsiteY0" fmla="*/ 86264 h 155275"/>
                <a:gd name="connsiteX1" fmla="*/ 69011 w 707366"/>
                <a:gd name="connsiteY1" fmla="*/ 0 h 155275"/>
                <a:gd name="connsiteX2" fmla="*/ 155275 w 707366"/>
                <a:gd name="connsiteY2" fmla="*/ 155275 h 155275"/>
                <a:gd name="connsiteX3" fmla="*/ 241539 w 707366"/>
                <a:gd name="connsiteY3" fmla="*/ 8626 h 155275"/>
                <a:gd name="connsiteX4" fmla="*/ 319177 w 707366"/>
                <a:gd name="connsiteY4" fmla="*/ 155275 h 155275"/>
                <a:gd name="connsiteX5" fmla="*/ 405441 w 707366"/>
                <a:gd name="connsiteY5" fmla="*/ 8626 h 155275"/>
                <a:gd name="connsiteX6" fmla="*/ 474453 w 707366"/>
                <a:gd name="connsiteY6" fmla="*/ 155275 h 155275"/>
                <a:gd name="connsiteX7" fmla="*/ 569343 w 707366"/>
                <a:gd name="connsiteY7" fmla="*/ 8626 h 155275"/>
                <a:gd name="connsiteX8" fmla="*/ 638355 w 707366"/>
                <a:gd name="connsiteY8" fmla="*/ 155275 h 155275"/>
                <a:gd name="connsiteX9" fmla="*/ 698739 w 707366"/>
                <a:gd name="connsiteY9" fmla="*/ 60385 h 155275"/>
                <a:gd name="connsiteX10" fmla="*/ 707366 w 707366"/>
                <a:gd name="connsiteY10" fmla="*/ 60385 h 15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366" h="155275">
                  <a:moveTo>
                    <a:pt x="0" y="86264"/>
                  </a:moveTo>
                  <a:lnTo>
                    <a:pt x="69011" y="0"/>
                  </a:lnTo>
                  <a:lnTo>
                    <a:pt x="155275" y="155275"/>
                  </a:lnTo>
                  <a:lnTo>
                    <a:pt x="241539" y="8626"/>
                  </a:lnTo>
                  <a:lnTo>
                    <a:pt x="319177" y="155275"/>
                  </a:lnTo>
                  <a:lnTo>
                    <a:pt x="405441" y="8626"/>
                  </a:lnTo>
                  <a:lnTo>
                    <a:pt x="474453" y="155275"/>
                  </a:lnTo>
                  <a:lnTo>
                    <a:pt x="569343" y="8626"/>
                  </a:lnTo>
                  <a:lnTo>
                    <a:pt x="638355" y="155275"/>
                  </a:lnTo>
                  <a:lnTo>
                    <a:pt x="698739" y="60385"/>
                  </a:lnTo>
                  <a:lnTo>
                    <a:pt x="707366" y="60385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3" name="Textfeld 162"/>
          <p:cNvSpPr txBox="1"/>
          <p:nvPr/>
        </p:nvSpPr>
        <p:spPr>
          <a:xfrm>
            <a:off x="6156176" y="394087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err="1" smtClean="0">
                <a:latin typeface="Times New Roman" pitchFamily="18" charset="0"/>
                <a:cs typeface="Times New Roman" pitchFamily="18" charset="0"/>
              </a:rPr>
              <a:t>qq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4" name="Gruppieren 163"/>
          <p:cNvGrpSpPr/>
          <p:nvPr/>
        </p:nvGrpSpPr>
        <p:grpSpPr>
          <a:xfrm rot="16200000">
            <a:off x="5239092" y="4110320"/>
            <a:ext cx="720080" cy="1389298"/>
            <a:chOff x="2411760" y="2193852"/>
            <a:chExt cx="720080" cy="1389298"/>
          </a:xfrm>
        </p:grpSpPr>
        <p:sp>
          <p:nvSpPr>
            <p:cNvPr id="165" name="Rechteck 164"/>
            <p:cNvSpPr/>
            <p:nvPr/>
          </p:nvSpPr>
          <p:spPr>
            <a:xfrm>
              <a:off x="2411760" y="2636912"/>
              <a:ext cx="720080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6" name="Gruppieren 36"/>
            <p:cNvGrpSpPr/>
            <p:nvPr/>
          </p:nvGrpSpPr>
          <p:grpSpPr>
            <a:xfrm>
              <a:off x="2692046" y="2924944"/>
              <a:ext cx="134509" cy="296460"/>
              <a:chOff x="3506377" y="2641126"/>
              <a:chExt cx="134509" cy="296460"/>
            </a:xfrm>
          </p:grpSpPr>
          <p:sp>
            <p:nvSpPr>
              <p:cNvPr id="176" name="Rechteck 175"/>
              <p:cNvSpPr/>
              <p:nvPr/>
            </p:nvSpPr>
            <p:spPr>
              <a:xfrm>
                <a:off x="3506377" y="2641126"/>
                <a:ext cx="134509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77" name="Gruppieren 14"/>
              <p:cNvGrpSpPr/>
              <p:nvPr/>
            </p:nvGrpSpPr>
            <p:grpSpPr>
              <a:xfrm rot="5400000">
                <a:off x="3428937" y="2739636"/>
                <a:ext cx="288032" cy="107868"/>
                <a:chOff x="2123728" y="2169004"/>
                <a:chExt cx="288032" cy="107868"/>
              </a:xfrm>
            </p:grpSpPr>
            <p:cxnSp>
              <p:nvCxnSpPr>
                <p:cNvPr id="178" name="Gerade Verbindung 177"/>
                <p:cNvCxnSpPr/>
                <p:nvPr/>
              </p:nvCxnSpPr>
              <p:spPr>
                <a:xfrm>
                  <a:off x="2123728" y="2276872"/>
                  <a:ext cx="28803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Gerade Verbindung 178"/>
                <p:cNvCxnSpPr/>
                <p:nvPr/>
              </p:nvCxnSpPr>
              <p:spPr>
                <a:xfrm>
                  <a:off x="2123728" y="2169004"/>
                  <a:ext cx="28803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7" name="Gruppieren 56"/>
            <p:cNvGrpSpPr/>
            <p:nvPr/>
          </p:nvGrpSpPr>
          <p:grpSpPr>
            <a:xfrm>
              <a:off x="2544670" y="2523775"/>
              <a:ext cx="425571" cy="196647"/>
              <a:chOff x="2616678" y="2060848"/>
              <a:chExt cx="425571" cy="196647"/>
            </a:xfrm>
          </p:grpSpPr>
          <p:sp>
            <p:nvSpPr>
              <p:cNvPr id="170" name="Rechteck 169"/>
              <p:cNvSpPr/>
              <p:nvPr/>
            </p:nvSpPr>
            <p:spPr>
              <a:xfrm>
                <a:off x="2616678" y="2060848"/>
                <a:ext cx="425571" cy="1842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71" name="Gruppieren 26"/>
              <p:cNvGrpSpPr/>
              <p:nvPr/>
            </p:nvGrpSpPr>
            <p:grpSpPr>
              <a:xfrm rot="5400000" flipH="1" flipV="1">
                <a:off x="2753199" y="1975673"/>
                <a:ext cx="156407" cy="407237"/>
                <a:chOff x="3263465" y="1394775"/>
                <a:chExt cx="384822" cy="1577366"/>
              </a:xfrm>
            </p:grpSpPr>
            <p:sp>
              <p:nvSpPr>
                <p:cNvPr id="172" name="Bogen 171"/>
                <p:cNvSpPr/>
                <p:nvPr/>
              </p:nvSpPr>
              <p:spPr>
                <a:xfrm rot="11021761" flipH="1" flipV="1">
                  <a:off x="3263465" y="1394775"/>
                  <a:ext cx="360040" cy="396044"/>
                </a:xfrm>
                <a:prstGeom prst="arc">
                  <a:avLst>
                    <a:gd name="adj1" fmla="val 15538480"/>
                    <a:gd name="adj2" fmla="val 5376446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3" name="Bogen 172"/>
                <p:cNvSpPr/>
                <p:nvPr/>
              </p:nvSpPr>
              <p:spPr>
                <a:xfrm rot="11021761" flipH="1" flipV="1">
                  <a:off x="3288246" y="1784010"/>
                  <a:ext cx="360040" cy="396044"/>
                </a:xfrm>
                <a:prstGeom prst="arc">
                  <a:avLst>
                    <a:gd name="adj1" fmla="val 15538480"/>
                    <a:gd name="adj2" fmla="val 5376446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4" name="Bogen 173"/>
                <p:cNvSpPr/>
                <p:nvPr/>
              </p:nvSpPr>
              <p:spPr>
                <a:xfrm rot="11021761" flipH="1" flipV="1">
                  <a:off x="3288247" y="2170945"/>
                  <a:ext cx="360040" cy="396044"/>
                </a:xfrm>
                <a:prstGeom prst="arc">
                  <a:avLst>
                    <a:gd name="adj1" fmla="val 15538480"/>
                    <a:gd name="adj2" fmla="val 5376446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5" name="Bogen 174"/>
                <p:cNvSpPr/>
                <p:nvPr/>
              </p:nvSpPr>
              <p:spPr>
                <a:xfrm rot="11021761" flipH="1" flipV="1">
                  <a:off x="3288247" y="2576097"/>
                  <a:ext cx="360040" cy="396044"/>
                </a:xfrm>
                <a:prstGeom prst="arc">
                  <a:avLst>
                    <a:gd name="adj1" fmla="val 15538480"/>
                    <a:gd name="adj2" fmla="val 5376446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68" name="Textfeld 167"/>
            <p:cNvSpPr txBox="1"/>
            <p:nvPr/>
          </p:nvSpPr>
          <p:spPr>
            <a:xfrm rot="5400000">
              <a:off x="2558983" y="3220710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de-DE" sz="1400" i="1" baseline="-25000" dirty="0" smtClean="0">
                  <a:latin typeface="Times New Roman" pitchFamily="18" charset="0"/>
                  <a:cs typeface="Times New Roman" pitchFamily="18" charset="0"/>
                </a:rPr>
                <a:t>J1</a:t>
              </a:r>
              <a:endParaRPr lang="de-DE" sz="1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feld 168"/>
            <p:cNvSpPr txBox="1"/>
            <p:nvPr/>
          </p:nvSpPr>
          <p:spPr>
            <a:xfrm rot="5400000">
              <a:off x="2566998" y="2238094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de-DE" sz="1400" i="1" baseline="-25000" dirty="0" smtClean="0">
                  <a:latin typeface="Times New Roman" pitchFamily="18" charset="0"/>
                  <a:cs typeface="Times New Roman" pitchFamily="18" charset="0"/>
                </a:rPr>
                <a:t>J1</a:t>
              </a:r>
              <a:endParaRPr lang="de-DE" sz="1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0" name="Textfeld 179"/>
          <p:cNvSpPr txBox="1"/>
          <p:nvPr/>
        </p:nvSpPr>
        <p:spPr>
          <a:xfrm>
            <a:off x="4427984" y="4641207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Textfeld 180"/>
          <p:cNvSpPr txBox="1"/>
          <p:nvPr/>
        </p:nvSpPr>
        <p:spPr>
          <a:xfrm>
            <a:off x="7925112" y="4641207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2" name="Gruppieren 181"/>
          <p:cNvGrpSpPr/>
          <p:nvPr/>
        </p:nvGrpSpPr>
        <p:grpSpPr>
          <a:xfrm rot="16200000">
            <a:off x="6820415" y="4107467"/>
            <a:ext cx="720080" cy="1395004"/>
            <a:chOff x="2411760" y="2188146"/>
            <a:chExt cx="720080" cy="1395004"/>
          </a:xfrm>
        </p:grpSpPr>
        <p:sp>
          <p:nvSpPr>
            <p:cNvPr id="183" name="Rechteck 182"/>
            <p:cNvSpPr/>
            <p:nvPr/>
          </p:nvSpPr>
          <p:spPr>
            <a:xfrm>
              <a:off x="2411760" y="2636912"/>
              <a:ext cx="720080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4" name="Gruppieren 36"/>
            <p:cNvGrpSpPr/>
            <p:nvPr/>
          </p:nvGrpSpPr>
          <p:grpSpPr>
            <a:xfrm>
              <a:off x="2692046" y="2924944"/>
              <a:ext cx="134509" cy="296460"/>
              <a:chOff x="3506377" y="2641126"/>
              <a:chExt cx="134509" cy="296460"/>
            </a:xfrm>
          </p:grpSpPr>
          <p:sp>
            <p:nvSpPr>
              <p:cNvPr id="194" name="Rechteck 193"/>
              <p:cNvSpPr/>
              <p:nvPr/>
            </p:nvSpPr>
            <p:spPr>
              <a:xfrm>
                <a:off x="3506377" y="2641126"/>
                <a:ext cx="134509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95" name="Gruppieren 14"/>
              <p:cNvGrpSpPr/>
              <p:nvPr/>
            </p:nvGrpSpPr>
            <p:grpSpPr>
              <a:xfrm rot="5400000">
                <a:off x="3428937" y="2739636"/>
                <a:ext cx="288032" cy="107868"/>
                <a:chOff x="2123728" y="2169004"/>
                <a:chExt cx="288032" cy="107868"/>
              </a:xfrm>
            </p:grpSpPr>
            <p:cxnSp>
              <p:nvCxnSpPr>
                <p:cNvPr id="196" name="Gerade Verbindung 195"/>
                <p:cNvCxnSpPr/>
                <p:nvPr/>
              </p:nvCxnSpPr>
              <p:spPr>
                <a:xfrm>
                  <a:off x="2123728" y="2276872"/>
                  <a:ext cx="28803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Gerade Verbindung 196"/>
                <p:cNvCxnSpPr/>
                <p:nvPr/>
              </p:nvCxnSpPr>
              <p:spPr>
                <a:xfrm>
                  <a:off x="2123728" y="2169004"/>
                  <a:ext cx="28803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uppieren 56"/>
            <p:cNvGrpSpPr/>
            <p:nvPr/>
          </p:nvGrpSpPr>
          <p:grpSpPr>
            <a:xfrm>
              <a:off x="2544670" y="2523775"/>
              <a:ext cx="425571" cy="196647"/>
              <a:chOff x="2616678" y="2060848"/>
              <a:chExt cx="425571" cy="196647"/>
            </a:xfrm>
          </p:grpSpPr>
          <p:sp>
            <p:nvSpPr>
              <p:cNvPr id="188" name="Rechteck 187"/>
              <p:cNvSpPr/>
              <p:nvPr/>
            </p:nvSpPr>
            <p:spPr>
              <a:xfrm>
                <a:off x="2616678" y="2060848"/>
                <a:ext cx="425571" cy="1842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89" name="Gruppieren 26"/>
              <p:cNvGrpSpPr/>
              <p:nvPr/>
            </p:nvGrpSpPr>
            <p:grpSpPr>
              <a:xfrm rot="5400000" flipH="1" flipV="1">
                <a:off x="2753199" y="1975673"/>
                <a:ext cx="156407" cy="407237"/>
                <a:chOff x="3263465" y="1394775"/>
                <a:chExt cx="384822" cy="1577366"/>
              </a:xfrm>
            </p:grpSpPr>
            <p:sp>
              <p:nvSpPr>
                <p:cNvPr id="190" name="Bogen 189"/>
                <p:cNvSpPr/>
                <p:nvPr/>
              </p:nvSpPr>
              <p:spPr>
                <a:xfrm rot="11021761" flipH="1" flipV="1">
                  <a:off x="3263465" y="1394775"/>
                  <a:ext cx="360040" cy="396044"/>
                </a:xfrm>
                <a:prstGeom prst="arc">
                  <a:avLst>
                    <a:gd name="adj1" fmla="val 15538480"/>
                    <a:gd name="adj2" fmla="val 5376446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91" name="Bogen 190"/>
                <p:cNvSpPr/>
                <p:nvPr/>
              </p:nvSpPr>
              <p:spPr>
                <a:xfrm rot="11021761" flipH="1" flipV="1">
                  <a:off x="3288246" y="1784010"/>
                  <a:ext cx="360040" cy="396044"/>
                </a:xfrm>
                <a:prstGeom prst="arc">
                  <a:avLst>
                    <a:gd name="adj1" fmla="val 15538480"/>
                    <a:gd name="adj2" fmla="val 5376446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92" name="Bogen 191"/>
                <p:cNvSpPr/>
                <p:nvPr/>
              </p:nvSpPr>
              <p:spPr>
                <a:xfrm rot="11021761" flipH="1" flipV="1">
                  <a:off x="3288247" y="2170945"/>
                  <a:ext cx="360040" cy="396044"/>
                </a:xfrm>
                <a:prstGeom prst="arc">
                  <a:avLst>
                    <a:gd name="adj1" fmla="val 15538480"/>
                    <a:gd name="adj2" fmla="val 5376446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93" name="Bogen 192"/>
                <p:cNvSpPr/>
                <p:nvPr/>
              </p:nvSpPr>
              <p:spPr>
                <a:xfrm rot="11021761" flipH="1" flipV="1">
                  <a:off x="3288247" y="2576097"/>
                  <a:ext cx="360040" cy="396044"/>
                </a:xfrm>
                <a:prstGeom prst="arc">
                  <a:avLst>
                    <a:gd name="adj1" fmla="val 15538480"/>
                    <a:gd name="adj2" fmla="val 5376446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86" name="Textfeld 185"/>
            <p:cNvSpPr txBox="1"/>
            <p:nvPr/>
          </p:nvSpPr>
          <p:spPr>
            <a:xfrm rot="5400000">
              <a:off x="2558983" y="3220710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de-DE" sz="1400" i="1" baseline="-25000" dirty="0" smtClean="0">
                  <a:latin typeface="Times New Roman" pitchFamily="18" charset="0"/>
                  <a:cs typeface="Times New Roman" pitchFamily="18" charset="0"/>
                </a:rPr>
                <a:t>J2</a:t>
              </a:r>
              <a:endParaRPr lang="de-DE" sz="1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extfeld 186"/>
            <p:cNvSpPr txBox="1"/>
            <p:nvPr/>
          </p:nvSpPr>
          <p:spPr>
            <a:xfrm rot="5400000">
              <a:off x="2566998" y="2232388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de-DE" sz="1400" i="1" baseline="-25000" dirty="0" smtClean="0">
                  <a:latin typeface="Times New Roman" pitchFamily="18" charset="0"/>
                  <a:cs typeface="Times New Roman" pitchFamily="18" charset="0"/>
                </a:rPr>
                <a:t>J2</a:t>
              </a:r>
              <a:endParaRPr lang="de-DE" sz="1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98" name="Gerade Verbindung 197"/>
          <p:cNvCxnSpPr/>
          <p:nvPr/>
        </p:nvCxnSpPr>
        <p:spPr>
          <a:xfrm flipH="1">
            <a:off x="6444208" y="4372920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198"/>
          <p:cNvCxnSpPr/>
          <p:nvPr/>
        </p:nvCxnSpPr>
        <p:spPr>
          <a:xfrm>
            <a:off x="5567780" y="5165008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99"/>
          <p:cNvCxnSpPr/>
          <p:nvPr/>
        </p:nvCxnSpPr>
        <p:spPr>
          <a:xfrm>
            <a:off x="7164288" y="5165008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200"/>
          <p:cNvCxnSpPr/>
          <p:nvPr/>
        </p:nvCxnSpPr>
        <p:spPr>
          <a:xfrm>
            <a:off x="5567780" y="4372920"/>
            <a:ext cx="0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7164288" y="4372920"/>
            <a:ext cx="0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uppieren 49"/>
          <p:cNvGrpSpPr/>
          <p:nvPr/>
        </p:nvGrpSpPr>
        <p:grpSpPr>
          <a:xfrm>
            <a:off x="5004048" y="4228904"/>
            <a:ext cx="134509" cy="296460"/>
            <a:chOff x="3506377" y="2641126"/>
            <a:chExt cx="134509" cy="296460"/>
          </a:xfrm>
        </p:grpSpPr>
        <p:sp>
          <p:nvSpPr>
            <p:cNvPr id="204" name="Rechteck 203"/>
            <p:cNvSpPr/>
            <p:nvPr/>
          </p:nvSpPr>
          <p:spPr>
            <a:xfrm>
              <a:off x="3506377" y="2641126"/>
              <a:ext cx="1345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5" name="Gruppieren 51"/>
            <p:cNvGrpSpPr/>
            <p:nvPr/>
          </p:nvGrpSpPr>
          <p:grpSpPr>
            <a:xfrm rot="5400000">
              <a:off x="3428937" y="2739636"/>
              <a:ext cx="288032" cy="107868"/>
              <a:chOff x="2123728" y="2169004"/>
              <a:chExt cx="288032" cy="107868"/>
            </a:xfrm>
          </p:grpSpPr>
          <p:cxnSp>
            <p:nvCxnSpPr>
              <p:cNvPr id="206" name="Gerade Verbindung 205"/>
              <p:cNvCxnSpPr/>
              <p:nvPr/>
            </p:nvCxnSpPr>
            <p:spPr>
              <a:xfrm>
                <a:off x="2123728" y="227687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206"/>
              <p:cNvCxnSpPr/>
              <p:nvPr/>
            </p:nvCxnSpPr>
            <p:spPr>
              <a:xfrm>
                <a:off x="2123728" y="2169004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8" name="Gruppieren 49"/>
          <p:cNvGrpSpPr/>
          <p:nvPr/>
        </p:nvGrpSpPr>
        <p:grpSpPr>
          <a:xfrm>
            <a:off x="7596336" y="4228904"/>
            <a:ext cx="134509" cy="296460"/>
            <a:chOff x="3506377" y="2641126"/>
            <a:chExt cx="134509" cy="296460"/>
          </a:xfrm>
        </p:grpSpPr>
        <p:sp>
          <p:nvSpPr>
            <p:cNvPr id="209" name="Rechteck 208"/>
            <p:cNvSpPr/>
            <p:nvPr/>
          </p:nvSpPr>
          <p:spPr>
            <a:xfrm>
              <a:off x="3506377" y="2641126"/>
              <a:ext cx="1345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10" name="Gruppieren 51"/>
            <p:cNvGrpSpPr/>
            <p:nvPr/>
          </p:nvGrpSpPr>
          <p:grpSpPr>
            <a:xfrm rot="5400000">
              <a:off x="3428937" y="2739636"/>
              <a:ext cx="288032" cy="107868"/>
              <a:chOff x="2123728" y="2169004"/>
              <a:chExt cx="288032" cy="107868"/>
            </a:xfrm>
          </p:grpSpPr>
          <p:cxnSp>
            <p:nvCxnSpPr>
              <p:cNvPr id="211" name="Gerade Verbindung 210"/>
              <p:cNvCxnSpPr/>
              <p:nvPr/>
            </p:nvCxnSpPr>
            <p:spPr>
              <a:xfrm>
                <a:off x="2123728" y="227687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Gerade Verbindung 211"/>
              <p:cNvCxnSpPr/>
              <p:nvPr/>
            </p:nvCxnSpPr>
            <p:spPr>
              <a:xfrm>
                <a:off x="2123728" y="2169004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Textfeld 212"/>
          <p:cNvSpPr txBox="1"/>
          <p:nvPr/>
        </p:nvSpPr>
        <p:spPr>
          <a:xfrm>
            <a:off x="4860032" y="394087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g1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" name="Textfeld 213"/>
          <p:cNvSpPr txBox="1"/>
          <p:nvPr/>
        </p:nvSpPr>
        <p:spPr>
          <a:xfrm>
            <a:off x="7452320" y="394087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g2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340204" y="364502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c)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Textfeld 215"/>
          <p:cNvSpPr txBox="1"/>
          <p:nvPr/>
        </p:nvSpPr>
        <p:spPr>
          <a:xfrm>
            <a:off x="4684752" y="364502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d)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7" name="Grafik 216" descr="sonnet_chip_1.gif"/>
          <p:cNvPicPr>
            <a:picLocks noChangeAspect="1"/>
          </p:cNvPicPr>
          <p:nvPr/>
        </p:nvPicPr>
        <p:blipFill>
          <a:blip r:embed="rId2" cstate="print"/>
          <a:srcRect l="3704" t="17404" b="29046"/>
          <a:stretch>
            <a:fillRect/>
          </a:stretch>
        </p:blipFill>
        <p:spPr>
          <a:xfrm>
            <a:off x="323528" y="1124744"/>
            <a:ext cx="5991067" cy="2304256"/>
          </a:xfrm>
          <a:prstGeom prst="rect">
            <a:avLst/>
          </a:prstGeom>
        </p:spPr>
      </p:pic>
      <p:pic>
        <p:nvPicPr>
          <p:cNvPr id="218" name="Grafik 217" descr="sonnet_chip_2.gif"/>
          <p:cNvPicPr>
            <a:picLocks noChangeAspect="1"/>
          </p:cNvPicPr>
          <p:nvPr/>
        </p:nvPicPr>
        <p:blipFill>
          <a:blip r:embed="rId3" cstate="print"/>
          <a:srcRect l="34585" t="5000" r="30829" b="12500"/>
          <a:stretch>
            <a:fillRect/>
          </a:stretch>
        </p:blipFill>
        <p:spPr>
          <a:xfrm>
            <a:off x="6516216" y="1124744"/>
            <a:ext cx="1440320" cy="2376264"/>
          </a:xfrm>
          <a:prstGeom prst="rect">
            <a:avLst/>
          </a:prstGeom>
        </p:spPr>
      </p:pic>
      <p:sp>
        <p:nvSpPr>
          <p:cNvPr id="219" name="Textfeld 218"/>
          <p:cNvSpPr txBox="1"/>
          <p:nvPr/>
        </p:nvSpPr>
        <p:spPr>
          <a:xfrm>
            <a:off x="299460" y="76470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de-DE" sz="1400" dirty="0" smtClean="0">
                <a:latin typeface="Arial" pitchFamily="34" charset="0"/>
                <a:cs typeface="Arial" pitchFamily="34" charset="0"/>
              </a:rPr>
              <a:t>)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Textfeld 219"/>
          <p:cNvSpPr txBox="1"/>
          <p:nvPr/>
        </p:nvSpPr>
        <p:spPr>
          <a:xfrm>
            <a:off x="6460884" y="76470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de-DE" sz="1400" dirty="0" smtClean="0">
                <a:latin typeface="Arial" pitchFamily="34" charset="0"/>
                <a:cs typeface="Arial" pitchFamily="34" charset="0"/>
              </a:rPr>
              <a:t>)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Bildschirmpräsentation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82</cp:revision>
  <dcterms:created xsi:type="dcterms:W3CDTF">2012-09-06T17:47:30Z</dcterms:created>
  <dcterms:modified xsi:type="dcterms:W3CDTF">2012-09-26T16:13:52Z</dcterms:modified>
</cp:coreProperties>
</file>