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31/07/2012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31/07/2012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31/07/2012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31/07/2012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31/07/2012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31/07/2012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31/07/2012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31/07/2012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31/07/2012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31/07/2012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31/07/2012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31/07/2012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3822" r="2130" b="10772"/>
          <a:stretch>
            <a:fillRect/>
          </a:stretch>
        </p:blipFill>
        <p:spPr bwMode="auto">
          <a:xfrm>
            <a:off x="0" y="332656"/>
            <a:ext cx="905483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admin-local</cp:lastModifiedBy>
  <cp:revision>1</cp:revision>
  <dcterms:modified xsi:type="dcterms:W3CDTF">2012-07-31T09:24:22Z</dcterms:modified>
</cp:coreProperties>
</file>