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27584" y="3789040"/>
            <a:ext cx="1224136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View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627784" y="3789040"/>
            <a:ext cx="1224136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Controller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92080" y="3789040"/>
            <a:ext cx="1224136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Instrument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39552" y="2204864"/>
            <a:ext cx="1800200" cy="13681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39552" y="2204864"/>
            <a:ext cx="180020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Acqiris</a:t>
            </a:r>
            <a:r>
              <a:rPr lang="de-DE" sz="1400" dirty="0" smtClean="0">
                <a:solidFill>
                  <a:schemeClr val="tx1"/>
                </a:solidFill>
              </a:rPr>
              <a:t> Frontpanel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ine Ecke des Rechtecks schneiden 9"/>
          <p:cNvSpPr/>
          <p:nvPr/>
        </p:nvSpPr>
        <p:spPr>
          <a:xfrm>
            <a:off x="2627784" y="2204864"/>
            <a:ext cx="2088232" cy="136815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acqiris.set(…)</a:t>
            </a:r>
          </a:p>
          <a:p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acqiris.acquire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ata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acqiris.psw()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292080" y="2780928"/>
            <a:ext cx="1800200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Acqiris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acquire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(…):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…</a:t>
            </a:r>
            <a:endParaRPr lang="de-DE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292080" y="2204864"/>
            <a:ext cx="180020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Acqiris</a:t>
            </a:r>
            <a:r>
              <a:rPr lang="de-DE" sz="1400" dirty="0" smtClean="0">
                <a:solidFill>
                  <a:schemeClr val="tx1"/>
                </a:solidFill>
              </a:rPr>
              <a:t> Instrument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/>
          <p:cNvCxnSpPr>
            <a:stCxn id="5" idx="3"/>
            <a:endCxn id="6" idx="1"/>
          </p:cNvCxnSpPr>
          <p:nvPr/>
        </p:nvCxnSpPr>
        <p:spPr>
          <a:xfrm>
            <a:off x="3851920" y="4185084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4" idx="0"/>
            <a:endCxn id="7" idx="2"/>
          </p:cNvCxnSpPr>
          <p:nvPr/>
        </p:nvCxnSpPr>
        <p:spPr>
          <a:xfrm flipV="1">
            <a:off x="1439652" y="357301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3203848" y="357301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5868144" y="357301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83568" y="2852936"/>
            <a:ext cx="1512168" cy="6480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83568" y="2852936"/>
            <a:ext cx="1512785" cy="648072"/>
          </a:xfrm>
          <a:custGeom>
            <a:avLst/>
            <a:gdLst>
              <a:gd name="connsiteX0" fmla="*/ 0 w 923365"/>
              <a:gd name="connsiteY0" fmla="*/ 152401 h 237565"/>
              <a:gd name="connsiteX1" fmla="*/ 385483 w 923365"/>
              <a:gd name="connsiteY1" fmla="*/ 8965 h 237565"/>
              <a:gd name="connsiteX2" fmla="*/ 699247 w 923365"/>
              <a:gd name="connsiteY2" fmla="*/ 206189 h 237565"/>
              <a:gd name="connsiteX3" fmla="*/ 923365 w 923365"/>
              <a:gd name="connsiteY3" fmla="*/ 197224 h 2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65" h="237565">
                <a:moveTo>
                  <a:pt x="0" y="152401"/>
                </a:moveTo>
                <a:cubicBezTo>
                  <a:pt x="134471" y="76200"/>
                  <a:pt x="268942" y="0"/>
                  <a:pt x="385483" y="8965"/>
                </a:cubicBezTo>
                <a:cubicBezTo>
                  <a:pt x="502024" y="17930"/>
                  <a:pt x="609600" y="174813"/>
                  <a:pt x="699247" y="206189"/>
                </a:cubicBezTo>
                <a:cubicBezTo>
                  <a:pt x="788894" y="237565"/>
                  <a:pt x="856129" y="217394"/>
                  <a:pt x="923365" y="19722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23</cp:revision>
  <dcterms:created xsi:type="dcterms:W3CDTF">2012-06-22T09:42:29Z</dcterms:created>
  <dcterms:modified xsi:type="dcterms:W3CDTF">2012-06-22T10:10:32Z</dcterms:modified>
</cp:coreProperties>
</file>