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476-9ADF-424B-AC5D-7CFFC6CA2DF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F846-07C7-4C23-AA85-3F9A45174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476-9ADF-424B-AC5D-7CFFC6CA2DF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F846-07C7-4C23-AA85-3F9A45174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476-9ADF-424B-AC5D-7CFFC6CA2DF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F846-07C7-4C23-AA85-3F9A45174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476-9ADF-424B-AC5D-7CFFC6CA2DF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F846-07C7-4C23-AA85-3F9A45174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476-9ADF-424B-AC5D-7CFFC6CA2DF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F846-07C7-4C23-AA85-3F9A45174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476-9ADF-424B-AC5D-7CFFC6CA2DF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F846-07C7-4C23-AA85-3F9A45174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476-9ADF-424B-AC5D-7CFFC6CA2DF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F846-07C7-4C23-AA85-3F9A45174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476-9ADF-424B-AC5D-7CFFC6CA2DF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F846-07C7-4C23-AA85-3F9A45174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476-9ADF-424B-AC5D-7CFFC6CA2DF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F846-07C7-4C23-AA85-3F9A45174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476-9ADF-424B-AC5D-7CFFC6CA2DF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F846-07C7-4C23-AA85-3F9A45174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476-9ADF-424B-AC5D-7CFFC6CA2DF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F846-07C7-4C23-AA85-3F9A45174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8476-9ADF-424B-AC5D-7CFFC6CA2DF2}" type="datetimeFigureOut">
              <a:rPr lang="de-DE" smtClean="0"/>
              <a:pPr/>
              <a:t>07.09.2012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F846-07C7-4C23-AA85-3F9A451747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 Verbindung 14"/>
          <p:cNvCxnSpPr/>
          <p:nvPr/>
        </p:nvCxnSpPr>
        <p:spPr>
          <a:xfrm>
            <a:off x="5508104" y="2852936"/>
            <a:ext cx="0" cy="144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>
            <a:off x="1691680" y="2852936"/>
            <a:ext cx="3816424" cy="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2051720" y="2636912"/>
            <a:ext cx="1080120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DAC</a:t>
            </a:r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707904" y="2636912"/>
            <a:ext cx="1080120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nput</a:t>
            </a:r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 rot="5400000">
            <a:off x="4932040" y="3284984"/>
            <a:ext cx="1080120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sample</a:t>
            </a:r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 flipH="1">
            <a:off x="1691680" y="4293096"/>
            <a:ext cx="3816424" cy="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2051720" y="4077072"/>
            <a:ext cx="1080120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ADC</a:t>
            </a:r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707904" y="4077072"/>
            <a:ext cx="1080120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</a:t>
            </a:r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123728" y="4653136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 smtClean="0">
                <a:latin typeface="Arial" pitchFamily="34" charset="0"/>
                <a:cs typeface="Arial" pitchFamily="34" charset="0"/>
              </a:rPr>
              <a:t>χ</a:t>
            </a:r>
            <a:r>
              <a:rPr lang="de-DE" sz="1400" i="1" baseline="-25000" dirty="0" smtClean="0">
                <a:latin typeface="Arial" pitchFamily="34" charset="0"/>
                <a:cs typeface="Arial" pitchFamily="34" charset="0"/>
              </a:rPr>
              <a:t>ADC</a:t>
            </a: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l-GR" sz="1400" i="1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)</a:t>
            </a:r>
            <a:endParaRPr lang="de-DE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779912" y="4653136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 smtClean="0">
                <a:latin typeface="Arial" pitchFamily="34" charset="0"/>
                <a:cs typeface="Arial" pitchFamily="34" charset="0"/>
              </a:rPr>
              <a:t>Χ</a:t>
            </a:r>
            <a:r>
              <a:rPr lang="de-DE" sz="1400" i="1" baseline="-25000" dirty="0" err="1" smtClean="0">
                <a:latin typeface="Arial" pitchFamily="34" charset="0"/>
                <a:cs typeface="Arial" pitchFamily="34" charset="0"/>
              </a:rPr>
              <a:t>output</a:t>
            </a: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l-GR" sz="1400" i="1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)</a:t>
            </a:r>
            <a:endParaRPr lang="de-DE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155291" y="2204864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 smtClean="0">
                <a:latin typeface="Arial" pitchFamily="34" charset="0"/>
                <a:cs typeface="Arial" pitchFamily="34" charset="0"/>
              </a:rPr>
              <a:t>χ</a:t>
            </a:r>
            <a:r>
              <a:rPr lang="de-DE" sz="1400" i="1" baseline="-25000" dirty="0" smtClean="0">
                <a:latin typeface="Arial" pitchFamily="34" charset="0"/>
                <a:cs typeface="Arial" pitchFamily="34" charset="0"/>
              </a:rPr>
              <a:t>DAC</a:t>
            </a: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l-GR" sz="1400" i="1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)</a:t>
            </a:r>
            <a:endParaRPr lang="de-DE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811475" y="2204864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 smtClean="0">
                <a:latin typeface="Arial" pitchFamily="34" charset="0"/>
                <a:cs typeface="Arial" pitchFamily="34" charset="0"/>
              </a:rPr>
              <a:t>χ</a:t>
            </a:r>
            <a:r>
              <a:rPr lang="de-DE" sz="1400" i="1" baseline="-25000" dirty="0" err="1" smtClean="0">
                <a:latin typeface="Arial" pitchFamily="34" charset="0"/>
                <a:cs typeface="Arial" pitchFamily="34" charset="0"/>
              </a:rPr>
              <a:t>input</a:t>
            </a: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l-GR" sz="1400" i="1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sz="1400" i="1" dirty="0" smtClean="0">
                <a:latin typeface="Arial" pitchFamily="34" charset="0"/>
                <a:cs typeface="Arial" pitchFamily="34" charset="0"/>
              </a:rPr>
              <a:t>)</a:t>
            </a:r>
            <a:endParaRPr lang="de-DE" sz="14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18</cp:revision>
  <dcterms:created xsi:type="dcterms:W3CDTF">2012-08-22T13:42:52Z</dcterms:created>
  <dcterms:modified xsi:type="dcterms:W3CDTF">2012-09-07T17:31:59Z</dcterms:modified>
</cp:coreProperties>
</file>