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3E47-E0E7-4153-91C3-8A80FC0E62C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FA9A-4C01-4F2C-B703-B1449FB2593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275856" y="2276872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4" idx="2"/>
          </p:cNvCxnSpPr>
          <p:nvPr/>
        </p:nvCxnSpPr>
        <p:spPr>
          <a:xfrm flipH="1">
            <a:off x="2051720" y="2852936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4427984" y="2852936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4" idx="0"/>
          </p:cNvCxnSpPr>
          <p:nvPr/>
        </p:nvCxnSpPr>
        <p:spPr>
          <a:xfrm flipV="1">
            <a:off x="3851920" y="1628800"/>
            <a:ext cx="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3851920" y="3429000"/>
            <a:ext cx="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771800" y="24208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LO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99992" y="24208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RF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923928" y="17635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I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923928" y="35730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Arial" pitchFamily="34" charset="0"/>
                <a:cs typeface="Arial" pitchFamily="34" charset="0"/>
              </a:rPr>
              <a:t>Q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Gerade Verbindung 18"/>
          <p:cNvCxnSpPr>
            <a:stCxn id="4" idx="1"/>
            <a:endCxn id="4" idx="5"/>
          </p:cNvCxnSpPr>
          <p:nvPr/>
        </p:nvCxnSpPr>
        <p:spPr>
          <a:xfrm>
            <a:off x="3444581" y="2445597"/>
            <a:ext cx="814678" cy="8146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3"/>
            <a:endCxn id="4" idx="7"/>
          </p:cNvCxnSpPr>
          <p:nvPr/>
        </p:nvCxnSpPr>
        <p:spPr>
          <a:xfrm flipV="1">
            <a:off x="3444581" y="2445597"/>
            <a:ext cx="814678" cy="8146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3489924" y="1092492"/>
            <a:ext cx="720080" cy="288032"/>
          </a:xfrm>
          <a:custGeom>
            <a:avLst/>
            <a:gdLst>
              <a:gd name="connsiteX0" fmla="*/ 0 w 2770094"/>
              <a:gd name="connsiteY0" fmla="*/ 549088 h 1028700"/>
              <a:gd name="connsiteX1" fmla="*/ 302559 w 2770094"/>
              <a:gd name="connsiteY1" fmla="*/ 85165 h 1028700"/>
              <a:gd name="connsiteX2" fmla="*/ 591671 w 2770094"/>
              <a:gd name="connsiteY2" fmla="*/ 1019735 h 1028700"/>
              <a:gd name="connsiteX3" fmla="*/ 874059 w 2770094"/>
              <a:gd name="connsiteY3" fmla="*/ 85165 h 1028700"/>
              <a:gd name="connsiteX4" fmla="*/ 1169894 w 2770094"/>
              <a:gd name="connsiteY4" fmla="*/ 1026459 h 1028700"/>
              <a:gd name="connsiteX5" fmla="*/ 1459006 w 2770094"/>
              <a:gd name="connsiteY5" fmla="*/ 71718 h 1028700"/>
              <a:gd name="connsiteX6" fmla="*/ 1741394 w 2770094"/>
              <a:gd name="connsiteY6" fmla="*/ 1026459 h 1028700"/>
              <a:gd name="connsiteX7" fmla="*/ 2037230 w 2770094"/>
              <a:gd name="connsiteY7" fmla="*/ 71718 h 1028700"/>
              <a:gd name="connsiteX8" fmla="*/ 2312894 w 2770094"/>
              <a:gd name="connsiteY8" fmla="*/ 1013012 h 1028700"/>
              <a:gd name="connsiteX9" fmla="*/ 2608730 w 2770094"/>
              <a:gd name="connsiteY9" fmla="*/ 78441 h 1028700"/>
              <a:gd name="connsiteX10" fmla="*/ 2770094 w 2770094"/>
              <a:gd name="connsiteY10" fmla="*/ 542365 h 1028700"/>
              <a:gd name="connsiteX0" fmla="*/ 0 w 2698086"/>
              <a:gd name="connsiteY0" fmla="*/ 576064 h 1028700"/>
              <a:gd name="connsiteX1" fmla="*/ 230551 w 2698086"/>
              <a:gd name="connsiteY1" fmla="*/ 85165 h 1028700"/>
              <a:gd name="connsiteX2" fmla="*/ 519663 w 2698086"/>
              <a:gd name="connsiteY2" fmla="*/ 1019735 h 1028700"/>
              <a:gd name="connsiteX3" fmla="*/ 802051 w 2698086"/>
              <a:gd name="connsiteY3" fmla="*/ 85165 h 1028700"/>
              <a:gd name="connsiteX4" fmla="*/ 1097886 w 2698086"/>
              <a:gd name="connsiteY4" fmla="*/ 1026459 h 1028700"/>
              <a:gd name="connsiteX5" fmla="*/ 1386998 w 2698086"/>
              <a:gd name="connsiteY5" fmla="*/ 71718 h 1028700"/>
              <a:gd name="connsiteX6" fmla="*/ 1669386 w 2698086"/>
              <a:gd name="connsiteY6" fmla="*/ 1026459 h 1028700"/>
              <a:gd name="connsiteX7" fmla="*/ 1965222 w 2698086"/>
              <a:gd name="connsiteY7" fmla="*/ 71718 h 1028700"/>
              <a:gd name="connsiteX8" fmla="*/ 2240886 w 2698086"/>
              <a:gd name="connsiteY8" fmla="*/ 1013012 h 1028700"/>
              <a:gd name="connsiteX9" fmla="*/ 2536722 w 2698086"/>
              <a:gd name="connsiteY9" fmla="*/ 78441 h 1028700"/>
              <a:gd name="connsiteX10" fmla="*/ 2698086 w 2698086"/>
              <a:gd name="connsiteY10" fmla="*/ 54236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8086" h="1028700">
                <a:moveTo>
                  <a:pt x="0" y="576064"/>
                </a:moveTo>
                <a:cubicBezTo>
                  <a:pt x="101973" y="304882"/>
                  <a:pt x="143941" y="11220"/>
                  <a:pt x="230551" y="85165"/>
                </a:cubicBezTo>
                <a:cubicBezTo>
                  <a:pt x="317161" y="159110"/>
                  <a:pt x="424413" y="1019735"/>
                  <a:pt x="519663" y="1019735"/>
                </a:cubicBezTo>
                <a:cubicBezTo>
                  <a:pt x="614913" y="1019735"/>
                  <a:pt x="705681" y="84044"/>
                  <a:pt x="802051" y="85165"/>
                </a:cubicBezTo>
                <a:cubicBezTo>
                  <a:pt x="898421" y="86286"/>
                  <a:pt x="1000395" y="1028700"/>
                  <a:pt x="1097886" y="1026459"/>
                </a:cubicBezTo>
                <a:cubicBezTo>
                  <a:pt x="1195377" y="1024218"/>
                  <a:pt x="1291748" y="71718"/>
                  <a:pt x="1386998" y="71718"/>
                </a:cubicBezTo>
                <a:cubicBezTo>
                  <a:pt x="1482248" y="71718"/>
                  <a:pt x="1573015" y="1026459"/>
                  <a:pt x="1669386" y="1026459"/>
                </a:cubicBezTo>
                <a:cubicBezTo>
                  <a:pt x="1765757" y="1026459"/>
                  <a:pt x="1869972" y="73959"/>
                  <a:pt x="1965222" y="71718"/>
                </a:cubicBezTo>
                <a:cubicBezTo>
                  <a:pt x="2060472" y="69477"/>
                  <a:pt x="2145636" y="1011892"/>
                  <a:pt x="2240886" y="1013012"/>
                </a:cubicBezTo>
                <a:cubicBezTo>
                  <a:pt x="2336136" y="1014132"/>
                  <a:pt x="2460522" y="156882"/>
                  <a:pt x="2536722" y="78441"/>
                </a:cubicBezTo>
                <a:cubicBezTo>
                  <a:pt x="2612922" y="0"/>
                  <a:pt x="2655504" y="271182"/>
                  <a:pt x="2698086" y="5423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489924" y="764704"/>
            <a:ext cx="720080" cy="144016"/>
          </a:xfrm>
          <a:custGeom>
            <a:avLst/>
            <a:gdLst>
              <a:gd name="connsiteX0" fmla="*/ 0 w 2770094"/>
              <a:gd name="connsiteY0" fmla="*/ 549088 h 1028700"/>
              <a:gd name="connsiteX1" fmla="*/ 302559 w 2770094"/>
              <a:gd name="connsiteY1" fmla="*/ 85165 h 1028700"/>
              <a:gd name="connsiteX2" fmla="*/ 591671 w 2770094"/>
              <a:gd name="connsiteY2" fmla="*/ 1019735 h 1028700"/>
              <a:gd name="connsiteX3" fmla="*/ 874059 w 2770094"/>
              <a:gd name="connsiteY3" fmla="*/ 85165 h 1028700"/>
              <a:gd name="connsiteX4" fmla="*/ 1169894 w 2770094"/>
              <a:gd name="connsiteY4" fmla="*/ 1026459 h 1028700"/>
              <a:gd name="connsiteX5" fmla="*/ 1459006 w 2770094"/>
              <a:gd name="connsiteY5" fmla="*/ 71718 h 1028700"/>
              <a:gd name="connsiteX6" fmla="*/ 1741394 w 2770094"/>
              <a:gd name="connsiteY6" fmla="*/ 1026459 h 1028700"/>
              <a:gd name="connsiteX7" fmla="*/ 2037230 w 2770094"/>
              <a:gd name="connsiteY7" fmla="*/ 71718 h 1028700"/>
              <a:gd name="connsiteX8" fmla="*/ 2312894 w 2770094"/>
              <a:gd name="connsiteY8" fmla="*/ 1013012 h 1028700"/>
              <a:gd name="connsiteX9" fmla="*/ 2608730 w 2770094"/>
              <a:gd name="connsiteY9" fmla="*/ 78441 h 1028700"/>
              <a:gd name="connsiteX10" fmla="*/ 2770094 w 2770094"/>
              <a:gd name="connsiteY10" fmla="*/ 542365 h 1028700"/>
              <a:gd name="connsiteX0" fmla="*/ 0 w 2698086"/>
              <a:gd name="connsiteY0" fmla="*/ 576064 h 1028700"/>
              <a:gd name="connsiteX1" fmla="*/ 230551 w 2698086"/>
              <a:gd name="connsiteY1" fmla="*/ 85165 h 1028700"/>
              <a:gd name="connsiteX2" fmla="*/ 519663 w 2698086"/>
              <a:gd name="connsiteY2" fmla="*/ 1019735 h 1028700"/>
              <a:gd name="connsiteX3" fmla="*/ 802051 w 2698086"/>
              <a:gd name="connsiteY3" fmla="*/ 85165 h 1028700"/>
              <a:gd name="connsiteX4" fmla="*/ 1097886 w 2698086"/>
              <a:gd name="connsiteY4" fmla="*/ 1026459 h 1028700"/>
              <a:gd name="connsiteX5" fmla="*/ 1386998 w 2698086"/>
              <a:gd name="connsiteY5" fmla="*/ 71718 h 1028700"/>
              <a:gd name="connsiteX6" fmla="*/ 1669386 w 2698086"/>
              <a:gd name="connsiteY6" fmla="*/ 1026459 h 1028700"/>
              <a:gd name="connsiteX7" fmla="*/ 1965222 w 2698086"/>
              <a:gd name="connsiteY7" fmla="*/ 71718 h 1028700"/>
              <a:gd name="connsiteX8" fmla="*/ 2240886 w 2698086"/>
              <a:gd name="connsiteY8" fmla="*/ 1013012 h 1028700"/>
              <a:gd name="connsiteX9" fmla="*/ 2536722 w 2698086"/>
              <a:gd name="connsiteY9" fmla="*/ 78441 h 1028700"/>
              <a:gd name="connsiteX10" fmla="*/ 2698086 w 2698086"/>
              <a:gd name="connsiteY10" fmla="*/ 54236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8086" h="1028700">
                <a:moveTo>
                  <a:pt x="0" y="576064"/>
                </a:moveTo>
                <a:cubicBezTo>
                  <a:pt x="101973" y="304882"/>
                  <a:pt x="143941" y="11220"/>
                  <a:pt x="230551" y="85165"/>
                </a:cubicBezTo>
                <a:cubicBezTo>
                  <a:pt x="317161" y="159110"/>
                  <a:pt x="424413" y="1019735"/>
                  <a:pt x="519663" y="1019735"/>
                </a:cubicBezTo>
                <a:cubicBezTo>
                  <a:pt x="614913" y="1019735"/>
                  <a:pt x="705681" y="84044"/>
                  <a:pt x="802051" y="85165"/>
                </a:cubicBezTo>
                <a:cubicBezTo>
                  <a:pt x="898421" y="86286"/>
                  <a:pt x="1000395" y="1028700"/>
                  <a:pt x="1097886" y="1026459"/>
                </a:cubicBezTo>
                <a:cubicBezTo>
                  <a:pt x="1195377" y="1024218"/>
                  <a:pt x="1291748" y="71718"/>
                  <a:pt x="1386998" y="71718"/>
                </a:cubicBezTo>
                <a:cubicBezTo>
                  <a:pt x="1482248" y="71718"/>
                  <a:pt x="1573015" y="1026459"/>
                  <a:pt x="1669386" y="1026459"/>
                </a:cubicBezTo>
                <a:cubicBezTo>
                  <a:pt x="1765757" y="1026459"/>
                  <a:pt x="1869972" y="73959"/>
                  <a:pt x="1965222" y="71718"/>
                </a:cubicBezTo>
                <a:cubicBezTo>
                  <a:pt x="2060472" y="69477"/>
                  <a:pt x="2145636" y="1011892"/>
                  <a:pt x="2240886" y="1013012"/>
                </a:cubicBezTo>
                <a:cubicBezTo>
                  <a:pt x="2336136" y="1014132"/>
                  <a:pt x="2460522" y="156882"/>
                  <a:pt x="2536722" y="78441"/>
                </a:cubicBezTo>
                <a:cubicBezTo>
                  <a:pt x="2612922" y="0"/>
                  <a:pt x="2655504" y="271182"/>
                  <a:pt x="2698086" y="5423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3489924" y="4519059"/>
            <a:ext cx="720080" cy="288032"/>
          </a:xfrm>
          <a:custGeom>
            <a:avLst/>
            <a:gdLst>
              <a:gd name="connsiteX0" fmla="*/ 0 w 2770094"/>
              <a:gd name="connsiteY0" fmla="*/ 549088 h 1028700"/>
              <a:gd name="connsiteX1" fmla="*/ 302559 w 2770094"/>
              <a:gd name="connsiteY1" fmla="*/ 85165 h 1028700"/>
              <a:gd name="connsiteX2" fmla="*/ 591671 w 2770094"/>
              <a:gd name="connsiteY2" fmla="*/ 1019735 h 1028700"/>
              <a:gd name="connsiteX3" fmla="*/ 874059 w 2770094"/>
              <a:gd name="connsiteY3" fmla="*/ 85165 h 1028700"/>
              <a:gd name="connsiteX4" fmla="*/ 1169894 w 2770094"/>
              <a:gd name="connsiteY4" fmla="*/ 1026459 h 1028700"/>
              <a:gd name="connsiteX5" fmla="*/ 1459006 w 2770094"/>
              <a:gd name="connsiteY5" fmla="*/ 71718 h 1028700"/>
              <a:gd name="connsiteX6" fmla="*/ 1741394 w 2770094"/>
              <a:gd name="connsiteY6" fmla="*/ 1026459 h 1028700"/>
              <a:gd name="connsiteX7" fmla="*/ 2037230 w 2770094"/>
              <a:gd name="connsiteY7" fmla="*/ 71718 h 1028700"/>
              <a:gd name="connsiteX8" fmla="*/ 2312894 w 2770094"/>
              <a:gd name="connsiteY8" fmla="*/ 1013012 h 1028700"/>
              <a:gd name="connsiteX9" fmla="*/ 2608730 w 2770094"/>
              <a:gd name="connsiteY9" fmla="*/ 78441 h 1028700"/>
              <a:gd name="connsiteX10" fmla="*/ 2770094 w 2770094"/>
              <a:gd name="connsiteY10" fmla="*/ 542365 h 1028700"/>
              <a:gd name="connsiteX0" fmla="*/ 0 w 2698086"/>
              <a:gd name="connsiteY0" fmla="*/ 576064 h 1028700"/>
              <a:gd name="connsiteX1" fmla="*/ 230551 w 2698086"/>
              <a:gd name="connsiteY1" fmla="*/ 85165 h 1028700"/>
              <a:gd name="connsiteX2" fmla="*/ 519663 w 2698086"/>
              <a:gd name="connsiteY2" fmla="*/ 1019735 h 1028700"/>
              <a:gd name="connsiteX3" fmla="*/ 802051 w 2698086"/>
              <a:gd name="connsiteY3" fmla="*/ 85165 h 1028700"/>
              <a:gd name="connsiteX4" fmla="*/ 1097886 w 2698086"/>
              <a:gd name="connsiteY4" fmla="*/ 1026459 h 1028700"/>
              <a:gd name="connsiteX5" fmla="*/ 1386998 w 2698086"/>
              <a:gd name="connsiteY5" fmla="*/ 71718 h 1028700"/>
              <a:gd name="connsiteX6" fmla="*/ 1669386 w 2698086"/>
              <a:gd name="connsiteY6" fmla="*/ 1026459 h 1028700"/>
              <a:gd name="connsiteX7" fmla="*/ 1965222 w 2698086"/>
              <a:gd name="connsiteY7" fmla="*/ 71718 h 1028700"/>
              <a:gd name="connsiteX8" fmla="*/ 2240886 w 2698086"/>
              <a:gd name="connsiteY8" fmla="*/ 1013012 h 1028700"/>
              <a:gd name="connsiteX9" fmla="*/ 2536722 w 2698086"/>
              <a:gd name="connsiteY9" fmla="*/ 78441 h 1028700"/>
              <a:gd name="connsiteX10" fmla="*/ 2698086 w 2698086"/>
              <a:gd name="connsiteY10" fmla="*/ 54236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8086" h="1028700">
                <a:moveTo>
                  <a:pt x="0" y="576064"/>
                </a:moveTo>
                <a:cubicBezTo>
                  <a:pt x="101973" y="304882"/>
                  <a:pt x="143941" y="11220"/>
                  <a:pt x="230551" y="85165"/>
                </a:cubicBezTo>
                <a:cubicBezTo>
                  <a:pt x="317161" y="159110"/>
                  <a:pt x="424413" y="1019735"/>
                  <a:pt x="519663" y="1019735"/>
                </a:cubicBezTo>
                <a:cubicBezTo>
                  <a:pt x="614913" y="1019735"/>
                  <a:pt x="705681" y="84044"/>
                  <a:pt x="802051" y="85165"/>
                </a:cubicBezTo>
                <a:cubicBezTo>
                  <a:pt x="898421" y="86286"/>
                  <a:pt x="1000395" y="1028700"/>
                  <a:pt x="1097886" y="1026459"/>
                </a:cubicBezTo>
                <a:cubicBezTo>
                  <a:pt x="1195377" y="1024218"/>
                  <a:pt x="1291748" y="71718"/>
                  <a:pt x="1386998" y="71718"/>
                </a:cubicBezTo>
                <a:cubicBezTo>
                  <a:pt x="1482248" y="71718"/>
                  <a:pt x="1573015" y="1026459"/>
                  <a:pt x="1669386" y="1026459"/>
                </a:cubicBezTo>
                <a:cubicBezTo>
                  <a:pt x="1765757" y="1026459"/>
                  <a:pt x="1869972" y="73959"/>
                  <a:pt x="1965222" y="71718"/>
                </a:cubicBezTo>
                <a:cubicBezTo>
                  <a:pt x="2060472" y="69477"/>
                  <a:pt x="2145636" y="1011892"/>
                  <a:pt x="2240886" y="1013012"/>
                </a:cubicBezTo>
                <a:cubicBezTo>
                  <a:pt x="2336136" y="1014132"/>
                  <a:pt x="2460522" y="156882"/>
                  <a:pt x="2536722" y="78441"/>
                </a:cubicBezTo>
                <a:cubicBezTo>
                  <a:pt x="2612922" y="0"/>
                  <a:pt x="2655504" y="271182"/>
                  <a:pt x="2698086" y="5423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3489924" y="4221088"/>
            <a:ext cx="720080" cy="144016"/>
          </a:xfrm>
          <a:custGeom>
            <a:avLst/>
            <a:gdLst>
              <a:gd name="connsiteX0" fmla="*/ 0 w 2770094"/>
              <a:gd name="connsiteY0" fmla="*/ 549088 h 1028700"/>
              <a:gd name="connsiteX1" fmla="*/ 302559 w 2770094"/>
              <a:gd name="connsiteY1" fmla="*/ 85165 h 1028700"/>
              <a:gd name="connsiteX2" fmla="*/ 591671 w 2770094"/>
              <a:gd name="connsiteY2" fmla="*/ 1019735 h 1028700"/>
              <a:gd name="connsiteX3" fmla="*/ 874059 w 2770094"/>
              <a:gd name="connsiteY3" fmla="*/ 85165 h 1028700"/>
              <a:gd name="connsiteX4" fmla="*/ 1169894 w 2770094"/>
              <a:gd name="connsiteY4" fmla="*/ 1026459 h 1028700"/>
              <a:gd name="connsiteX5" fmla="*/ 1459006 w 2770094"/>
              <a:gd name="connsiteY5" fmla="*/ 71718 h 1028700"/>
              <a:gd name="connsiteX6" fmla="*/ 1741394 w 2770094"/>
              <a:gd name="connsiteY6" fmla="*/ 1026459 h 1028700"/>
              <a:gd name="connsiteX7" fmla="*/ 2037230 w 2770094"/>
              <a:gd name="connsiteY7" fmla="*/ 71718 h 1028700"/>
              <a:gd name="connsiteX8" fmla="*/ 2312894 w 2770094"/>
              <a:gd name="connsiteY8" fmla="*/ 1013012 h 1028700"/>
              <a:gd name="connsiteX9" fmla="*/ 2608730 w 2770094"/>
              <a:gd name="connsiteY9" fmla="*/ 78441 h 1028700"/>
              <a:gd name="connsiteX10" fmla="*/ 2770094 w 2770094"/>
              <a:gd name="connsiteY10" fmla="*/ 542365 h 1028700"/>
              <a:gd name="connsiteX0" fmla="*/ 0 w 2698086"/>
              <a:gd name="connsiteY0" fmla="*/ 576064 h 1028700"/>
              <a:gd name="connsiteX1" fmla="*/ 230551 w 2698086"/>
              <a:gd name="connsiteY1" fmla="*/ 85165 h 1028700"/>
              <a:gd name="connsiteX2" fmla="*/ 519663 w 2698086"/>
              <a:gd name="connsiteY2" fmla="*/ 1019735 h 1028700"/>
              <a:gd name="connsiteX3" fmla="*/ 802051 w 2698086"/>
              <a:gd name="connsiteY3" fmla="*/ 85165 h 1028700"/>
              <a:gd name="connsiteX4" fmla="*/ 1097886 w 2698086"/>
              <a:gd name="connsiteY4" fmla="*/ 1026459 h 1028700"/>
              <a:gd name="connsiteX5" fmla="*/ 1386998 w 2698086"/>
              <a:gd name="connsiteY5" fmla="*/ 71718 h 1028700"/>
              <a:gd name="connsiteX6" fmla="*/ 1669386 w 2698086"/>
              <a:gd name="connsiteY6" fmla="*/ 1026459 h 1028700"/>
              <a:gd name="connsiteX7" fmla="*/ 1965222 w 2698086"/>
              <a:gd name="connsiteY7" fmla="*/ 71718 h 1028700"/>
              <a:gd name="connsiteX8" fmla="*/ 2240886 w 2698086"/>
              <a:gd name="connsiteY8" fmla="*/ 1013012 h 1028700"/>
              <a:gd name="connsiteX9" fmla="*/ 2536722 w 2698086"/>
              <a:gd name="connsiteY9" fmla="*/ 78441 h 1028700"/>
              <a:gd name="connsiteX10" fmla="*/ 2698086 w 2698086"/>
              <a:gd name="connsiteY10" fmla="*/ 542365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8086" h="1028700">
                <a:moveTo>
                  <a:pt x="0" y="576064"/>
                </a:moveTo>
                <a:cubicBezTo>
                  <a:pt x="101973" y="304882"/>
                  <a:pt x="143941" y="11220"/>
                  <a:pt x="230551" y="85165"/>
                </a:cubicBezTo>
                <a:cubicBezTo>
                  <a:pt x="317161" y="159110"/>
                  <a:pt x="424413" y="1019735"/>
                  <a:pt x="519663" y="1019735"/>
                </a:cubicBezTo>
                <a:cubicBezTo>
                  <a:pt x="614913" y="1019735"/>
                  <a:pt x="705681" y="84044"/>
                  <a:pt x="802051" y="85165"/>
                </a:cubicBezTo>
                <a:cubicBezTo>
                  <a:pt x="898421" y="86286"/>
                  <a:pt x="1000395" y="1028700"/>
                  <a:pt x="1097886" y="1026459"/>
                </a:cubicBezTo>
                <a:cubicBezTo>
                  <a:pt x="1195377" y="1024218"/>
                  <a:pt x="1291748" y="71718"/>
                  <a:pt x="1386998" y="71718"/>
                </a:cubicBezTo>
                <a:cubicBezTo>
                  <a:pt x="1482248" y="71718"/>
                  <a:pt x="1573015" y="1026459"/>
                  <a:pt x="1669386" y="1026459"/>
                </a:cubicBezTo>
                <a:cubicBezTo>
                  <a:pt x="1765757" y="1026459"/>
                  <a:pt x="1869972" y="73959"/>
                  <a:pt x="1965222" y="71718"/>
                </a:cubicBezTo>
                <a:cubicBezTo>
                  <a:pt x="2060472" y="69477"/>
                  <a:pt x="2145636" y="1011892"/>
                  <a:pt x="2240886" y="1013012"/>
                </a:cubicBezTo>
                <a:cubicBezTo>
                  <a:pt x="2336136" y="1014132"/>
                  <a:pt x="2460522" y="156882"/>
                  <a:pt x="2536722" y="78441"/>
                </a:cubicBezTo>
                <a:cubicBezTo>
                  <a:pt x="2612922" y="0"/>
                  <a:pt x="2655504" y="271182"/>
                  <a:pt x="2698086" y="54236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5940152" y="2492896"/>
            <a:ext cx="129614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331640" y="24928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6012160" y="2564904"/>
            <a:ext cx="1152128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04114" y="2564904"/>
            <a:ext cx="1158178" cy="504056"/>
          </a:xfrm>
          <a:custGeom>
            <a:avLst/>
            <a:gdLst>
              <a:gd name="connsiteX0" fmla="*/ 0 w 833717"/>
              <a:gd name="connsiteY0" fmla="*/ 248771 h 248771"/>
              <a:gd name="connsiteX1" fmla="*/ 255494 w 833717"/>
              <a:gd name="connsiteY1" fmla="*/ 248771 h 248771"/>
              <a:gd name="connsiteX2" fmla="*/ 295835 w 833717"/>
              <a:gd name="connsiteY2" fmla="*/ 6724 h 248771"/>
              <a:gd name="connsiteX3" fmla="*/ 336176 w 833717"/>
              <a:gd name="connsiteY3" fmla="*/ 248771 h 248771"/>
              <a:gd name="connsiteX4" fmla="*/ 497541 w 833717"/>
              <a:gd name="connsiteY4" fmla="*/ 248771 h 248771"/>
              <a:gd name="connsiteX5" fmla="*/ 524435 w 833717"/>
              <a:gd name="connsiteY5" fmla="*/ 134471 h 248771"/>
              <a:gd name="connsiteX6" fmla="*/ 544606 w 833717"/>
              <a:gd name="connsiteY6" fmla="*/ 248771 h 248771"/>
              <a:gd name="connsiteX7" fmla="*/ 732864 w 833717"/>
              <a:gd name="connsiteY7" fmla="*/ 248771 h 248771"/>
              <a:gd name="connsiteX8" fmla="*/ 786653 w 833717"/>
              <a:gd name="connsiteY8" fmla="*/ 0 h 248771"/>
              <a:gd name="connsiteX9" fmla="*/ 833717 w 833717"/>
              <a:gd name="connsiteY9" fmla="*/ 242047 h 248771"/>
              <a:gd name="connsiteX0" fmla="*/ 0 w 843574"/>
              <a:gd name="connsiteY0" fmla="*/ 248771 h 253639"/>
              <a:gd name="connsiteX1" fmla="*/ 255494 w 843574"/>
              <a:gd name="connsiteY1" fmla="*/ 248771 h 253639"/>
              <a:gd name="connsiteX2" fmla="*/ 295835 w 843574"/>
              <a:gd name="connsiteY2" fmla="*/ 6724 h 253639"/>
              <a:gd name="connsiteX3" fmla="*/ 336176 w 843574"/>
              <a:gd name="connsiteY3" fmla="*/ 248771 h 253639"/>
              <a:gd name="connsiteX4" fmla="*/ 497541 w 843574"/>
              <a:gd name="connsiteY4" fmla="*/ 248771 h 253639"/>
              <a:gd name="connsiteX5" fmla="*/ 524435 w 843574"/>
              <a:gd name="connsiteY5" fmla="*/ 134471 h 253639"/>
              <a:gd name="connsiteX6" fmla="*/ 544606 w 843574"/>
              <a:gd name="connsiteY6" fmla="*/ 248771 h 253639"/>
              <a:gd name="connsiteX7" fmla="*/ 732864 w 843574"/>
              <a:gd name="connsiteY7" fmla="*/ 248771 h 253639"/>
              <a:gd name="connsiteX8" fmla="*/ 786653 w 843574"/>
              <a:gd name="connsiteY8" fmla="*/ 0 h 253639"/>
              <a:gd name="connsiteX9" fmla="*/ 843574 w 843574"/>
              <a:gd name="connsiteY9" fmla="*/ 253639 h 253639"/>
              <a:gd name="connsiteX0" fmla="*/ 0 w 853547"/>
              <a:gd name="connsiteY0" fmla="*/ 248771 h 296765"/>
              <a:gd name="connsiteX1" fmla="*/ 255494 w 853547"/>
              <a:gd name="connsiteY1" fmla="*/ 248771 h 296765"/>
              <a:gd name="connsiteX2" fmla="*/ 295835 w 853547"/>
              <a:gd name="connsiteY2" fmla="*/ 6724 h 296765"/>
              <a:gd name="connsiteX3" fmla="*/ 336176 w 853547"/>
              <a:gd name="connsiteY3" fmla="*/ 248771 h 296765"/>
              <a:gd name="connsiteX4" fmla="*/ 497541 w 853547"/>
              <a:gd name="connsiteY4" fmla="*/ 248771 h 296765"/>
              <a:gd name="connsiteX5" fmla="*/ 524435 w 853547"/>
              <a:gd name="connsiteY5" fmla="*/ 134471 h 296765"/>
              <a:gd name="connsiteX6" fmla="*/ 544606 w 853547"/>
              <a:gd name="connsiteY6" fmla="*/ 248771 h 296765"/>
              <a:gd name="connsiteX7" fmla="*/ 732864 w 853547"/>
              <a:gd name="connsiteY7" fmla="*/ 248771 h 296765"/>
              <a:gd name="connsiteX8" fmla="*/ 786653 w 853547"/>
              <a:gd name="connsiteY8" fmla="*/ 0 h 296765"/>
              <a:gd name="connsiteX9" fmla="*/ 843574 w 853547"/>
              <a:gd name="connsiteY9" fmla="*/ 253639 h 296765"/>
              <a:gd name="connsiteX10" fmla="*/ 846489 w 853547"/>
              <a:gd name="connsiteY10" fmla="*/ 258758 h 296765"/>
              <a:gd name="connsiteX0" fmla="*/ 0 w 1158186"/>
              <a:gd name="connsiteY0" fmla="*/ 248771 h 296765"/>
              <a:gd name="connsiteX1" fmla="*/ 255494 w 1158186"/>
              <a:gd name="connsiteY1" fmla="*/ 248771 h 296765"/>
              <a:gd name="connsiteX2" fmla="*/ 295835 w 1158186"/>
              <a:gd name="connsiteY2" fmla="*/ 6724 h 296765"/>
              <a:gd name="connsiteX3" fmla="*/ 336176 w 1158186"/>
              <a:gd name="connsiteY3" fmla="*/ 248771 h 296765"/>
              <a:gd name="connsiteX4" fmla="*/ 497541 w 1158186"/>
              <a:gd name="connsiteY4" fmla="*/ 248771 h 296765"/>
              <a:gd name="connsiteX5" fmla="*/ 524435 w 1158186"/>
              <a:gd name="connsiteY5" fmla="*/ 134471 h 296765"/>
              <a:gd name="connsiteX6" fmla="*/ 544606 w 1158186"/>
              <a:gd name="connsiteY6" fmla="*/ 248771 h 296765"/>
              <a:gd name="connsiteX7" fmla="*/ 732864 w 1158186"/>
              <a:gd name="connsiteY7" fmla="*/ 248771 h 296765"/>
              <a:gd name="connsiteX8" fmla="*/ 786653 w 1158186"/>
              <a:gd name="connsiteY8" fmla="*/ 0 h 296765"/>
              <a:gd name="connsiteX9" fmla="*/ 843574 w 1158186"/>
              <a:gd name="connsiteY9" fmla="*/ 253639 h 296765"/>
              <a:gd name="connsiteX10" fmla="*/ 1158186 w 1158186"/>
              <a:gd name="connsiteY10" fmla="*/ 246676 h 296765"/>
              <a:gd name="connsiteX0" fmla="*/ 0 w 1158186"/>
              <a:gd name="connsiteY0" fmla="*/ 248771 h 253639"/>
              <a:gd name="connsiteX1" fmla="*/ 255494 w 1158186"/>
              <a:gd name="connsiteY1" fmla="*/ 248771 h 253639"/>
              <a:gd name="connsiteX2" fmla="*/ 295835 w 1158186"/>
              <a:gd name="connsiteY2" fmla="*/ 6724 h 253639"/>
              <a:gd name="connsiteX3" fmla="*/ 336176 w 1158186"/>
              <a:gd name="connsiteY3" fmla="*/ 248771 h 253639"/>
              <a:gd name="connsiteX4" fmla="*/ 497541 w 1158186"/>
              <a:gd name="connsiteY4" fmla="*/ 248771 h 253639"/>
              <a:gd name="connsiteX5" fmla="*/ 524435 w 1158186"/>
              <a:gd name="connsiteY5" fmla="*/ 134471 h 253639"/>
              <a:gd name="connsiteX6" fmla="*/ 544606 w 1158186"/>
              <a:gd name="connsiteY6" fmla="*/ 248771 h 253639"/>
              <a:gd name="connsiteX7" fmla="*/ 732864 w 1158186"/>
              <a:gd name="connsiteY7" fmla="*/ 248771 h 253639"/>
              <a:gd name="connsiteX8" fmla="*/ 786653 w 1158186"/>
              <a:gd name="connsiteY8" fmla="*/ 0 h 253639"/>
              <a:gd name="connsiteX9" fmla="*/ 843574 w 1158186"/>
              <a:gd name="connsiteY9" fmla="*/ 253639 h 253639"/>
              <a:gd name="connsiteX10" fmla="*/ 1158186 w 1158186"/>
              <a:gd name="connsiteY10" fmla="*/ 246676 h 253639"/>
              <a:gd name="connsiteX0" fmla="*/ 0 w 1158178"/>
              <a:gd name="connsiteY0" fmla="*/ 248771 h 253639"/>
              <a:gd name="connsiteX1" fmla="*/ 255494 w 1158178"/>
              <a:gd name="connsiteY1" fmla="*/ 248771 h 253639"/>
              <a:gd name="connsiteX2" fmla="*/ 295835 w 1158178"/>
              <a:gd name="connsiteY2" fmla="*/ 6724 h 253639"/>
              <a:gd name="connsiteX3" fmla="*/ 336176 w 1158178"/>
              <a:gd name="connsiteY3" fmla="*/ 248771 h 253639"/>
              <a:gd name="connsiteX4" fmla="*/ 497541 w 1158178"/>
              <a:gd name="connsiteY4" fmla="*/ 248771 h 253639"/>
              <a:gd name="connsiteX5" fmla="*/ 524435 w 1158178"/>
              <a:gd name="connsiteY5" fmla="*/ 134471 h 253639"/>
              <a:gd name="connsiteX6" fmla="*/ 544606 w 1158178"/>
              <a:gd name="connsiteY6" fmla="*/ 248771 h 253639"/>
              <a:gd name="connsiteX7" fmla="*/ 732864 w 1158178"/>
              <a:gd name="connsiteY7" fmla="*/ 248771 h 253639"/>
              <a:gd name="connsiteX8" fmla="*/ 786653 w 1158178"/>
              <a:gd name="connsiteY8" fmla="*/ 0 h 253639"/>
              <a:gd name="connsiteX9" fmla="*/ 843574 w 1158178"/>
              <a:gd name="connsiteY9" fmla="*/ 253639 h 253639"/>
              <a:gd name="connsiteX10" fmla="*/ 1158178 w 1158178"/>
              <a:gd name="connsiteY10" fmla="*/ 252350 h 253639"/>
              <a:gd name="connsiteX0" fmla="*/ 0 w 1158178"/>
              <a:gd name="connsiteY0" fmla="*/ 499188 h 504056"/>
              <a:gd name="connsiteX1" fmla="*/ 255494 w 1158178"/>
              <a:gd name="connsiteY1" fmla="*/ 499188 h 504056"/>
              <a:gd name="connsiteX2" fmla="*/ 296078 w 1158178"/>
              <a:gd name="connsiteY2" fmla="*/ 0 h 504056"/>
              <a:gd name="connsiteX3" fmla="*/ 336176 w 1158178"/>
              <a:gd name="connsiteY3" fmla="*/ 499188 h 504056"/>
              <a:gd name="connsiteX4" fmla="*/ 497541 w 1158178"/>
              <a:gd name="connsiteY4" fmla="*/ 499188 h 504056"/>
              <a:gd name="connsiteX5" fmla="*/ 524435 w 1158178"/>
              <a:gd name="connsiteY5" fmla="*/ 384888 h 504056"/>
              <a:gd name="connsiteX6" fmla="*/ 544606 w 1158178"/>
              <a:gd name="connsiteY6" fmla="*/ 499188 h 504056"/>
              <a:gd name="connsiteX7" fmla="*/ 732864 w 1158178"/>
              <a:gd name="connsiteY7" fmla="*/ 499188 h 504056"/>
              <a:gd name="connsiteX8" fmla="*/ 786653 w 1158178"/>
              <a:gd name="connsiteY8" fmla="*/ 250417 h 504056"/>
              <a:gd name="connsiteX9" fmla="*/ 843574 w 1158178"/>
              <a:gd name="connsiteY9" fmla="*/ 504056 h 504056"/>
              <a:gd name="connsiteX10" fmla="*/ 1158178 w 1158178"/>
              <a:gd name="connsiteY10" fmla="*/ 502767 h 504056"/>
              <a:gd name="connsiteX0" fmla="*/ 0 w 1158178"/>
              <a:gd name="connsiteY0" fmla="*/ 499188 h 504056"/>
              <a:gd name="connsiteX1" fmla="*/ 255494 w 1158178"/>
              <a:gd name="connsiteY1" fmla="*/ 499188 h 504056"/>
              <a:gd name="connsiteX2" fmla="*/ 296078 w 1158178"/>
              <a:gd name="connsiteY2" fmla="*/ 0 h 504056"/>
              <a:gd name="connsiteX3" fmla="*/ 336176 w 1158178"/>
              <a:gd name="connsiteY3" fmla="*/ 499188 h 504056"/>
              <a:gd name="connsiteX4" fmla="*/ 497541 w 1158178"/>
              <a:gd name="connsiteY4" fmla="*/ 499188 h 504056"/>
              <a:gd name="connsiteX5" fmla="*/ 524435 w 1158178"/>
              <a:gd name="connsiteY5" fmla="*/ 384888 h 504056"/>
              <a:gd name="connsiteX6" fmla="*/ 544606 w 1158178"/>
              <a:gd name="connsiteY6" fmla="*/ 499188 h 504056"/>
              <a:gd name="connsiteX7" fmla="*/ 732864 w 1158178"/>
              <a:gd name="connsiteY7" fmla="*/ 499188 h 504056"/>
              <a:gd name="connsiteX8" fmla="*/ 800134 w 1158178"/>
              <a:gd name="connsiteY8" fmla="*/ 360040 h 504056"/>
              <a:gd name="connsiteX9" fmla="*/ 843574 w 1158178"/>
              <a:gd name="connsiteY9" fmla="*/ 504056 h 504056"/>
              <a:gd name="connsiteX10" fmla="*/ 1158178 w 1158178"/>
              <a:gd name="connsiteY10" fmla="*/ 502767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8178" h="504056">
                <a:moveTo>
                  <a:pt x="0" y="499188"/>
                </a:moveTo>
                <a:lnTo>
                  <a:pt x="255494" y="499188"/>
                </a:lnTo>
                <a:lnTo>
                  <a:pt x="296078" y="0"/>
                </a:lnTo>
                <a:lnTo>
                  <a:pt x="336176" y="499188"/>
                </a:lnTo>
                <a:lnTo>
                  <a:pt x="497541" y="499188"/>
                </a:lnTo>
                <a:lnTo>
                  <a:pt x="524435" y="384888"/>
                </a:lnTo>
                <a:lnTo>
                  <a:pt x="544606" y="499188"/>
                </a:lnTo>
                <a:lnTo>
                  <a:pt x="732864" y="499188"/>
                </a:lnTo>
                <a:lnTo>
                  <a:pt x="800134" y="360040"/>
                </a:lnTo>
                <a:lnTo>
                  <a:pt x="843574" y="504056"/>
                </a:lnTo>
                <a:lnTo>
                  <a:pt x="1158178" y="502767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5835892" y="31930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FSP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137179" y="206084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·cos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LO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283968" y="450912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de-DE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·sin(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283968" y="10527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de-DE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de-DE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·cos(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4228714" y="62068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·cos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283968" y="4077072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de-DE" i="1" dirty="0" err="1" smtClean="0">
                <a:latin typeface="Arial" pitchFamily="34" charset="0"/>
                <a:cs typeface="Arial" pitchFamily="34" charset="0"/>
              </a:rPr>
              <a:t>cQ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·sin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)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6320070" y="208316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LO</a:t>
            </a:r>
            <a:endParaRPr lang="de-DE" i="1" dirty="0"/>
          </a:p>
        </p:txBody>
      </p:sp>
      <p:sp>
        <p:nvSpPr>
          <p:cNvPr id="67" name="Rechteck 66"/>
          <p:cNvSpPr/>
          <p:nvPr/>
        </p:nvSpPr>
        <p:spPr>
          <a:xfrm>
            <a:off x="5652120" y="1691516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LO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-ω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IF</a:t>
            </a:r>
            <a:endParaRPr lang="de-DE" i="1" dirty="0"/>
          </a:p>
        </p:txBody>
      </p:sp>
      <p:sp>
        <p:nvSpPr>
          <p:cNvPr id="68" name="Rechteck 67"/>
          <p:cNvSpPr/>
          <p:nvPr/>
        </p:nvSpPr>
        <p:spPr>
          <a:xfrm>
            <a:off x="6796239" y="1703110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LO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+ω</a:t>
            </a:r>
            <a:r>
              <a:rPr lang="de-DE" i="1" baseline="-25000" dirty="0" err="1" smtClean="0">
                <a:latin typeface="Arial" pitchFamily="34" charset="0"/>
                <a:cs typeface="Arial" pitchFamily="34" charset="0"/>
              </a:rPr>
              <a:t>IF</a:t>
            </a:r>
            <a:endParaRPr lang="de-DE" i="1" dirty="0" smtClean="0"/>
          </a:p>
        </p:txBody>
      </p:sp>
      <p:sp>
        <p:nvSpPr>
          <p:cNvPr id="69" name="Freihandform 68"/>
          <p:cNvSpPr/>
          <p:nvPr/>
        </p:nvSpPr>
        <p:spPr>
          <a:xfrm>
            <a:off x="6062871" y="2017643"/>
            <a:ext cx="237322" cy="547261"/>
          </a:xfrm>
          <a:custGeom>
            <a:avLst/>
            <a:gdLst>
              <a:gd name="connsiteX0" fmla="*/ 238539 w 238539"/>
              <a:gd name="connsiteY0" fmla="*/ 834887 h 834887"/>
              <a:gd name="connsiteX1" fmla="*/ 238539 w 238539"/>
              <a:gd name="connsiteY1" fmla="*/ 377687 h 834887"/>
              <a:gd name="connsiteX2" fmla="*/ 0 w 238539"/>
              <a:gd name="connsiteY2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39" h="834887">
                <a:moveTo>
                  <a:pt x="238539" y="834887"/>
                </a:moveTo>
                <a:lnTo>
                  <a:pt x="238539" y="377687"/>
                </a:lnTo>
                <a:lnTo>
                  <a:pt x="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reihandform 69"/>
          <p:cNvSpPr/>
          <p:nvPr/>
        </p:nvSpPr>
        <p:spPr>
          <a:xfrm flipH="1">
            <a:off x="6804247" y="2040970"/>
            <a:ext cx="225963" cy="883974"/>
          </a:xfrm>
          <a:custGeom>
            <a:avLst/>
            <a:gdLst>
              <a:gd name="connsiteX0" fmla="*/ 238539 w 238539"/>
              <a:gd name="connsiteY0" fmla="*/ 834887 h 834887"/>
              <a:gd name="connsiteX1" fmla="*/ 238539 w 238539"/>
              <a:gd name="connsiteY1" fmla="*/ 377687 h 834887"/>
              <a:gd name="connsiteX2" fmla="*/ 0 w 238539"/>
              <a:gd name="connsiteY2" fmla="*/ 0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39" h="834887">
                <a:moveTo>
                  <a:pt x="238539" y="834887"/>
                </a:moveTo>
                <a:lnTo>
                  <a:pt x="238539" y="377687"/>
                </a:lnTo>
                <a:lnTo>
                  <a:pt x="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/>
          <p:nvPr/>
        </p:nvCxnSpPr>
        <p:spPr>
          <a:xfrm flipV="1">
            <a:off x="6526155" y="2388636"/>
            <a:ext cx="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ihandform 76"/>
          <p:cNvSpPr/>
          <p:nvPr/>
        </p:nvSpPr>
        <p:spPr>
          <a:xfrm>
            <a:off x="1455778" y="2646851"/>
            <a:ext cx="472414" cy="424340"/>
          </a:xfrm>
          <a:custGeom>
            <a:avLst/>
            <a:gdLst>
              <a:gd name="connsiteX0" fmla="*/ 0 w 467140"/>
              <a:gd name="connsiteY0" fmla="*/ 253448 h 491987"/>
              <a:gd name="connsiteX1" fmla="*/ 168966 w 467140"/>
              <a:gd name="connsiteY1" fmla="*/ 34787 h 491987"/>
              <a:gd name="connsiteX2" fmla="*/ 327992 w 467140"/>
              <a:gd name="connsiteY2" fmla="*/ 462170 h 491987"/>
              <a:gd name="connsiteX3" fmla="*/ 467140 w 467140"/>
              <a:gd name="connsiteY3" fmla="*/ 213692 h 49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140" h="491987">
                <a:moveTo>
                  <a:pt x="0" y="253448"/>
                </a:moveTo>
                <a:cubicBezTo>
                  <a:pt x="57150" y="126724"/>
                  <a:pt x="114301" y="0"/>
                  <a:pt x="168966" y="34787"/>
                </a:cubicBezTo>
                <a:cubicBezTo>
                  <a:pt x="223631" y="69574"/>
                  <a:pt x="278296" y="432353"/>
                  <a:pt x="327992" y="462170"/>
                </a:cubicBezTo>
                <a:cubicBezTo>
                  <a:pt x="377688" y="491987"/>
                  <a:pt x="422414" y="352839"/>
                  <a:pt x="467140" y="21369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>
            <a:off x="3491880" y="849086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3494315" y="1310951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3491880" y="4745022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491880" y="4303035"/>
            <a:ext cx="7200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612364" y="1464906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Target:</a:t>
            </a:r>
            <a:endParaRPr lang="de-DE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45</cp:revision>
  <dcterms:created xsi:type="dcterms:W3CDTF">2012-08-22T10:19:02Z</dcterms:created>
  <dcterms:modified xsi:type="dcterms:W3CDTF">2012-09-07T17:26:49Z</dcterms:modified>
</cp:coreProperties>
</file>