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D0A5-B9C5-4238-8249-DC123513730F}" type="datetimeFigureOut">
              <a:rPr lang="de-DE" smtClean="0"/>
              <a:t>22.08.2012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624A-9BD7-4EF3-A03B-32E37CC9750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43608" y="1556792"/>
            <a:ext cx="136815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843808" y="1556792"/>
            <a:ext cx="136815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72000" y="1556792"/>
            <a:ext cx="136815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300192" y="1556792"/>
            <a:ext cx="136815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1043608" y="314096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907704" y="34290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 </a:t>
            </a:r>
            <a:r>
              <a:rPr lang="de-DE" dirty="0" err="1" smtClean="0"/>
              <a:t>us</a:t>
            </a:r>
            <a:r>
              <a:rPr lang="de-DE" dirty="0" smtClean="0"/>
              <a:t> (</a:t>
            </a:r>
            <a:r>
              <a:rPr lang="de-DE" smtClean="0"/>
              <a:t>50 kHz)</a:t>
            </a:r>
            <a:endParaRPr lang="de-DE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1043608" y="422108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4</cp:revision>
  <dcterms:created xsi:type="dcterms:W3CDTF">2012-08-22T14:44:57Z</dcterms:created>
  <dcterms:modified xsi:type="dcterms:W3CDTF">2012-08-22T14:46:20Z</dcterms:modified>
</cp:coreProperties>
</file>