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62" d="100"/>
          <a:sy n="262" d="100"/>
        </p:scale>
        <p:origin x="3576" y="3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DA71-EA35-4C2B-B5F3-5079C46BD050}" type="datetimeFigureOut">
              <a:rPr lang="de-DE" smtClean="0"/>
              <a:pPr/>
              <a:t>04.10.2012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0B62-5A37-4697-999C-DF9437ACC1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DA71-EA35-4C2B-B5F3-5079C46BD050}" type="datetimeFigureOut">
              <a:rPr lang="de-DE" smtClean="0"/>
              <a:pPr/>
              <a:t>04.10.2012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0B62-5A37-4697-999C-DF9437ACC1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DA71-EA35-4C2B-B5F3-5079C46BD050}" type="datetimeFigureOut">
              <a:rPr lang="de-DE" smtClean="0"/>
              <a:pPr/>
              <a:t>04.10.2012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0B62-5A37-4697-999C-DF9437ACC1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DA71-EA35-4C2B-B5F3-5079C46BD050}" type="datetimeFigureOut">
              <a:rPr lang="de-DE" smtClean="0"/>
              <a:pPr/>
              <a:t>04.10.2012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0B62-5A37-4697-999C-DF9437ACC1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DA71-EA35-4C2B-B5F3-5079C46BD050}" type="datetimeFigureOut">
              <a:rPr lang="de-DE" smtClean="0"/>
              <a:pPr/>
              <a:t>04.10.2012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0B62-5A37-4697-999C-DF9437ACC1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DA71-EA35-4C2B-B5F3-5079C46BD050}" type="datetimeFigureOut">
              <a:rPr lang="de-DE" smtClean="0"/>
              <a:pPr/>
              <a:t>04.10.2012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0B62-5A37-4697-999C-DF9437ACC1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DA71-EA35-4C2B-B5F3-5079C46BD050}" type="datetimeFigureOut">
              <a:rPr lang="de-DE" smtClean="0"/>
              <a:pPr/>
              <a:t>04.10.2012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0B62-5A37-4697-999C-DF9437ACC1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DA71-EA35-4C2B-B5F3-5079C46BD050}" type="datetimeFigureOut">
              <a:rPr lang="de-DE" smtClean="0"/>
              <a:pPr/>
              <a:t>04.10.2012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0B62-5A37-4697-999C-DF9437ACC1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DA71-EA35-4C2B-B5F3-5079C46BD050}" type="datetimeFigureOut">
              <a:rPr lang="de-DE" smtClean="0"/>
              <a:pPr/>
              <a:t>04.10.2012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0B62-5A37-4697-999C-DF9437ACC1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DA71-EA35-4C2B-B5F3-5079C46BD050}" type="datetimeFigureOut">
              <a:rPr lang="de-DE" smtClean="0"/>
              <a:pPr/>
              <a:t>04.10.2012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0B62-5A37-4697-999C-DF9437ACC1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DA71-EA35-4C2B-B5F3-5079C46BD050}" type="datetimeFigureOut">
              <a:rPr lang="de-DE" smtClean="0"/>
              <a:pPr/>
              <a:t>04.10.2012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0B62-5A37-4697-999C-DF9437ACC1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BDA71-EA35-4C2B-B5F3-5079C46BD050}" type="datetimeFigureOut">
              <a:rPr lang="de-DE" smtClean="0"/>
              <a:pPr/>
              <a:t>04.10.2012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C0B62-5A37-4697-999C-DF9437ACC1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ihandform 153"/>
          <p:cNvSpPr/>
          <p:nvPr/>
        </p:nvSpPr>
        <p:spPr>
          <a:xfrm>
            <a:off x="755576" y="3033461"/>
            <a:ext cx="1512168" cy="144016"/>
          </a:xfrm>
          <a:custGeom>
            <a:avLst/>
            <a:gdLst>
              <a:gd name="connsiteX0" fmla="*/ 0 w 2633932"/>
              <a:gd name="connsiteY0" fmla="*/ 149525 h 149525"/>
              <a:gd name="connsiteX1" fmla="*/ 0 w 2633932"/>
              <a:gd name="connsiteY1" fmla="*/ 23004 h 149525"/>
              <a:gd name="connsiteX2" fmla="*/ 2633932 w 2633932"/>
              <a:gd name="connsiteY2" fmla="*/ 0 h 149525"/>
              <a:gd name="connsiteX3" fmla="*/ 2633932 w 2633932"/>
              <a:gd name="connsiteY3" fmla="*/ 126521 h 149525"/>
              <a:gd name="connsiteX0" fmla="*/ 0 w 2633932"/>
              <a:gd name="connsiteY0" fmla="*/ 149525 h 149525"/>
              <a:gd name="connsiteX1" fmla="*/ 0 w 2633932"/>
              <a:gd name="connsiteY1" fmla="*/ 23004 h 149525"/>
              <a:gd name="connsiteX2" fmla="*/ 2633932 w 2633932"/>
              <a:gd name="connsiteY2" fmla="*/ 0 h 149525"/>
              <a:gd name="connsiteX3" fmla="*/ 2603723 w 2633932"/>
              <a:gd name="connsiteY3" fmla="*/ 140033 h 149525"/>
              <a:gd name="connsiteX0" fmla="*/ 0 w 2603723"/>
              <a:gd name="connsiteY0" fmla="*/ 153508 h 153508"/>
              <a:gd name="connsiteX1" fmla="*/ 0 w 2603723"/>
              <a:gd name="connsiteY1" fmla="*/ 26987 h 153508"/>
              <a:gd name="connsiteX2" fmla="*/ 2603723 w 2603723"/>
              <a:gd name="connsiteY2" fmla="*/ 0 h 153508"/>
              <a:gd name="connsiteX3" fmla="*/ 2603723 w 2603723"/>
              <a:gd name="connsiteY3" fmla="*/ 144016 h 153508"/>
              <a:gd name="connsiteX0" fmla="*/ 0 w 2603723"/>
              <a:gd name="connsiteY0" fmla="*/ 153508 h 153508"/>
              <a:gd name="connsiteX1" fmla="*/ 11436 w 2603723"/>
              <a:gd name="connsiteY1" fmla="*/ 0 h 153508"/>
              <a:gd name="connsiteX2" fmla="*/ 2603723 w 2603723"/>
              <a:gd name="connsiteY2" fmla="*/ 0 h 153508"/>
              <a:gd name="connsiteX3" fmla="*/ 2603723 w 2603723"/>
              <a:gd name="connsiteY3" fmla="*/ 144016 h 153508"/>
              <a:gd name="connsiteX0" fmla="*/ 0 w 2592287"/>
              <a:gd name="connsiteY0" fmla="*/ 144016 h 144016"/>
              <a:gd name="connsiteX1" fmla="*/ 0 w 2592287"/>
              <a:gd name="connsiteY1" fmla="*/ 0 h 144016"/>
              <a:gd name="connsiteX2" fmla="*/ 2592287 w 2592287"/>
              <a:gd name="connsiteY2" fmla="*/ 0 h 144016"/>
              <a:gd name="connsiteX3" fmla="*/ 2592287 w 2592287"/>
              <a:gd name="connsiteY3" fmla="*/ 144016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2287" h="144016">
                <a:moveTo>
                  <a:pt x="0" y="144016"/>
                </a:moveTo>
                <a:lnTo>
                  <a:pt x="0" y="0"/>
                </a:lnTo>
                <a:lnTo>
                  <a:pt x="2592287" y="0"/>
                </a:lnTo>
                <a:lnTo>
                  <a:pt x="2592287" y="144016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051720" y="3177477"/>
            <a:ext cx="432048" cy="720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21"/>
          <p:cNvGrpSpPr/>
          <p:nvPr/>
        </p:nvGrpSpPr>
        <p:grpSpPr>
          <a:xfrm>
            <a:off x="2377254" y="3393501"/>
            <a:ext cx="216024" cy="216024"/>
            <a:chOff x="2821815" y="2348880"/>
            <a:chExt cx="288033" cy="288032"/>
          </a:xfrm>
        </p:grpSpPr>
        <p:cxnSp>
          <p:nvCxnSpPr>
            <p:cNvPr id="6" name="Gerade Verbindung 5"/>
            <p:cNvCxnSpPr/>
            <p:nvPr/>
          </p:nvCxnSpPr>
          <p:spPr>
            <a:xfrm>
              <a:off x="2821815" y="2348880"/>
              <a:ext cx="288033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 flipV="1">
              <a:off x="2821815" y="2348880"/>
              <a:ext cx="288033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ieren 41"/>
          <p:cNvGrpSpPr/>
          <p:nvPr/>
        </p:nvGrpSpPr>
        <p:grpSpPr>
          <a:xfrm>
            <a:off x="1896202" y="3465509"/>
            <a:ext cx="290281" cy="144016"/>
            <a:chOff x="2040218" y="2348880"/>
            <a:chExt cx="290281" cy="144016"/>
          </a:xfrm>
        </p:grpSpPr>
        <p:sp>
          <p:nvSpPr>
            <p:cNvPr id="41" name="Rechteck 40"/>
            <p:cNvSpPr/>
            <p:nvPr/>
          </p:nvSpPr>
          <p:spPr>
            <a:xfrm>
              <a:off x="2040218" y="2348880"/>
              <a:ext cx="28803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2042467" y="24928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2042467" y="2348880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ieren 42"/>
          <p:cNvGrpSpPr/>
          <p:nvPr/>
        </p:nvGrpSpPr>
        <p:grpSpPr>
          <a:xfrm>
            <a:off x="2051720" y="3897557"/>
            <a:ext cx="432048" cy="360040"/>
            <a:chOff x="2897598" y="2859072"/>
            <a:chExt cx="432048" cy="360040"/>
          </a:xfrm>
        </p:grpSpPr>
        <p:cxnSp>
          <p:nvCxnSpPr>
            <p:cNvPr id="22" name="Gerade Verbindung 21"/>
            <p:cNvCxnSpPr/>
            <p:nvPr/>
          </p:nvCxnSpPr>
          <p:spPr>
            <a:xfrm>
              <a:off x="2897598" y="3075096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flipH="1">
              <a:off x="2969606" y="314710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3041614" y="3219112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3113622" y="2859072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pieren 64"/>
          <p:cNvGrpSpPr/>
          <p:nvPr/>
        </p:nvGrpSpPr>
        <p:grpSpPr>
          <a:xfrm>
            <a:off x="1501836" y="3273845"/>
            <a:ext cx="485623" cy="449968"/>
            <a:chOff x="1610419" y="2161142"/>
            <a:chExt cx="485623" cy="449968"/>
          </a:xfrm>
        </p:grpSpPr>
        <p:sp>
          <p:nvSpPr>
            <p:cNvPr id="33" name="Textfeld 32"/>
            <p:cNvSpPr txBox="1"/>
            <p:nvPr/>
          </p:nvSpPr>
          <p:spPr>
            <a:xfrm>
              <a:off x="1610419" y="2211000"/>
              <a:ext cx="431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de-DE" sz="2000" i="1" baseline="-25000" dirty="0" smtClean="0">
                  <a:latin typeface="Times New Roman"/>
                  <a:cs typeface="Times New Roman"/>
                </a:rPr>
                <a:t>J</a:t>
              </a:r>
              <a:endParaRPr lang="de-DE" sz="20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792754" y="2161142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 smtClean="0">
                  <a:latin typeface="Times New Roman" pitchFamily="18" charset="0"/>
                  <a:cs typeface="Times New Roman" pitchFamily="18" charset="0"/>
                </a:rPr>
                <a:t>II</a:t>
              </a:r>
              <a:endParaRPr lang="de-DE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2567459" y="3269101"/>
            <a:ext cx="487691" cy="454712"/>
            <a:chOff x="2725662" y="2170358"/>
            <a:chExt cx="487691" cy="454712"/>
          </a:xfrm>
        </p:grpSpPr>
        <p:sp>
          <p:nvSpPr>
            <p:cNvPr id="25" name="Textfeld 24"/>
            <p:cNvSpPr txBox="1"/>
            <p:nvPr/>
          </p:nvSpPr>
          <p:spPr>
            <a:xfrm>
              <a:off x="2725662" y="222496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de-DE" sz="2000" i="1" baseline="-25000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endParaRPr lang="de-DE" sz="20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910065" y="2170358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 smtClean="0">
                  <a:latin typeface="Times New Roman" pitchFamily="18" charset="0"/>
                  <a:cs typeface="Times New Roman" pitchFamily="18" charset="0"/>
                </a:rPr>
                <a:t>II</a:t>
              </a:r>
              <a:endParaRPr lang="de-DE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0" name="Gruppieren 99"/>
          <p:cNvGrpSpPr/>
          <p:nvPr/>
        </p:nvGrpSpPr>
        <p:grpSpPr>
          <a:xfrm rot="16200000">
            <a:off x="1378022" y="2996332"/>
            <a:ext cx="290281" cy="72009"/>
            <a:chOff x="2040218" y="2348880"/>
            <a:chExt cx="290281" cy="144016"/>
          </a:xfrm>
        </p:grpSpPr>
        <p:sp>
          <p:nvSpPr>
            <p:cNvPr id="101" name="Rechteck 100"/>
            <p:cNvSpPr/>
            <p:nvPr/>
          </p:nvSpPr>
          <p:spPr>
            <a:xfrm>
              <a:off x="2040218" y="2348880"/>
              <a:ext cx="28803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2" name="Gerade Verbindung 101"/>
            <p:cNvCxnSpPr/>
            <p:nvPr/>
          </p:nvCxnSpPr>
          <p:spPr>
            <a:xfrm>
              <a:off x="2042467" y="24928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>
              <a:off x="2042467" y="2348880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hteck 104"/>
          <p:cNvSpPr/>
          <p:nvPr/>
        </p:nvSpPr>
        <p:spPr>
          <a:xfrm>
            <a:off x="556805" y="3177477"/>
            <a:ext cx="432048" cy="720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6" name="Gruppieren 21"/>
          <p:cNvGrpSpPr/>
          <p:nvPr/>
        </p:nvGrpSpPr>
        <p:grpSpPr>
          <a:xfrm>
            <a:off x="882339" y="3393501"/>
            <a:ext cx="216024" cy="216024"/>
            <a:chOff x="2821815" y="2348880"/>
            <a:chExt cx="288033" cy="288032"/>
          </a:xfrm>
        </p:grpSpPr>
        <p:cxnSp>
          <p:nvCxnSpPr>
            <p:cNvPr id="107" name="Gerade Verbindung 106"/>
            <p:cNvCxnSpPr/>
            <p:nvPr/>
          </p:nvCxnSpPr>
          <p:spPr>
            <a:xfrm>
              <a:off x="2821815" y="2348880"/>
              <a:ext cx="288033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/>
          </p:nvCxnSpPr>
          <p:spPr>
            <a:xfrm flipV="1">
              <a:off x="2821815" y="2348880"/>
              <a:ext cx="288033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pieren 117"/>
          <p:cNvGrpSpPr/>
          <p:nvPr/>
        </p:nvGrpSpPr>
        <p:grpSpPr>
          <a:xfrm>
            <a:off x="401287" y="3465509"/>
            <a:ext cx="290281" cy="144016"/>
            <a:chOff x="2040218" y="2348880"/>
            <a:chExt cx="290281" cy="144016"/>
          </a:xfrm>
        </p:grpSpPr>
        <p:sp>
          <p:nvSpPr>
            <p:cNvPr id="119" name="Rechteck 118"/>
            <p:cNvSpPr/>
            <p:nvPr/>
          </p:nvSpPr>
          <p:spPr>
            <a:xfrm>
              <a:off x="2040218" y="2348880"/>
              <a:ext cx="28803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4" name="Gerade Verbindung 123"/>
            <p:cNvCxnSpPr/>
            <p:nvPr/>
          </p:nvCxnSpPr>
          <p:spPr>
            <a:xfrm>
              <a:off x="2042467" y="24928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/>
          </p:nvCxnSpPr>
          <p:spPr>
            <a:xfrm>
              <a:off x="2042467" y="2348880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uppieren 125"/>
          <p:cNvGrpSpPr/>
          <p:nvPr/>
        </p:nvGrpSpPr>
        <p:grpSpPr>
          <a:xfrm>
            <a:off x="556805" y="3897557"/>
            <a:ext cx="432048" cy="360040"/>
            <a:chOff x="2897598" y="2859072"/>
            <a:chExt cx="432048" cy="360040"/>
          </a:xfrm>
        </p:grpSpPr>
        <p:cxnSp>
          <p:nvCxnSpPr>
            <p:cNvPr id="136" name="Gerade Verbindung 135"/>
            <p:cNvCxnSpPr/>
            <p:nvPr/>
          </p:nvCxnSpPr>
          <p:spPr>
            <a:xfrm>
              <a:off x="2897598" y="3075096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136"/>
            <p:cNvCxnSpPr/>
            <p:nvPr/>
          </p:nvCxnSpPr>
          <p:spPr>
            <a:xfrm flipH="1">
              <a:off x="2969606" y="314710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137"/>
            <p:cNvCxnSpPr/>
            <p:nvPr/>
          </p:nvCxnSpPr>
          <p:spPr>
            <a:xfrm flipH="1">
              <a:off x="3041614" y="3219112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138"/>
            <p:cNvCxnSpPr/>
            <p:nvPr/>
          </p:nvCxnSpPr>
          <p:spPr>
            <a:xfrm>
              <a:off x="3113622" y="2859072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uppieren 157"/>
          <p:cNvGrpSpPr/>
          <p:nvPr/>
        </p:nvGrpSpPr>
        <p:grpSpPr>
          <a:xfrm>
            <a:off x="25971" y="3273845"/>
            <a:ext cx="431528" cy="449968"/>
            <a:chOff x="1610419" y="2161142"/>
            <a:chExt cx="431528" cy="449968"/>
          </a:xfrm>
        </p:grpSpPr>
        <p:sp>
          <p:nvSpPr>
            <p:cNvPr id="160" name="Textfeld 159"/>
            <p:cNvSpPr txBox="1"/>
            <p:nvPr/>
          </p:nvSpPr>
          <p:spPr>
            <a:xfrm>
              <a:off x="1610419" y="2211000"/>
              <a:ext cx="431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de-DE" sz="2000" i="1" baseline="-25000" dirty="0" smtClean="0">
                  <a:latin typeface="Times New Roman"/>
                  <a:cs typeface="Times New Roman"/>
                </a:rPr>
                <a:t>J</a:t>
              </a:r>
              <a:endParaRPr lang="de-DE" sz="20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Textfeld 161"/>
            <p:cNvSpPr txBox="1"/>
            <p:nvPr/>
          </p:nvSpPr>
          <p:spPr>
            <a:xfrm>
              <a:off x="1792754" y="2161142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de-DE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3" name="Gruppieren 162"/>
          <p:cNvGrpSpPr/>
          <p:nvPr/>
        </p:nvGrpSpPr>
        <p:grpSpPr>
          <a:xfrm>
            <a:off x="1072544" y="3269101"/>
            <a:ext cx="428381" cy="454712"/>
            <a:chOff x="2725662" y="2170358"/>
            <a:chExt cx="428381" cy="454712"/>
          </a:xfrm>
        </p:grpSpPr>
        <p:sp>
          <p:nvSpPr>
            <p:cNvPr id="164" name="Textfeld 163"/>
            <p:cNvSpPr txBox="1"/>
            <p:nvPr/>
          </p:nvSpPr>
          <p:spPr>
            <a:xfrm>
              <a:off x="2725662" y="222496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de-DE" sz="2000" i="1" baseline="-25000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endParaRPr lang="de-DE" sz="20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2910065" y="2170358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de-DE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7" name="Textfeld 166"/>
          <p:cNvSpPr txBox="1"/>
          <p:nvPr/>
        </p:nvSpPr>
        <p:spPr>
          <a:xfrm>
            <a:off x="1353483" y="2537837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/>
                <a:cs typeface="Times New Roman"/>
              </a:rPr>
              <a:t>qq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419872" y="4304129"/>
            <a:ext cx="24482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/>
          <p:cNvCxnSpPr/>
          <p:nvPr/>
        </p:nvCxnSpPr>
        <p:spPr>
          <a:xfrm flipV="1">
            <a:off x="3419872" y="2575937"/>
            <a:ext cx="0" cy="17281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/>
          <p:cNvCxnSpPr/>
          <p:nvPr/>
        </p:nvCxnSpPr>
        <p:spPr>
          <a:xfrm flipV="1">
            <a:off x="3432629" y="2648857"/>
            <a:ext cx="2354942" cy="15566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/>
          <p:cNvCxnSpPr/>
          <p:nvPr/>
        </p:nvCxnSpPr>
        <p:spPr>
          <a:xfrm>
            <a:off x="3429000" y="3425371"/>
            <a:ext cx="2358571" cy="72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feld 181"/>
          <p:cNvSpPr txBox="1"/>
          <p:nvPr/>
        </p:nvSpPr>
        <p:spPr>
          <a:xfrm>
            <a:off x="3419872" y="3152001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|10&gt;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3419015" y="3708809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|01&gt;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5090914" y="255688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|01&gt;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Textfeld 184"/>
          <p:cNvSpPr txBox="1"/>
          <p:nvPr/>
        </p:nvSpPr>
        <p:spPr>
          <a:xfrm>
            <a:off x="5426571" y="315038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|10&gt;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Textfeld 186"/>
          <p:cNvSpPr txBox="1"/>
          <p:nvPr/>
        </p:nvSpPr>
        <p:spPr>
          <a:xfrm>
            <a:off x="4397191" y="291462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de-DE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</a:t>
            </a:r>
            <a:r>
              <a:rPr lang="de-DE" sz="1400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+</a:t>
            </a:r>
            <a:r>
              <a:rPr lang="de-DE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de-DE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9" name="Gerade Verbindung 198"/>
          <p:cNvCxnSpPr/>
          <p:nvPr/>
        </p:nvCxnSpPr>
        <p:spPr>
          <a:xfrm flipH="1">
            <a:off x="4615996" y="3209047"/>
            <a:ext cx="23312" cy="133429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99"/>
          <p:cNvCxnSpPr/>
          <p:nvPr/>
        </p:nvCxnSpPr>
        <p:spPr>
          <a:xfrm flipH="1" flipV="1">
            <a:off x="4619189" y="3506187"/>
            <a:ext cx="52004" cy="208014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/>
          <p:cNvSpPr txBox="1"/>
          <p:nvPr/>
        </p:nvSpPr>
        <p:spPr>
          <a:xfrm>
            <a:off x="2987824" y="256293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i="1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de-DE" sz="1400" i="1" baseline="-25000" dirty="0" smtClean="0">
                <a:latin typeface="Arial" pitchFamily="34" charset="0"/>
                <a:cs typeface="Arial" pitchFamily="34" charset="0"/>
              </a:rPr>
              <a:t>01</a:t>
            </a:r>
            <a:endParaRPr lang="de-DE" sz="1400" i="1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6" name="Gerade Verbindung 205"/>
          <p:cNvCxnSpPr/>
          <p:nvPr/>
        </p:nvCxnSpPr>
        <p:spPr>
          <a:xfrm>
            <a:off x="6372200" y="4293096"/>
            <a:ext cx="2376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206"/>
          <p:cNvCxnSpPr/>
          <p:nvPr/>
        </p:nvCxnSpPr>
        <p:spPr>
          <a:xfrm flipH="1">
            <a:off x="8100392" y="3508768"/>
            <a:ext cx="57606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207"/>
          <p:cNvCxnSpPr/>
          <p:nvPr/>
        </p:nvCxnSpPr>
        <p:spPr>
          <a:xfrm flipH="1">
            <a:off x="6372200" y="3508768"/>
            <a:ext cx="57606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208"/>
          <p:cNvCxnSpPr/>
          <p:nvPr/>
        </p:nvCxnSpPr>
        <p:spPr>
          <a:xfrm flipH="1">
            <a:off x="7236296" y="3148728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209"/>
          <p:cNvCxnSpPr/>
          <p:nvPr/>
        </p:nvCxnSpPr>
        <p:spPr>
          <a:xfrm flipH="1">
            <a:off x="7236296" y="3868808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210"/>
          <p:cNvCxnSpPr/>
          <p:nvPr/>
        </p:nvCxnSpPr>
        <p:spPr>
          <a:xfrm flipH="1">
            <a:off x="7812360" y="3508768"/>
            <a:ext cx="288032" cy="3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211"/>
          <p:cNvCxnSpPr/>
          <p:nvPr/>
        </p:nvCxnSpPr>
        <p:spPr>
          <a:xfrm flipH="1" flipV="1">
            <a:off x="7812360" y="3148728"/>
            <a:ext cx="288032" cy="3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uppieren 212"/>
          <p:cNvGrpSpPr/>
          <p:nvPr/>
        </p:nvGrpSpPr>
        <p:grpSpPr>
          <a:xfrm flipH="1">
            <a:off x="6948264" y="3148728"/>
            <a:ext cx="288032" cy="720080"/>
            <a:chOff x="3995936" y="2204864"/>
            <a:chExt cx="288032" cy="720080"/>
          </a:xfrm>
        </p:grpSpPr>
        <p:cxnSp>
          <p:nvCxnSpPr>
            <p:cNvPr id="214" name="Gerade Verbindung 213"/>
            <p:cNvCxnSpPr/>
            <p:nvPr/>
          </p:nvCxnSpPr>
          <p:spPr>
            <a:xfrm flipH="1">
              <a:off x="3995936" y="2564904"/>
              <a:ext cx="288032" cy="3600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214"/>
            <p:cNvCxnSpPr/>
            <p:nvPr/>
          </p:nvCxnSpPr>
          <p:spPr>
            <a:xfrm flipH="1" flipV="1">
              <a:off x="3995936" y="2204864"/>
              <a:ext cx="288032" cy="3600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6" name="Gerade Verbindung mit Pfeil 215"/>
          <p:cNvCxnSpPr/>
          <p:nvPr/>
        </p:nvCxnSpPr>
        <p:spPr>
          <a:xfrm>
            <a:off x="7524328" y="3148728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/>
          <p:cNvCxnSpPr/>
          <p:nvPr/>
        </p:nvCxnSpPr>
        <p:spPr>
          <a:xfrm>
            <a:off x="6669757" y="3510533"/>
            <a:ext cx="0" cy="74878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mit Pfeil 217"/>
          <p:cNvCxnSpPr/>
          <p:nvPr/>
        </p:nvCxnSpPr>
        <p:spPr>
          <a:xfrm>
            <a:off x="8460432" y="3541023"/>
            <a:ext cx="0" cy="72349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uppieren 218"/>
          <p:cNvGrpSpPr/>
          <p:nvPr/>
        </p:nvGrpSpPr>
        <p:grpSpPr>
          <a:xfrm>
            <a:off x="6271617" y="3112016"/>
            <a:ext cx="538228" cy="441950"/>
            <a:chOff x="2627784" y="2680980"/>
            <a:chExt cx="538228" cy="441950"/>
          </a:xfrm>
        </p:grpSpPr>
        <p:sp>
          <p:nvSpPr>
            <p:cNvPr id="220" name="Textfeld 219"/>
            <p:cNvSpPr txBox="1"/>
            <p:nvPr/>
          </p:nvSpPr>
          <p:spPr>
            <a:xfrm>
              <a:off x="2824252" y="2861320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latin typeface="Arial" pitchFamily="34" charset="0"/>
                  <a:cs typeface="Arial" pitchFamily="34" charset="0"/>
                </a:rPr>
                <a:t>01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" name="Textfeld 220"/>
            <p:cNvSpPr txBox="1"/>
            <p:nvPr/>
          </p:nvSpPr>
          <p:spPr>
            <a:xfrm>
              <a:off x="2627784" y="2708920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222" name="Textfeld 221"/>
            <p:cNvSpPr txBox="1"/>
            <p:nvPr/>
          </p:nvSpPr>
          <p:spPr>
            <a:xfrm>
              <a:off x="2832791" y="2680980"/>
              <a:ext cx="2231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</p:grpSp>
      <p:grpSp>
        <p:nvGrpSpPr>
          <p:cNvPr id="223" name="Gruppieren 222"/>
          <p:cNvGrpSpPr/>
          <p:nvPr/>
        </p:nvGrpSpPr>
        <p:grpSpPr>
          <a:xfrm>
            <a:off x="8238811" y="3107060"/>
            <a:ext cx="538228" cy="441950"/>
            <a:chOff x="2627784" y="2680980"/>
            <a:chExt cx="538228" cy="441950"/>
          </a:xfrm>
        </p:grpSpPr>
        <p:sp>
          <p:nvSpPr>
            <p:cNvPr id="224" name="Textfeld 223"/>
            <p:cNvSpPr txBox="1"/>
            <p:nvPr/>
          </p:nvSpPr>
          <p:spPr>
            <a:xfrm>
              <a:off x="2824252" y="2861320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latin typeface="Arial" pitchFamily="34" charset="0"/>
                  <a:cs typeface="Arial" pitchFamily="34" charset="0"/>
                </a:rPr>
                <a:t>01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" name="Textfeld 224"/>
            <p:cNvSpPr txBox="1"/>
            <p:nvPr/>
          </p:nvSpPr>
          <p:spPr>
            <a:xfrm>
              <a:off x="2627784" y="2708920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226" name="Textfeld 225"/>
            <p:cNvSpPr txBox="1"/>
            <p:nvPr/>
          </p:nvSpPr>
          <p:spPr>
            <a:xfrm>
              <a:off x="2832791" y="268098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latin typeface="Arial" pitchFamily="34" charset="0"/>
                  <a:cs typeface="Arial" pitchFamily="34" charset="0"/>
                </a:rPr>
                <a:t>II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7" name="Gruppieren 226"/>
          <p:cNvGrpSpPr/>
          <p:nvPr/>
        </p:nvGrpSpPr>
        <p:grpSpPr>
          <a:xfrm>
            <a:off x="7365688" y="3798565"/>
            <a:ext cx="427622" cy="414010"/>
            <a:chOff x="2627784" y="2708920"/>
            <a:chExt cx="427622" cy="414010"/>
          </a:xfrm>
        </p:grpSpPr>
        <p:sp>
          <p:nvSpPr>
            <p:cNvPr id="228" name="Textfeld 227"/>
            <p:cNvSpPr txBox="1"/>
            <p:nvPr/>
          </p:nvSpPr>
          <p:spPr>
            <a:xfrm>
              <a:off x="2824252" y="2861320"/>
              <a:ext cx="2311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latin typeface="Aria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229" name="Textfeld 228"/>
            <p:cNvSpPr txBox="1"/>
            <p:nvPr/>
          </p:nvSpPr>
          <p:spPr>
            <a:xfrm>
              <a:off x="2627784" y="2708920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</p:grpSp>
      <p:grpSp>
        <p:nvGrpSpPr>
          <p:cNvPr id="230" name="Gruppieren 229"/>
          <p:cNvGrpSpPr/>
          <p:nvPr/>
        </p:nvGrpSpPr>
        <p:grpSpPr>
          <a:xfrm>
            <a:off x="7308304" y="2798966"/>
            <a:ext cx="454504" cy="414010"/>
            <a:chOff x="2627784" y="2708920"/>
            <a:chExt cx="454504" cy="414010"/>
          </a:xfrm>
        </p:grpSpPr>
        <p:sp>
          <p:nvSpPr>
            <p:cNvPr id="231" name="Textfeld 230"/>
            <p:cNvSpPr txBox="1"/>
            <p:nvPr/>
          </p:nvSpPr>
          <p:spPr>
            <a:xfrm>
              <a:off x="2815868" y="2861320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latin typeface="Arial" pitchFamily="34" charset="0"/>
                  <a:cs typeface="Arial" pitchFamily="34" charset="0"/>
                </a:rPr>
                <a:t>+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2" name="Textfeld 231"/>
            <p:cNvSpPr txBox="1"/>
            <p:nvPr/>
          </p:nvSpPr>
          <p:spPr>
            <a:xfrm>
              <a:off x="2627784" y="2708920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</p:grpSp>
      <p:grpSp>
        <p:nvGrpSpPr>
          <p:cNvPr id="233" name="Gruppieren 232"/>
          <p:cNvGrpSpPr/>
          <p:nvPr/>
        </p:nvGrpSpPr>
        <p:grpSpPr>
          <a:xfrm>
            <a:off x="7452320" y="3292744"/>
            <a:ext cx="607328" cy="414010"/>
            <a:chOff x="2627784" y="2708920"/>
            <a:chExt cx="607328" cy="414010"/>
          </a:xfrm>
        </p:grpSpPr>
        <p:sp>
          <p:nvSpPr>
            <p:cNvPr id="234" name="Textfeld 233"/>
            <p:cNvSpPr txBox="1"/>
            <p:nvPr/>
          </p:nvSpPr>
          <p:spPr>
            <a:xfrm>
              <a:off x="2893352" y="2861320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err="1" smtClean="0">
                  <a:latin typeface="Arial" pitchFamily="34" charset="0"/>
                  <a:cs typeface="Arial" pitchFamily="34" charset="0"/>
                </a:rPr>
                <a:t>qq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" name="Textfeld 234"/>
            <p:cNvSpPr txBox="1"/>
            <p:nvPr/>
          </p:nvSpPr>
          <p:spPr>
            <a:xfrm>
              <a:off x="2627784" y="270892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Arial" pitchFamily="34" charset="0"/>
                  <a:cs typeface="Arial" pitchFamily="34" charset="0"/>
                </a:rPr>
                <a:t>2g</a:t>
              </a:r>
              <a:endParaRPr lang="de-DE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2" name="Gruppieren 241"/>
          <p:cNvGrpSpPr/>
          <p:nvPr/>
        </p:nvGrpSpPr>
        <p:grpSpPr>
          <a:xfrm>
            <a:off x="5468491" y="3910348"/>
            <a:ext cx="471661" cy="423934"/>
            <a:chOff x="2725662" y="2170358"/>
            <a:chExt cx="471661" cy="423934"/>
          </a:xfrm>
        </p:grpSpPr>
        <p:sp>
          <p:nvSpPr>
            <p:cNvPr id="243" name="Textfeld 242"/>
            <p:cNvSpPr txBox="1"/>
            <p:nvPr/>
          </p:nvSpPr>
          <p:spPr>
            <a:xfrm>
              <a:off x="2725662" y="2224960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de-DE" i="1" baseline="-25000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endParaRPr lang="de-DE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4" name="Textfeld 243"/>
            <p:cNvSpPr txBox="1"/>
            <p:nvPr/>
          </p:nvSpPr>
          <p:spPr>
            <a:xfrm>
              <a:off x="2910065" y="2170358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II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5" name="Textfeld 244"/>
          <p:cNvSpPr txBox="1"/>
          <p:nvPr/>
        </p:nvSpPr>
        <p:spPr>
          <a:xfrm>
            <a:off x="107504" y="206084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a)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Textfeld 245"/>
          <p:cNvSpPr txBox="1"/>
          <p:nvPr/>
        </p:nvSpPr>
        <p:spPr>
          <a:xfrm>
            <a:off x="3318054" y="206084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b)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Textfeld 246"/>
          <p:cNvSpPr txBox="1"/>
          <p:nvPr/>
        </p:nvSpPr>
        <p:spPr>
          <a:xfrm>
            <a:off x="6372200" y="20608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c)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5" name="Gruppieren 114"/>
          <p:cNvGrpSpPr/>
          <p:nvPr/>
        </p:nvGrpSpPr>
        <p:grpSpPr>
          <a:xfrm>
            <a:off x="3419872" y="2636912"/>
            <a:ext cx="2376264" cy="1584016"/>
            <a:chOff x="2373313" y="2068513"/>
            <a:chExt cx="4397375" cy="2720975"/>
          </a:xfrm>
        </p:grpSpPr>
        <p:sp>
          <p:nvSpPr>
            <p:cNvPr id="116" name="Freeform 8"/>
            <p:cNvSpPr>
              <a:spLocks/>
            </p:cNvSpPr>
            <p:nvPr/>
          </p:nvSpPr>
          <p:spPr bwMode="auto">
            <a:xfrm>
              <a:off x="2373313" y="3443288"/>
              <a:ext cx="4397375" cy="1346200"/>
            </a:xfrm>
            <a:custGeom>
              <a:avLst/>
              <a:gdLst/>
              <a:ahLst/>
              <a:cxnLst>
                <a:cxn ang="0">
                  <a:pos x="2" y="847"/>
                </a:cxn>
                <a:cxn ang="0">
                  <a:pos x="14" y="840"/>
                </a:cxn>
                <a:cxn ang="0">
                  <a:pos x="113" y="780"/>
                </a:cxn>
                <a:cxn ang="0">
                  <a:pos x="281" y="678"/>
                </a:cxn>
                <a:cxn ang="0">
                  <a:pos x="453" y="575"/>
                </a:cxn>
                <a:cxn ang="0">
                  <a:pos x="621" y="475"/>
                </a:cxn>
                <a:cxn ang="0">
                  <a:pos x="787" y="376"/>
                </a:cxn>
                <a:cxn ang="0">
                  <a:pos x="959" y="278"/>
                </a:cxn>
                <a:cxn ang="0">
                  <a:pos x="1131" y="184"/>
                </a:cxn>
                <a:cxn ang="0">
                  <a:pos x="1303" y="105"/>
                </a:cxn>
                <a:cxn ang="0">
                  <a:pos x="1359" y="85"/>
                </a:cxn>
                <a:cxn ang="0">
                  <a:pos x="1371" y="81"/>
                </a:cxn>
                <a:cxn ang="0">
                  <a:pos x="1413" y="68"/>
                </a:cxn>
                <a:cxn ang="0">
                  <a:pos x="1419" y="66"/>
                </a:cxn>
                <a:cxn ang="0">
                  <a:pos x="1442" y="60"/>
                </a:cxn>
                <a:cxn ang="0">
                  <a:pos x="1448" y="59"/>
                </a:cxn>
                <a:cxn ang="0">
                  <a:pos x="1471" y="54"/>
                </a:cxn>
                <a:cxn ang="0">
                  <a:pos x="1477" y="52"/>
                </a:cxn>
                <a:cxn ang="0">
                  <a:pos x="1498" y="48"/>
                </a:cxn>
                <a:cxn ang="0">
                  <a:pos x="1504" y="47"/>
                </a:cxn>
                <a:cxn ang="0">
                  <a:pos x="1526" y="43"/>
                </a:cxn>
                <a:cxn ang="0">
                  <a:pos x="1532" y="42"/>
                </a:cxn>
                <a:cxn ang="0">
                  <a:pos x="1555" y="39"/>
                </a:cxn>
                <a:cxn ang="0">
                  <a:pos x="1561" y="38"/>
                </a:cxn>
                <a:cxn ang="0">
                  <a:pos x="1585" y="35"/>
                </a:cxn>
                <a:cxn ang="0">
                  <a:pos x="1591" y="34"/>
                </a:cxn>
                <a:cxn ang="0">
                  <a:pos x="1613" y="31"/>
                </a:cxn>
                <a:cxn ang="0">
                  <a:pos x="1620" y="31"/>
                </a:cxn>
                <a:cxn ang="0">
                  <a:pos x="1643" y="28"/>
                </a:cxn>
                <a:cxn ang="0">
                  <a:pos x="1649" y="28"/>
                </a:cxn>
                <a:cxn ang="0">
                  <a:pos x="1696" y="24"/>
                </a:cxn>
                <a:cxn ang="0">
                  <a:pos x="1700" y="23"/>
                </a:cxn>
                <a:cxn ang="0">
                  <a:pos x="1725" y="21"/>
                </a:cxn>
                <a:cxn ang="0">
                  <a:pos x="1756" y="19"/>
                </a:cxn>
                <a:cxn ang="0">
                  <a:pos x="1768" y="19"/>
                </a:cxn>
                <a:cxn ang="0">
                  <a:pos x="1810" y="16"/>
                </a:cxn>
                <a:cxn ang="0">
                  <a:pos x="1816" y="16"/>
                </a:cxn>
                <a:cxn ang="0">
                  <a:pos x="1863" y="14"/>
                </a:cxn>
                <a:cxn ang="0">
                  <a:pos x="1867" y="14"/>
                </a:cxn>
                <a:cxn ang="0">
                  <a:pos x="1893" y="13"/>
                </a:cxn>
                <a:cxn ang="0">
                  <a:pos x="1923" y="12"/>
                </a:cxn>
                <a:cxn ang="0">
                  <a:pos x="1935" y="11"/>
                </a:cxn>
                <a:cxn ang="0">
                  <a:pos x="2035" y="9"/>
                </a:cxn>
                <a:cxn ang="0">
                  <a:pos x="2203" y="5"/>
                </a:cxn>
                <a:cxn ang="0">
                  <a:pos x="2375" y="3"/>
                </a:cxn>
                <a:cxn ang="0">
                  <a:pos x="2543" y="1"/>
                </a:cxn>
                <a:cxn ang="0">
                  <a:pos x="2710" y="0"/>
                </a:cxn>
                <a:cxn ang="0">
                  <a:pos x="2713" y="0"/>
                </a:cxn>
                <a:cxn ang="0">
                  <a:pos x="2740" y="0"/>
                </a:cxn>
                <a:cxn ang="0">
                  <a:pos x="2744" y="0"/>
                </a:cxn>
                <a:cxn ang="0">
                  <a:pos x="2756" y="0"/>
                </a:cxn>
                <a:cxn ang="0">
                  <a:pos x="2763" y="0"/>
                </a:cxn>
                <a:cxn ang="0">
                  <a:pos x="2767" y="0"/>
                </a:cxn>
                <a:cxn ang="0">
                  <a:pos x="2769" y="0"/>
                </a:cxn>
              </a:cxnLst>
              <a:rect l="0" t="0" r="r" b="b"/>
              <a:pathLst>
                <a:path w="2770" h="848">
                  <a:moveTo>
                    <a:pt x="0" y="848"/>
                  </a:moveTo>
                  <a:lnTo>
                    <a:pt x="1" y="848"/>
                  </a:lnTo>
                  <a:lnTo>
                    <a:pt x="2" y="847"/>
                  </a:lnTo>
                  <a:lnTo>
                    <a:pt x="3" y="846"/>
                  </a:lnTo>
                  <a:lnTo>
                    <a:pt x="7" y="844"/>
                  </a:lnTo>
                  <a:lnTo>
                    <a:pt x="14" y="840"/>
                  </a:lnTo>
                  <a:lnTo>
                    <a:pt x="27" y="832"/>
                  </a:lnTo>
                  <a:lnTo>
                    <a:pt x="54" y="816"/>
                  </a:lnTo>
                  <a:lnTo>
                    <a:pt x="113" y="780"/>
                  </a:lnTo>
                  <a:lnTo>
                    <a:pt x="168" y="746"/>
                  </a:lnTo>
                  <a:lnTo>
                    <a:pt x="222" y="714"/>
                  </a:lnTo>
                  <a:lnTo>
                    <a:pt x="281" y="678"/>
                  </a:lnTo>
                  <a:lnTo>
                    <a:pt x="335" y="646"/>
                  </a:lnTo>
                  <a:lnTo>
                    <a:pt x="395" y="610"/>
                  </a:lnTo>
                  <a:lnTo>
                    <a:pt x="453" y="575"/>
                  </a:lnTo>
                  <a:lnTo>
                    <a:pt x="507" y="543"/>
                  </a:lnTo>
                  <a:lnTo>
                    <a:pt x="566" y="507"/>
                  </a:lnTo>
                  <a:lnTo>
                    <a:pt x="621" y="475"/>
                  </a:lnTo>
                  <a:lnTo>
                    <a:pt x="675" y="443"/>
                  </a:lnTo>
                  <a:lnTo>
                    <a:pt x="733" y="408"/>
                  </a:lnTo>
                  <a:lnTo>
                    <a:pt x="787" y="376"/>
                  </a:lnTo>
                  <a:lnTo>
                    <a:pt x="846" y="342"/>
                  </a:lnTo>
                  <a:lnTo>
                    <a:pt x="905" y="308"/>
                  </a:lnTo>
                  <a:lnTo>
                    <a:pt x="959" y="278"/>
                  </a:lnTo>
                  <a:lnTo>
                    <a:pt x="1017" y="245"/>
                  </a:lnTo>
                  <a:lnTo>
                    <a:pt x="1072" y="215"/>
                  </a:lnTo>
                  <a:lnTo>
                    <a:pt x="1131" y="184"/>
                  </a:lnTo>
                  <a:lnTo>
                    <a:pt x="1190" y="155"/>
                  </a:lnTo>
                  <a:lnTo>
                    <a:pt x="1244" y="130"/>
                  </a:lnTo>
                  <a:lnTo>
                    <a:pt x="1303" y="105"/>
                  </a:lnTo>
                  <a:lnTo>
                    <a:pt x="1357" y="85"/>
                  </a:lnTo>
                  <a:lnTo>
                    <a:pt x="1358" y="85"/>
                  </a:lnTo>
                  <a:lnTo>
                    <a:pt x="1359" y="85"/>
                  </a:lnTo>
                  <a:lnTo>
                    <a:pt x="1361" y="84"/>
                  </a:lnTo>
                  <a:lnTo>
                    <a:pt x="1364" y="83"/>
                  </a:lnTo>
                  <a:lnTo>
                    <a:pt x="1371" y="81"/>
                  </a:lnTo>
                  <a:lnTo>
                    <a:pt x="1384" y="76"/>
                  </a:lnTo>
                  <a:lnTo>
                    <a:pt x="1412" y="68"/>
                  </a:lnTo>
                  <a:lnTo>
                    <a:pt x="1413" y="68"/>
                  </a:lnTo>
                  <a:lnTo>
                    <a:pt x="1414" y="68"/>
                  </a:lnTo>
                  <a:lnTo>
                    <a:pt x="1415" y="67"/>
                  </a:lnTo>
                  <a:lnTo>
                    <a:pt x="1419" y="66"/>
                  </a:lnTo>
                  <a:lnTo>
                    <a:pt x="1426" y="64"/>
                  </a:lnTo>
                  <a:lnTo>
                    <a:pt x="1441" y="61"/>
                  </a:lnTo>
                  <a:lnTo>
                    <a:pt x="1442" y="60"/>
                  </a:lnTo>
                  <a:lnTo>
                    <a:pt x="1443" y="60"/>
                  </a:lnTo>
                  <a:lnTo>
                    <a:pt x="1445" y="60"/>
                  </a:lnTo>
                  <a:lnTo>
                    <a:pt x="1448" y="59"/>
                  </a:lnTo>
                  <a:lnTo>
                    <a:pt x="1456" y="57"/>
                  </a:lnTo>
                  <a:lnTo>
                    <a:pt x="1470" y="54"/>
                  </a:lnTo>
                  <a:lnTo>
                    <a:pt x="1471" y="54"/>
                  </a:lnTo>
                  <a:lnTo>
                    <a:pt x="1472" y="53"/>
                  </a:lnTo>
                  <a:lnTo>
                    <a:pt x="1474" y="53"/>
                  </a:lnTo>
                  <a:lnTo>
                    <a:pt x="1477" y="52"/>
                  </a:lnTo>
                  <a:lnTo>
                    <a:pt x="1484" y="51"/>
                  </a:lnTo>
                  <a:lnTo>
                    <a:pt x="1497" y="48"/>
                  </a:lnTo>
                  <a:lnTo>
                    <a:pt x="1498" y="48"/>
                  </a:lnTo>
                  <a:lnTo>
                    <a:pt x="1499" y="48"/>
                  </a:lnTo>
                  <a:lnTo>
                    <a:pt x="1501" y="48"/>
                  </a:lnTo>
                  <a:lnTo>
                    <a:pt x="1504" y="47"/>
                  </a:lnTo>
                  <a:lnTo>
                    <a:pt x="1511" y="46"/>
                  </a:lnTo>
                  <a:lnTo>
                    <a:pt x="1525" y="43"/>
                  </a:lnTo>
                  <a:lnTo>
                    <a:pt x="1526" y="43"/>
                  </a:lnTo>
                  <a:lnTo>
                    <a:pt x="1526" y="43"/>
                  </a:lnTo>
                  <a:lnTo>
                    <a:pt x="1528" y="43"/>
                  </a:lnTo>
                  <a:lnTo>
                    <a:pt x="1532" y="42"/>
                  </a:lnTo>
                  <a:lnTo>
                    <a:pt x="1539" y="41"/>
                  </a:lnTo>
                  <a:lnTo>
                    <a:pt x="1554" y="39"/>
                  </a:lnTo>
                  <a:lnTo>
                    <a:pt x="1555" y="39"/>
                  </a:lnTo>
                  <a:lnTo>
                    <a:pt x="1556" y="39"/>
                  </a:lnTo>
                  <a:lnTo>
                    <a:pt x="1558" y="38"/>
                  </a:lnTo>
                  <a:lnTo>
                    <a:pt x="1561" y="38"/>
                  </a:lnTo>
                  <a:lnTo>
                    <a:pt x="1569" y="37"/>
                  </a:lnTo>
                  <a:lnTo>
                    <a:pt x="1584" y="35"/>
                  </a:lnTo>
                  <a:lnTo>
                    <a:pt x="1585" y="35"/>
                  </a:lnTo>
                  <a:lnTo>
                    <a:pt x="1585" y="35"/>
                  </a:lnTo>
                  <a:lnTo>
                    <a:pt x="1587" y="34"/>
                  </a:lnTo>
                  <a:lnTo>
                    <a:pt x="1591" y="34"/>
                  </a:lnTo>
                  <a:lnTo>
                    <a:pt x="1598" y="33"/>
                  </a:lnTo>
                  <a:lnTo>
                    <a:pt x="1613" y="31"/>
                  </a:lnTo>
                  <a:lnTo>
                    <a:pt x="1613" y="31"/>
                  </a:lnTo>
                  <a:lnTo>
                    <a:pt x="1614" y="31"/>
                  </a:lnTo>
                  <a:lnTo>
                    <a:pt x="1616" y="31"/>
                  </a:lnTo>
                  <a:lnTo>
                    <a:pt x="1620" y="31"/>
                  </a:lnTo>
                  <a:lnTo>
                    <a:pt x="1628" y="30"/>
                  </a:lnTo>
                  <a:lnTo>
                    <a:pt x="1642" y="28"/>
                  </a:lnTo>
                  <a:lnTo>
                    <a:pt x="1643" y="28"/>
                  </a:lnTo>
                  <a:lnTo>
                    <a:pt x="1644" y="28"/>
                  </a:lnTo>
                  <a:lnTo>
                    <a:pt x="1645" y="28"/>
                  </a:lnTo>
                  <a:lnTo>
                    <a:pt x="1649" y="28"/>
                  </a:lnTo>
                  <a:lnTo>
                    <a:pt x="1656" y="27"/>
                  </a:lnTo>
                  <a:lnTo>
                    <a:pt x="1669" y="26"/>
                  </a:lnTo>
                  <a:lnTo>
                    <a:pt x="1696" y="24"/>
                  </a:lnTo>
                  <a:lnTo>
                    <a:pt x="1697" y="24"/>
                  </a:lnTo>
                  <a:lnTo>
                    <a:pt x="1698" y="23"/>
                  </a:lnTo>
                  <a:lnTo>
                    <a:pt x="1700" y="23"/>
                  </a:lnTo>
                  <a:lnTo>
                    <a:pt x="1703" y="23"/>
                  </a:lnTo>
                  <a:lnTo>
                    <a:pt x="1711" y="22"/>
                  </a:lnTo>
                  <a:lnTo>
                    <a:pt x="1725" y="21"/>
                  </a:lnTo>
                  <a:lnTo>
                    <a:pt x="1755" y="20"/>
                  </a:lnTo>
                  <a:lnTo>
                    <a:pt x="1756" y="19"/>
                  </a:lnTo>
                  <a:lnTo>
                    <a:pt x="1756" y="19"/>
                  </a:lnTo>
                  <a:lnTo>
                    <a:pt x="1758" y="19"/>
                  </a:lnTo>
                  <a:lnTo>
                    <a:pt x="1762" y="19"/>
                  </a:lnTo>
                  <a:lnTo>
                    <a:pt x="1768" y="19"/>
                  </a:lnTo>
                  <a:lnTo>
                    <a:pt x="1782" y="18"/>
                  </a:lnTo>
                  <a:lnTo>
                    <a:pt x="1809" y="17"/>
                  </a:lnTo>
                  <a:lnTo>
                    <a:pt x="1810" y="16"/>
                  </a:lnTo>
                  <a:lnTo>
                    <a:pt x="1811" y="16"/>
                  </a:lnTo>
                  <a:lnTo>
                    <a:pt x="1813" y="16"/>
                  </a:lnTo>
                  <a:lnTo>
                    <a:pt x="1816" y="16"/>
                  </a:lnTo>
                  <a:lnTo>
                    <a:pt x="1823" y="16"/>
                  </a:lnTo>
                  <a:lnTo>
                    <a:pt x="1836" y="15"/>
                  </a:lnTo>
                  <a:lnTo>
                    <a:pt x="1863" y="14"/>
                  </a:lnTo>
                  <a:lnTo>
                    <a:pt x="1864" y="14"/>
                  </a:lnTo>
                  <a:lnTo>
                    <a:pt x="1865" y="14"/>
                  </a:lnTo>
                  <a:lnTo>
                    <a:pt x="1867" y="14"/>
                  </a:lnTo>
                  <a:lnTo>
                    <a:pt x="1871" y="14"/>
                  </a:lnTo>
                  <a:lnTo>
                    <a:pt x="1878" y="14"/>
                  </a:lnTo>
                  <a:lnTo>
                    <a:pt x="1893" y="13"/>
                  </a:lnTo>
                  <a:lnTo>
                    <a:pt x="1922" y="12"/>
                  </a:lnTo>
                  <a:lnTo>
                    <a:pt x="1923" y="12"/>
                  </a:lnTo>
                  <a:lnTo>
                    <a:pt x="1923" y="12"/>
                  </a:lnTo>
                  <a:lnTo>
                    <a:pt x="1925" y="12"/>
                  </a:lnTo>
                  <a:lnTo>
                    <a:pt x="1929" y="12"/>
                  </a:lnTo>
                  <a:lnTo>
                    <a:pt x="1935" y="11"/>
                  </a:lnTo>
                  <a:lnTo>
                    <a:pt x="1949" y="11"/>
                  </a:lnTo>
                  <a:lnTo>
                    <a:pt x="1976" y="10"/>
                  </a:lnTo>
                  <a:lnTo>
                    <a:pt x="2035" y="9"/>
                  </a:lnTo>
                  <a:lnTo>
                    <a:pt x="2090" y="7"/>
                  </a:lnTo>
                  <a:lnTo>
                    <a:pt x="2144" y="6"/>
                  </a:lnTo>
                  <a:lnTo>
                    <a:pt x="2203" y="5"/>
                  </a:lnTo>
                  <a:lnTo>
                    <a:pt x="2257" y="4"/>
                  </a:lnTo>
                  <a:lnTo>
                    <a:pt x="2316" y="4"/>
                  </a:lnTo>
                  <a:lnTo>
                    <a:pt x="2375" y="3"/>
                  </a:lnTo>
                  <a:lnTo>
                    <a:pt x="2429" y="2"/>
                  </a:lnTo>
                  <a:lnTo>
                    <a:pt x="2488" y="2"/>
                  </a:lnTo>
                  <a:lnTo>
                    <a:pt x="2543" y="1"/>
                  </a:lnTo>
                  <a:lnTo>
                    <a:pt x="2597" y="1"/>
                  </a:lnTo>
                  <a:lnTo>
                    <a:pt x="2655" y="1"/>
                  </a:lnTo>
                  <a:lnTo>
                    <a:pt x="2710" y="0"/>
                  </a:lnTo>
                  <a:lnTo>
                    <a:pt x="2711" y="0"/>
                  </a:lnTo>
                  <a:lnTo>
                    <a:pt x="2712" y="0"/>
                  </a:lnTo>
                  <a:lnTo>
                    <a:pt x="2713" y="0"/>
                  </a:lnTo>
                  <a:lnTo>
                    <a:pt x="2717" y="0"/>
                  </a:lnTo>
                  <a:lnTo>
                    <a:pt x="2725" y="0"/>
                  </a:lnTo>
                  <a:lnTo>
                    <a:pt x="2740" y="0"/>
                  </a:lnTo>
                  <a:lnTo>
                    <a:pt x="2741" y="0"/>
                  </a:lnTo>
                  <a:lnTo>
                    <a:pt x="2742" y="0"/>
                  </a:lnTo>
                  <a:lnTo>
                    <a:pt x="2744" y="0"/>
                  </a:lnTo>
                  <a:lnTo>
                    <a:pt x="2748" y="0"/>
                  </a:lnTo>
                  <a:lnTo>
                    <a:pt x="2755" y="0"/>
                  </a:lnTo>
                  <a:lnTo>
                    <a:pt x="2756" y="0"/>
                  </a:lnTo>
                  <a:lnTo>
                    <a:pt x="2757" y="0"/>
                  </a:lnTo>
                  <a:lnTo>
                    <a:pt x="2759" y="0"/>
                  </a:lnTo>
                  <a:lnTo>
                    <a:pt x="2763" y="0"/>
                  </a:lnTo>
                  <a:lnTo>
                    <a:pt x="2764" y="0"/>
                  </a:lnTo>
                  <a:lnTo>
                    <a:pt x="2765" y="0"/>
                  </a:lnTo>
                  <a:lnTo>
                    <a:pt x="2767" y="0"/>
                  </a:lnTo>
                  <a:lnTo>
                    <a:pt x="2768" y="0"/>
                  </a:lnTo>
                  <a:lnTo>
                    <a:pt x="2768" y="0"/>
                  </a:lnTo>
                  <a:lnTo>
                    <a:pt x="2769" y="0"/>
                  </a:lnTo>
                  <a:lnTo>
                    <a:pt x="2770" y="0"/>
                  </a:lnTo>
                </a:path>
              </a:pathLst>
            </a:custGeom>
            <a:noFill/>
            <a:ln w="12700" cap="sq">
              <a:solidFill>
                <a:srgbClr val="FF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Freeform 9"/>
            <p:cNvSpPr>
              <a:spLocks/>
            </p:cNvSpPr>
            <p:nvPr/>
          </p:nvSpPr>
          <p:spPr bwMode="auto">
            <a:xfrm>
              <a:off x="2373313" y="2068513"/>
              <a:ext cx="4397375" cy="1347788"/>
            </a:xfrm>
            <a:custGeom>
              <a:avLst/>
              <a:gdLst/>
              <a:ahLst/>
              <a:cxnLst>
                <a:cxn ang="0">
                  <a:pos x="2" y="849"/>
                </a:cxn>
                <a:cxn ang="0">
                  <a:pos x="14" y="848"/>
                </a:cxn>
                <a:cxn ang="0">
                  <a:pos x="113" y="848"/>
                </a:cxn>
                <a:cxn ang="0">
                  <a:pos x="281" y="846"/>
                </a:cxn>
                <a:cxn ang="0">
                  <a:pos x="453" y="845"/>
                </a:cxn>
                <a:cxn ang="0">
                  <a:pos x="621" y="842"/>
                </a:cxn>
                <a:cxn ang="0">
                  <a:pos x="787" y="838"/>
                </a:cxn>
                <a:cxn ang="0">
                  <a:pos x="791" y="838"/>
                </a:cxn>
                <a:cxn ang="0">
                  <a:pos x="817" y="837"/>
                </a:cxn>
                <a:cxn ang="0">
                  <a:pos x="848" y="836"/>
                </a:cxn>
                <a:cxn ang="0">
                  <a:pos x="861" y="836"/>
                </a:cxn>
                <a:cxn ang="0">
                  <a:pos x="906" y="834"/>
                </a:cxn>
                <a:cxn ang="0">
                  <a:pos x="911" y="834"/>
                </a:cxn>
                <a:cxn ang="0">
                  <a:pos x="959" y="832"/>
                </a:cxn>
                <a:cxn ang="0">
                  <a:pos x="962" y="832"/>
                </a:cxn>
                <a:cxn ang="0">
                  <a:pos x="988" y="830"/>
                </a:cxn>
                <a:cxn ang="0">
                  <a:pos x="1019" y="829"/>
                </a:cxn>
                <a:cxn ang="0">
                  <a:pos x="1031" y="828"/>
                </a:cxn>
                <a:cxn ang="0">
                  <a:pos x="1046" y="827"/>
                </a:cxn>
                <a:cxn ang="0">
                  <a:pos x="1058" y="826"/>
                </a:cxn>
                <a:cxn ang="0">
                  <a:pos x="1074" y="825"/>
                </a:cxn>
                <a:cxn ang="0">
                  <a:pos x="1087" y="824"/>
                </a:cxn>
                <a:cxn ang="0">
                  <a:pos x="1103" y="822"/>
                </a:cxn>
                <a:cxn ang="0">
                  <a:pos x="1116" y="821"/>
                </a:cxn>
                <a:cxn ang="0">
                  <a:pos x="1133" y="820"/>
                </a:cxn>
                <a:cxn ang="0">
                  <a:pos x="1146" y="818"/>
                </a:cxn>
                <a:cxn ang="0">
                  <a:pos x="1162" y="817"/>
                </a:cxn>
                <a:cxn ang="0">
                  <a:pos x="1175" y="815"/>
                </a:cxn>
                <a:cxn ang="0">
                  <a:pos x="1191" y="813"/>
                </a:cxn>
                <a:cxn ang="0">
                  <a:pos x="1203" y="811"/>
                </a:cxn>
                <a:cxn ang="0">
                  <a:pos x="1218" y="809"/>
                </a:cxn>
                <a:cxn ang="0">
                  <a:pos x="1230" y="807"/>
                </a:cxn>
                <a:cxn ang="0">
                  <a:pos x="1246" y="805"/>
                </a:cxn>
                <a:cxn ang="0">
                  <a:pos x="1259" y="803"/>
                </a:cxn>
                <a:cxn ang="0">
                  <a:pos x="1275" y="800"/>
                </a:cxn>
                <a:cxn ang="0">
                  <a:pos x="1288" y="797"/>
                </a:cxn>
                <a:cxn ang="0">
                  <a:pos x="1304" y="794"/>
                </a:cxn>
                <a:cxn ang="0">
                  <a:pos x="1316" y="791"/>
                </a:cxn>
                <a:cxn ang="0">
                  <a:pos x="1358" y="780"/>
                </a:cxn>
                <a:cxn ang="0">
                  <a:pos x="1364" y="779"/>
                </a:cxn>
                <a:cxn ang="0">
                  <a:pos x="1412" y="764"/>
                </a:cxn>
                <a:cxn ang="0">
                  <a:pos x="1415" y="762"/>
                </a:cxn>
                <a:cxn ang="0">
                  <a:pos x="1441" y="753"/>
                </a:cxn>
                <a:cxn ang="0">
                  <a:pos x="1584" y="692"/>
                </a:cxn>
                <a:cxn ang="0">
                  <a:pos x="1755" y="603"/>
                </a:cxn>
                <a:cxn ang="0">
                  <a:pos x="1922" y="508"/>
                </a:cxn>
                <a:cxn ang="0">
                  <a:pos x="2090" y="409"/>
                </a:cxn>
                <a:cxn ang="0">
                  <a:pos x="2257" y="309"/>
                </a:cxn>
                <a:cxn ang="0">
                  <a:pos x="2429" y="206"/>
                </a:cxn>
                <a:cxn ang="0">
                  <a:pos x="2597" y="105"/>
                </a:cxn>
                <a:cxn ang="0">
                  <a:pos x="2711" y="36"/>
                </a:cxn>
                <a:cxn ang="0">
                  <a:pos x="2717" y="32"/>
                </a:cxn>
                <a:cxn ang="0">
                  <a:pos x="2741" y="18"/>
                </a:cxn>
                <a:cxn ang="0">
                  <a:pos x="2748" y="14"/>
                </a:cxn>
                <a:cxn ang="0">
                  <a:pos x="2757" y="8"/>
                </a:cxn>
                <a:cxn ang="0">
                  <a:pos x="2764" y="4"/>
                </a:cxn>
                <a:cxn ang="0">
                  <a:pos x="2768" y="2"/>
                </a:cxn>
                <a:cxn ang="0">
                  <a:pos x="2770" y="0"/>
                </a:cxn>
              </a:cxnLst>
              <a:rect l="0" t="0" r="r" b="b"/>
              <a:pathLst>
                <a:path w="2770" h="849">
                  <a:moveTo>
                    <a:pt x="0" y="849"/>
                  </a:moveTo>
                  <a:lnTo>
                    <a:pt x="1" y="849"/>
                  </a:lnTo>
                  <a:lnTo>
                    <a:pt x="2" y="849"/>
                  </a:lnTo>
                  <a:lnTo>
                    <a:pt x="3" y="849"/>
                  </a:lnTo>
                  <a:lnTo>
                    <a:pt x="7" y="849"/>
                  </a:lnTo>
                  <a:lnTo>
                    <a:pt x="14" y="848"/>
                  </a:lnTo>
                  <a:lnTo>
                    <a:pt x="27" y="848"/>
                  </a:lnTo>
                  <a:lnTo>
                    <a:pt x="54" y="848"/>
                  </a:lnTo>
                  <a:lnTo>
                    <a:pt x="113" y="848"/>
                  </a:lnTo>
                  <a:lnTo>
                    <a:pt x="168" y="847"/>
                  </a:lnTo>
                  <a:lnTo>
                    <a:pt x="222" y="847"/>
                  </a:lnTo>
                  <a:lnTo>
                    <a:pt x="281" y="846"/>
                  </a:lnTo>
                  <a:lnTo>
                    <a:pt x="335" y="846"/>
                  </a:lnTo>
                  <a:lnTo>
                    <a:pt x="395" y="845"/>
                  </a:lnTo>
                  <a:lnTo>
                    <a:pt x="453" y="845"/>
                  </a:lnTo>
                  <a:lnTo>
                    <a:pt x="507" y="844"/>
                  </a:lnTo>
                  <a:lnTo>
                    <a:pt x="566" y="843"/>
                  </a:lnTo>
                  <a:lnTo>
                    <a:pt x="621" y="842"/>
                  </a:lnTo>
                  <a:lnTo>
                    <a:pt x="675" y="841"/>
                  </a:lnTo>
                  <a:lnTo>
                    <a:pt x="733" y="840"/>
                  </a:lnTo>
                  <a:lnTo>
                    <a:pt x="787" y="838"/>
                  </a:lnTo>
                  <a:lnTo>
                    <a:pt x="788" y="838"/>
                  </a:lnTo>
                  <a:lnTo>
                    <a:pt x="789" y="838"/>
                  </a:lnTo>
                  <a:lnTo>
                    <a:pt x="791" y="838"/>
                  </a:lnTo>
                  <a:lnTo>
                    <a:pt x="795" y="838"/>
                  </a:lnTo>
                  <a:lnTo>
                    <a:pt x="802" y="838"/>
                  </a:lnTo>
                  <a:lnTo>
                    <a:pt x="817" y="837"/>
                  </a:lnTo>
                  <a:lnTo>
                    <a:pt x="846" y="836"/>
                  </a:lnTo>
                  <a:lnTo>
                    <a:pt x="847" y="836"/>
                  </a:lnTo>
                  <a:lnTo>
                    <a:pt x="848" y="836"/>
                  </a:lnTo>
                  <a:lnTo>
                    <a:pt x="850" y="836"/>
                  </a:lnTo>
                  <a:lnTo>
                    <a:pt x="854" y="836"/>
                  </a:lnTo>
                  <a:lnTo>
                    <a:pt x="861" y="836"/>
                  </a:lnTo>
                  <a:lnTo>
                    <a:pt x="875" y="835"/>
                  </a:lnTo>
                  <a:lnTo>
                    <a:pt x="905" y="834"/>
                  </a:lnTo>
                  <a:lnTo>
                    <a:pt x="906" y="834"/>
                  </a:lnTo>
                  <a:lnTo>
                    <a:pt x="906" y="834"/>
                  </a:lnTo>
                  <a:lnTo>
                    <a:pt x="908" y="834"/>
                  </a:lnTo>
                  <a:lnTo>
                    <a:pt x="911" y="834"/>
                  </a:lnTo>
                  <a:lnTo>
                    <a:pt x="918" y="834"/>
                  </a:lnTo>
                  <a:lnTo>
                    <a:pt x="932" y="833"/>
                  </a:lnTo>
                  <a:lnTo>
                    <a:pt x="959" y="832"/>
                  </a:lnTo>
                  <a:lnTo>
                    <a:pt x="960" y="832"/>
                  </a:lnTo>
                  <a:lnTo>
                    <a:pt x="960" y="832"/>
                  </a:lnTo>
                  <a:lnTo>
                    <a:pt x="962" y="832"/>
                  </a:lnTo>
                  <a:lnTo>
                    <a:pt x="966" y="832"/>
                  </a:lnTo>
                  <a:lnTo>
                    <a:pt x="973" y="831"/>
                  </a:lnTo>
                  <a:lnTo>
                    <a:pt x="988" y="830"/>
                  </a:lnTo>
                  <a:lnTo>
                    <a:pt x="1017" y="829"/>
                  </a:lnTo>
                  <a:lnTo>
                    <a:pt x="1018" y="829"/>
                  </a:lnTo>
                  <a:lnTo>
                    <a:pt x="1019" y="829"/>
                  </a:lnTo>
                  <a:lnTo>
                    <a:pt x="1021" y="828"/>
                  </a:lnTo>
                  <a:lnTo>
                    <a:pt x="1024" y="828"/>
                  </a:lnTo>
                  <a:lnTo>
                    <a:pt x="1031" y="828"/>
                  </a:lnTo>
                  <a:lnTo>
                    <a:pt x="1044" y="827"/>
                  </a:lnTo>
                  <a:lnTo>
                    <a:pt x="1045" y="827"/>
                  </a:lnTo>
                  <a:lnTo>
                    <a:pt x="1046" y="827"/>
                  </a:lnTo>
                  <a:lnTo>
                    <a:pt x="1048" y="827"/>
                  </a:lnTo>
                  <a:lnTo>
                    <a:pt x="1051" y="826"/>
                  </a:lnTo>
                  <a:lnTo>
                    <a:pt x="1058" y="826"/>
                  </a:lnTo>
                  <a:lnTo>
                    <a:pt x="1072" y="825"/>
                  </a:lnTo>
                  <a:lnTo>
                    <a:pt x="1073" y="825"/>
                  </a:lnTo>
                  <a:lnTo>
                    <a:pt x="1074" y="825"/>
                  </a:lnTo>
                  <a:lnTo>
                    <a:pt x="1076" y="825"/>
                  </a:lnTo>
                  <a:lnTo>
                    <a:pt x="1079" y="824"/>
                  </a:lnTo>
                  <a:lnTo>
                    <a:pt x="1087" y="824"/>
                  </a:lnTo>
                  <a:lnTo>
                    <a:pt x="1101" y="823"/>
                  </a:lnTo>
                  <a:lnTo>
                    <a:pt x="1102" y="822"/>
                  </a:lnTo>
                  <a:lnTo>
                    <a:pt x="1103" y="822"/>
                  </a:lnTo>
                  <a:lnTo>
                    <a:pt x="1105" y="822"/>
                  </a:lnTo>
                  <a:lnTo>
                    <a:pt x="1109" y="822"/>
                  </a:lnTo>
                  <a:lnTo>
                    <a:pt x="1116" y="821"/>
                  </a:lnTo>
                  <a:lnTo>
                    <a:pt x="1131" y="820"/>
                  </a:lnTo>
                  <a:lnTo>
                    <a:pt x="1132" y="820"/>
                  </a:lnTo>
                  <a:lnTo>
                    <a:pt x="1133" y="820"/>
                  </a:lnTo>
                  <a:lnTo>
                    <a:pt x="1135" y="819"/>
                  </a:lnTo>
                  <a:lnTo>
                    <a:pt x="1138" y="819"/>
                  </a:lnTo>
                  <a:lnTo>
                    <a:pt x="1146" y="818"/>
                  </a:lnTo>
                  <a:lnTo>
                    <a:pt x="1161" y="817"/>
                  </a:lnTo>
                  <a:lnTo>
                    <a:pt x="1161" y="817"/>
                  </a:lnTo>
                  <a:lnTo>
                    <a:pt x="1162" y="817"/>
                  </a:lnTo>
                  <a:lnTo>
                    <a:pt x="1164" y="816"/>
                  </a:lnTo>
                  <a:lnTo>
                    <a:pt x="1168" y="816"/>
                  </a:lnTo>
                  <a:lnTo>
                    <a:pt x="1175" y="815"/>
                  </a:lnTo>
                  <a:lnTo>
                    <a:pt x="1190" y="813"/>
                  </a:lnTo>
                  <a:lnTo>
                    <a:pt x="1190" y="813"/>
                  </a:lnTo>
                  <a:lnTo>
                    <a:pt x="1191" y="813"/>
                  </a:lnTo>
                  <a:lnTo>
                    <a:pt x="1193" y="813"/>
                  </a:lnTo>
                  <a:lnTo>
                    <a:pt x="1196" y="812"/>
                  </a:lnTo>
                  <a:lnTo>
                    <a:pt x="1203" y="811"/>
                  </a:lnTo>
                  <a:lnTo>
                    <a:pt x="1217" y="809"/>
                  </a:lnTo>
                  <a:lnTo>
                    <a:pt x="1218" y="809"/>
                  </a:lnTo>
                  <a:lnTo>
                    <a:pt x="1218" y="809"/>
                  </a:lnTo>
                  <a:lnTo>
                    <a:pt x="1220" y="809"/>
                  </a:lnTo>
                  <a:lnTo>
                    <a:pt x="1223" y="808"/>
                  </a:lnTo>
                  <a:lnTo>
                    <a:pt x="1230" y="807"/>
                  </a:lnTo>
                  <a:lnTo>
                    <a:pt x="1244" y="805"/>
                  </a:lnTo>
                  <a:lnTo>
                    <a:pt x="1245" y="805"/>
                  </a:lnTo>
                  <a:lnTo>
                    <a:pt x="1246" y="805"/>
                  </a:lnTo>
                  <a:lnTo>
                    <a:pt x="1247" y="805"/>
                  </a:lnTo>
                  <a:lnTo>
                    <a:pt x="1251" y="804"/>
                  </a:lnTo>
                  <a:lnTo>
                    <a:pt x="1259" y="803"/>
                  </a:lnTo>
                  <a:lnTo>
                    <a:pt x="1273" y="800"/>
                  </a:lnTo>
                  <a:lnTo>
                    <a:pt x="1274" y="800"/>
                  </a:lnTo>
                  <a:lnTo>
                    <a:pt x="1275" y="800"/>
                  </a:lnTo>
                  <a:lnTo>
                    <a:pt x="1277" y="799"/>
                  </a:lnTo>
                  <a:lnTo>
                    <a:pt x="1281" y="799"/>
                  </a:lnTo>
                  <a:lnTo>
                    <a:pt x="1288" y="797"/>
                  </a:lnTo>
                  <a:lnTo>
                    <a:pt x="1303" y="794"/>
                  </a:lnTo>
                  <a:lnTo>
                    <a:pt x="1303" y="794"/>
                  </a:lnTo>
                  <a:lnTo>
                    <a:pt x="1304" y="794"/>
                  </a:lnTo>
                  <a:lnTo>
                    <a:pt x="1306" y="793"/>
                  </a:lnTo>
                  <a:lnTo>
                    <a:pt x="1309" y="792"/>
                  </a:lnTo>
                  <a:lnTo>
                    <a:pt x="1316" y="791"/>
                  </a:lnTo>
                  <a:lnTo>
                    <a:pt x="1330" y="788"/>
                  </a:lnTo>
                  <a:lnTo>
                    <a:pt x="1357" y="780"/>
                  </a:lnTo>
                  <a:lnTo>
                    <a:pt x="1358" y="780"/>
                  </a:lnTo>
                  <a:lnTo>
                    <a:pt x="1359" y="780"/>
                  </a:lnTo>
                  <a:lnTo>
                    <a:pt x="1361" y="780"/>
                  </a:lnTo>
                  <a:lnTo>
                    <a:pt x="1364" y="779"/>
                  </a:lnTo>
                  <a:lnTo>
                    <a:pt x="1371" y="777"/>
                  </a:lnTo>
                  <a:lnTo>
                    <a:pt x="1384" y="773"/>
                  </a:lnTo>
                  <a:lnTo>
                    <a:pt x="1412" y="764"/>
                  </a:lnTo>
                  <a:lnTo>
                    <a:pt x="1413" y="763"/>
                  </a:lnTo>
                  <a:lnTo>
                    <a:pt x="1414" y="763"/>
                  </a:lnTo>
                  <a:lnTo>
                    <a:pt x="1415" y="762"/>
                  </a:lnTo>
                  <a:lnTo>
                    <a:pt x="1419" y="761"/>
                  </a:lnTo>
                  <a:lnTo>
                    <a:pt x="1426" y="759"/>
                  </a:lnTo>
                  <a:lnTo>
                    <a:pt x="1441" y="753"/>
                  </a:lnTo>
                  <a:lnTo>
                    <a:pt x="1470" y="742"/>
                  </a:lnTo>
                  <a:lnTo>
                    <a:pt x="1525" y="719"/>
                  </a:lnTo>
                  <a:lnTo>
                    <a:pt x="1584" y="692"/>
                  </a:lnTo>
                  <a:lnTo>
                    <a:pt x="1642" y="663"/>
                  </a:lnTo>
                  <a:lnTo>
                    <a:pt x="1696" y="634"/>
                  </a:lnTo>
                  <a:lnTo>
                    <a:pt x="1755" y="603"/>
                  </a:lnTo>
                  <a:lnTo>
                    <a:pt x="1809" y="572"/>
                  </a:lnTo>
                  <a:lnTo>
                    <a:pt x="1863" y="541"/>
                  </a:lnTo>
                  <a:lnTo>
                    <a:pt x="1922" y="508"/>
                  </a:lnTo>
                  <a:lnTo>
                    <a:pt x="1976" y="476"/>
                  </a:lnTo>
                  <a:lnTo>
                    <a:pt x="2035" y="442"/>
                  </a:lnTo>
                  <a:lnTo>
                    <a:pt x="2090" y="409"/>
                  </a:lnTo>
                  <a:lnTo>
                    <a:pt x="2144" y="377"/>
                  </a:lnTo>
                  <a:lnTo>
                    <a:pt x="2203" y="342"/>
                  </a:lnTo>
                  <a:lnTo>
                    <a:pt x="2257" y="309"/>
                  </a:lnTo>
                  <a:lnTo>
                    <a:pt x="2316" y="274"/>
                  </a:lnTo>
                  <a:lnTo>
                    <a:pt x="2375" y="239"/>
                  </a:lnTo>
                  <a:lnTo>
                    <a:pt x="2429" y="206"/>
                  </a:lnTo>
                  <a:lnTo>
                    <a:pt x="2488" y="171"/>
                  </a:lnTo>
                  <a:lnTo>
                    <a:pt x="2543" y="138"/>
                  </a:lnTo>
                  <a:lnTo>
                    <a:pt x="2597" y="105"/>
                  </a:lnTo>
                  <a:lnTo>
                    <a:pt x="2655" y="70"/>
                  </a:lnTo>
                  <a:lnTo>
                    <a:pt x="2710" y="37"/>
                  </a:lnTo>
                  <a:lnTo>
                    <a:pt x="2711" y="36"/>
                  </a:lnTo>
                  <a:lnTo>
                    <a:pt x="2712" y="35"/>
                  </a:lnTo>
                  <a:lnTo>
                    <a:pt x="2713" y="34"/>
                  </a:lnTo>
                  <a:lnTo>
                    <a:pt x="2717" y="32"/>
                  </a:lnTo>
                  <a:lnTo>
                    <a:pt x="2725" y="27"/>
                  </a:lnTo>
                  <a:lnTo>
                    <a:pt x="2740" y="18"/>
                  </a:lnTo>
                  <a:lnTo>
                    <a:pt x="2741" y="18"/>
                  </a:lnTo>
                  <a:lnTo>
                    <a:pt x="2742" y="17"/>
                  </a:lnTo>
                  <a:lnTo>
                    <a:pt x="2744" y="16"/>
                  </a:lnTo>
                  <a:lnTo>
                    <a:pt x="2748" y="14"/>
                  </a:lnTo>
                  <a:lnTo>
                    <a:pt x="2755" y="9"/>
                  </a:lnTo>
                  <a:lnTo>
                    <a:pt x="2756" y="9"/>
                  </a:lnTo>
                  <a:lnTo>
                    <a:pt x="2757" y="8"/>
                  </a:lnTo>
                  <a:lnTo>
                    <a:pt x="2759" y="7"/>
                  </a:lnTo>
                  <a:lnTo>
                    <a:pt x="2763" y="5"/>
                  </a:lnTo>
                  <a:lnTo>
                    <a:pt x="2764" y="4"/>
                  </a:lnTo>
                  <a:lnTo>
                    <a:pt x="2765" y="3"/>
                  </a:lnTo>
                  <a:lnTo>
                    <a:pt x="2767" y="2"/>
                  </a:lnTo>
                  <a:lnTo>
                    <a:pt x="2768" y="2"/>
                  </a:lnTo>
                  <a:lnTo>
                    <a:pt x="2768" y="1"/>
                  </a:lnTo>
                  <a:lnTo>
                    <a:pt x="2769" y="0"/>
                  </a:lnTo>
                  <a:lnTo>
                    <a:pt x="2770" y="0"/>
                  </a:lnTo>
                </a:path>
              </a:pathLst>
            </a:custGeom>
            <a:noFill/>
            <a:ln w="12700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28" name="Textfeld 127"/>
          <p:cNvSpPr txBox="1"/>
          <p:nvPr/>
        </p:nvSpPr>
        <p:spPr>
          <a:xfrm>
            <a:off x="4435242" y="36232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de-DE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</a:t>
            </a:r>
            <a:r>
              <a:rPr lang="de-DE" sz="1400" baseline="-250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-</a:t>
            </a:r>
            <a:r>
              <a:rPr lang="de-DE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de-DE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hteck 225"/>
          <p:cNvSpPr/>
          <p:nvPr/>
        </p:nvSpPr>
        <p:spPr>
          <a:xfrm>
            <a:off x="3635896" y="2934469"/>
            <a:ext cx="864096" cy="720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/>
          <p:cNvSpPr/>
          <p:nvPr/>
        </p:nvSpPr>
        <p:spPr>
          <a:xfrm rot="10800000">
            <a:off x="3481607" y="3233613"/>
            <a:ext cx="28803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hteck 242"/>
          <p:cNvSpPr/>
          <p:nvPr/>
        </p:nvSpPr>
        <p:spPr>
          <a:xfrm>
            <a:off x="1763688" y="2934469"/>
            <a:ext cx="864096" cy="720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 rot="10800000">
            <a:off x="2483768" y="3231121"/>
            <a:ext cx="28803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Freihandform 161"/>
          <p:cNvSpPr/>
          <p:nvPr/>
        </p:nvSpPr>
        <p:spPr>
          <a:xfrm>
            <a:off x="2627784" y="1772816"/>
            <a:ext cx="1008112" cy="1152128"/>
          </a:xfrm>
          <a:custGeom>
            <a:avLst/>
            <a:gdLst>
              <a:gd name="connsiteX0" fmla="*/ 0 w 2633932"/>
              <a:gd name="connsiteY0" fmla="*/ 149525 h 149525"/>
              <a:gd name="connsiteX1" fmla="*/ 0 w 2633932"/>
              <a:gd name="connsiteY1" fmla="*/ 23004 h 149525"/>
              <a:gd name="connsiteX2" fmla="*/ 2633932 w 2633932"/>
              <a:gd name="connsiteY2" fmla="*/ 0 h 149525"/>
              <a:gd name="connsiteX3" fmla="*/ 2633932 w 2633932"/>
              <a:gd name="connsiteY3" fmla="*/ 126521 h 149525"/>
              <a:gd name="connsiteX0" fmla="*/ 0 w 2633932"/>
              <a:gd name="connsiteY0" fmla="*/ 149525 h 149525"/>
              <a:gd name="connsiteX1" fmla="*/ 0 w 2633932"/>
              <a:gd name="connsiteY1" fmla="*/ 23004 h 149525"/>
              <a:gd name="connsiteX2" fmla="*/ 2633932 w 2633932"/>
              <a:gd name="connsiteY2" fmla="*/ 0 h 149525"/>
              <a:gd name="connsiteX3" fmla="*/ 2603723 w 2633932"/>
              <a:gd name="connsiteY3" fmla="*/ 140033 h 149525"/>
              <a:gd name="connsiteX0" fmla="*/ 0 w 2603723"/>
              <a:gd name="connsiteY0" fmla="*/ 153508 h 153508"/>
              <a:gd name="connsiteX1" fmla="*/ 0 w 2603723"/>
              <a:gd name="connsiteY1" fmla="*/ 26987 h 153508"/>
              <a:gd name="connsiteX2" fmla="*/ 2603723 w 2603723"/>
              <a:gd name="connsiteY2" fmla="*/ 0 h 153508"/>
              <a:gd name="connsiteX3" fmla="*/ 2603723 w 2603723"/>
              <a:gd name="connsiteY3" fmla="*/ 144016 h 153508"/>
              <a:gd name="connsiteX0" fmla="*/ 0 w 2603723"/>
              <a:gd name="connsiteY0" fmla="*/ 153508 h 153508"/>
              <a:gd name="connsiteX1" fmla="*/ 11436 w 2603723"/>
              <a:gd name="connsiteY1" fmla="*/ 0 h 153508"/>
              <a:gd name="connsiteX2" fmla="*/ 2603723 w 2603723"/>
              <a:gd name="connsiteY2" fmla="*/ 0 h 153508"/>
              <a:gd name="connsiteX3" fmla="*/ 2603723 w 2603723"/>
              <a:gd name="connsiteY3" fmla="*/ 144016 h 153508"/>
              <a:gd name="connsiteX0" fmla="*/ 0 w 2592287"/>
              <a:gd name="connsiteY0" fmla="*/ 144016 h 144016"/>
              <a:gd name="connsiteX1" fmla="*/ 0 w 2592287"/>
              <a:gd name="connsiteY1" fmla="*/ 0 h 144016"/>
              <a:gd name="connsiteX2" fmla="*/ 2592287 w 2592287"/>
              <a:gd name="connsiteY2" fmla="*/ 0 h 144016"/>
              <a:gd name="connsiteX3" fmla="*/ 2592287 w 2592287"/>
              <a:gd name="connsiteY3" fmla="*/ 144016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2287" h="144016">
                <a:moveTo>
                  <a:pt x="0" y="144016"/>
                </a:moveTo>
                <a:lnTo>
                  <a:pt x="0" y="0"/>
                </a:lnTo>
                <a:lnTo>
                  <a:pt x="2592287" y="0"/>
                </a:lnTo>
                <a:lnTo>
                  <a:pt x="2592287" y="144016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195736" y="2937649"/>
            <a:ext cx="432048" cy="720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41"/>
          <p:cNvGrpSpPr/>
          <p:nvPr/>
        </p:nvGrpSpPr>
        <p:grpSpPr>
          <a:xfrm>
            <a:off x="2481519" y="3225681"/>
            <a:ext cx="290281" cy="144016"/>
            <a:chOff x="2040218" y="2348880"/>
            <a:chExt cx="290281" cy="144016"/>
          </a:xfrm>
        </p:grpSpPr>
        <p:sp>
          <p:nvSpPr>
            <p:cNvPr id="41" name="Rechteck 40"/>
            <p:cNvSpPr/>
            <p:nvPr/>
          </p:nvSpPr>
          <p:spPr>
            <a:xfrm>
              <a:off x="2040218" y="2348880"/>
              <a:ext cx="28803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2042467" y="24928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2042467" y="2348880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pieren 64"/>
          <p:cNvGrpSpPr/>
          <p:nvPr/>
        </p:nvGrpSpPr>
        <p:grpSpPr>
          <a:xfrm>
            <a:off x="2713543" y="3043542"/>
            <a:ext cx="418297" cy="419190"/>
            <a:chOff x="1610419" y="2161142"/>
            <a:chExt cx="418297" cy="419190"/>
          </a:xfrm>
        </p:grpSpPr>
        <p:sp>
          <p:nvSpPr>
            <p:cNvPr id="33" name="Textfeld 32"/>
            <p:cNvSpPr txBox="1"/>
            <p:nvPr/>
          </p:nvSpPr>
          <p:spPr>
            <a:xfrm>
              <a:off x="1610419" y="221100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de-DE" i="1" baseline="-25000" dirty="0" smtClean="0">
                  <a:latin typeface="Times New Roman"/>
                  <a:cs typeface="Times New Roman"/>
                </a:rPr>
                <a:t>J</a:t>
              </a:r>
              <a:endParaRPr lang="de-DE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792754" y="2161142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0" name="Rechteck 49"/>
          <p:cNvSpPr/>
          <p:nvPr/>
        </p:nvSpPr>
        <p:spPr>
          <a:xfrm>
            <a:off x="3635896" y="2937649"/>
            <a:ext cx="432048" cy="720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21"/>
          <p:cNvGrpSpPr/>
          <p:nvPr/>
        </p:nvGrpSpPr>
        <p:grpSpPr>
          <a:xfrm>
            <a:off x="3952503" y="3196926"/>
            <a:ext cx="216024" cy="216024"/>
            <a:chOff x="2821815" y="2348880"/>
            <a:chExt cx="288033" cy="288032"/>
          </a:xfrm>
        </p:grpSpPr>
        <p:cxnSp>
          <p:nvCxnSpPr>
            <p:cNvPr id="52" name="Gerade Verbindung 51"/>
            <p:cNvCxnSpPr/>
            <p:nvPr/>
          </p:nvCxnSpPr>
          <p:spPr>
            <a:xfrm>
              <a:off x="2821815" y="2348880"/>
              <a:ext cx="288033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 flipV="1">
              <a:off x="2821815" y="2348880"/>
              <a:ext cx="288033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53"/>
          <p:cNvGrpSpPr/>
          <p:nvPr/>
        </p:nvGrpSpPr>
        <p:grpSpPr>
          <a:xfrm>
            <a:off x="3480378" y="3225681"/>
            <a:ext cx="290281" cy="144016"/>
            <a:chOff x="2040218" y="2348880"/>
            <a:chExt cx="290281" cy="144016"/>
          </a:xfrm>
        </p:grpSpPr>
        <p:sp>
          <p:nvSpPr>
            <p:cNvPr id="55" name="Rechteck 54"/>
            <p:cNvSpPr/>
            <p:nvPr/>
          </p:nvSpPr>
          <p:spPr>
            <a:xfrm>
              <a:off x="2040218" y="2348880"/>
              <a:ext cx="28803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6" name="Gerade Verbindung 55"/>
            <p:cNvCxnSpPr/>
            <p:nvPr/>
          </p:nvCxnSpPr>
          <p:spPr>
            <a:xfrm>
              <a:off x="2042467" y="24928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>
              <a:off x="2042467" y="2348880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61"/>
          <p:cNvGrpSpPr/>
          <p:nvPr/>
        </p:nvGrpSpPr>
        <p:grpSpPr>
          <a:xfrm>
            <a:off x="3048149" y="3057951"/>
            <a:ext cx="469593" cy="413054"/>
            <a:chOff x="3122587" y="2161142"/>
            <a:chExt cx="469593" cy="413054"/>
          </a:xfrm>
        </p:grpSpPr>
        <p:sp>
          <p:nvSpPr>
            <p:cNvPr id="59" name="Textfeld 58"/>
            <p:cNvSpPr txBox="1"/>
            <p:nvPr/>
          </p:nvSpPr>
          <p:spPr>
            <a:xfrm>
              <a:off x="3122587" y="2204864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de-DE" i="1" baseline="-25000" dirty="0" smtClean="0">
                  <a:latin typeface="Times New Roman"/>
                  <a:cs typeface="Times New Roman"/>
                </a:rPr>
                <a:t>J</a:t>
              </a:r>
              <a:endParaRPr lang="de-DE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3304922" y="216114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II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Gruppieren 62"/>
          <p:cNvGrpSpPr/>
          <p:nvPr/>
        </p:nvGrpSpPr>
        <p:grpSpPr>
          <a:xfrm>
            <a:off x="4211960" y="2544356"/>
            <a:ext cx="963725" cy="403838"/>
            <a:chOff x="4237830" y="2170358"/>
            <a:chExt cx="963725" cy="403838"/>
          </a:xfrm>
        </p:grpSpPr>
        <p:sp>
          <p:nvSpPr>
            <p:cNvPr id="58" name="Textfeld 57"/>
            <p:cNvSpPr txBox="1"/>
            <p:nvPr/>
          </p:nvSpPr>
          <p:spPr>
            <a:xfrm>
              <a:off x="4237830" y="2204864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de-DE" i="1" baseline="-25000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de-DE" i="1" dirty="0" smtClean="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l-GR" i="1" dirty="0" smtClean="0">
                  <a:latin typeface="Times New Roman" pitchFamily="18" charset="0"/>
                  <a:cs typeface="Times New Roman" pitchFamily="18" charset="0"/>
                </a:rPr>
                <a:t>Φ</a:t>
              </a:r>
              <a:r>
                <a:rPr lang="de-DE" i="1" baseline="-25000" dirty="0" smtClean="0">
                  <a:latin typeface="Times New Roman" pitchFamily="18" charset="0"/>
                  <a:cs typeface="Times New Roman" pitchFamily="18" charset="0"/>
                </a:rPr>
                <a:t>ext</a:t>
              </a:r>
              <a:r>
                <a:rPr lang="de-DE" i="1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de-DE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4422233" y="2170358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II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0" name="Textfeld 259"/>
            <p:cNvSpPr txBox="1"/>
            <p:nvPr/>
          </p:nvSpPr>
          <p:spPr>
            <a:xfrm>
              <a:off x="4767043" y="2170358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II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8" name="Gruppieren 117"/>
          <p:cNvGrpSpPr/>
          <p:nvPr/>
        </p:nvGrpSpPr>
        <p:grpSpPr>
          <a:xfrm rot="10800000">
            <a:off x="3487689" y="2060848"/>
            <a:ext cx="290281" cy="144016"/>
            <a:chOff x="2040218" y="2348880"/>
            <a:chExt cx="290281" cy="144016"/>
          </a:xfrm>
        </p:grpSpPr>
        <p:sp>
          <p:nvSpPr>
            <p:cNvPr id="119" name="Rechteck 118"/>
            <p:cNvSpPr/>
            <p:nvPr/>
          </p:nvSpPr>
          <p:spPr>
            <a:xfrm>
              <a:off x="2040218" y="2348880"/>
              <a:ext cx="28803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0" name="Gerade Verbindung 119"/>
            <p:cNvCxnSpPr/>
            <p:nvPr/>
          </p:nvCxnSpPr>
          <p:spPr>
            <a:xfrm>
              <a:off x="2042467" y="24928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>
              <a:off x="2042467" y="2348880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uppieren 136"/>
          <p:cNvGrpSpPr/>
          <p:nvPr/>
        </p:nvGrpSpPr>
        <p:grpSpPr>
          <a:xfrm rot="10800000" flipH="1">
            <a:off x="2553528" y="1916832"/>
            <a:ext cx="156407" cy="422347"/>
            <a:chOff x="3703804" y="1268760"/>
            <a:chExt cx="156407" cy="422347"/>
          </a:xfrm>
        </p:grpSpPr>
        <p:sp>
          <p:nvSpPr>
            <p:cNvPr id="138" name="Rechteck 137"/>
            <p:cNvSpPr/>
            <p:nvPr/>
          </p:nvSpPr>
          <p:spPr>
            <a:xfrm>
              <a:off x="3707904" y="1268760"/>
              <a:ext cx="104807" cy="422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grpSp>
          <p:nvGrpSpPr>
            <p:cNvPr id="139" name="Gruppieren 26"/>
            <p:cNvGrpSpPr/>
            <p:nvPr/>
          </p:nvGrpSpPr>
          <p:grpSpPr>
            <a:xfrm flipH="1">
              <a:off x="3703804" y="1275784"/>
              <a:ext cx="156407" cy="407237"/>
              <a:chOff x="3263465" y="1394775"/>
              <a:chExt cx="384822" cy="1577366"/>
            </a:xfrm>
          </p:grpSpPr>
          <p:sp>
            <p:nvSpPr>
              <p:cNvPr id="141" name="Bogen 140"/>
              <p:cNvSpPr/>
              <p:nvPr/>
            </p:nvSpPr>
            <p:spPr>
              <a:xfrm rot="11021761" flipH="1" flipV="1">
                <a:off x="3263465" y="139477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de-DE" sz="1600" dirty="0"/>
              </a:p>
            </p:txBody>
          </p:sp>
          <p:sp>
            <p:nvSpPr>
              <p:cNvPr id="146" name="Bogen 145"/>
              <p:cNvSpPr/>
              <p:nvPr/>
            </p:nvSpPr>
            <p:spPr>
              <a:xfrm rot="11021761" flipH="1" flipV="1">
                <a:off x="3288246" y="1784010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de-DE" sz="1600" dirty="0"/>
              </a:p>
            </p:txBody>
          </p:sp>
          <p:sp>
            <p:nvSpPr>
              <p:cNvPr id="147" name="Bogen 146"/>
              <p:cNvSpPr/>
              <p:nvPr/>
            </p:nvSpPr>
            <p:spPr>
              <a:xfrm rot="11021761" flipH="1" flipV="1">
                <a:off x="3288247" y="217094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de-DE" sz="1600" dirty="0"/>
              </a:p>
            </p:txBody>
          </p:sp>
          <p:sp>
            <p:nvSpPr>
              <p:cNvPr id="149" name="Bogen 148"/>
              <p:cNvSpPr/>
              <p:nvPr/>
            </p:nvSpPr>
            <p:spPr>
              <a:xfrm rot="11021761" flipH="1" flipV="1">
                <a:off x="3288247" y="2576097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de-DE" sz="1600" dirty="0"/>
              </a:p>
            </p:txBody>
          </p:sp>
        </p:grpSp>
      </p:grpSp>
      <p:grpSp>
        <p:nvGrpSpPr>
          <p:cNvPr id="163" name="Gruppieren 162"/>
          <p:cNvGrpSpPr/>
          <p:nvPr/>
        </p:nvGrpSpPr>
        <p:grpSpPr>
          <a:xfrm>
            <a:off x="3487689" y="2636911"/>
            <a:ext cx="290281" cy="72009"/>
            <a:chOff x="2040218" y="2348880"/>
            <a:chExt cx="290281" cy="144016"/>
          </a:xfrm>
        </p:grpSpPr>
        <p:sp>
          <p:nvSpPr>
            <p:cNvPr id="164" name="Rechteck 163"/>
            <p:cNvSpPr/>
            <p:nvPr/>
          </p:nvSpPr>
          <p:spPr>
            <a:xfrm>
              <a:off x="2040218" y="2348880"/>
              <a:ext cx="28803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5" name="Gerade Verbindung 164"/>
            <p:cNvCxnSpPr/>
            <p:nvPr/>
          </p:nvCxnSpPr>
          <p:spPr>
            <a:xfrm>
              <a:off x="2042467" y="24928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165"/>
            <p:cNvCxnSpPr/>
            <p:nvPr/>
          </p:nvCxnSpPr>
          <p:spPr>
            <a:xfrm>
              <a:off x="2042467" y="2348880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uppieren 166"/>
          <p:cNvGrpSpPr/>
          <p:nvPr/>
        </p:nvGrpSpPr>
        <p:grpSpPr>
          <a:xfrm>
            <a:off x="2481519" y="2636911"/>
            <a:ext cx="290281" cy="72009"/>
            <a:chOff x="2040218" y="2348880"/>
            <a:chExt cx="290281" cy="144016"/>
          </a:xfrm>
        </p:grpSpPr>
        <p:sp>
          <p:nvSpPr>
            <p:cNvPr id="168" name="Rechteck 167"/>
            <p:cNvSpPr/>
            <p:nvPr/>
          </p:nvSpPr>
          <p:spPr>
            <a:xfrm>
              <a:off x="2040218" y="2348880"/>
              <a:ext cx="28803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9" name="Gerade Verbindung 168"/>
            <p:cNvCxnSpPr/>
            <p:nvPr/>
          </p:nvCxnSpPr>
          <p:spPr>
            <a:xfrm>
              <a:off x="2042467" y="24928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>
              <a:off x="2042467" y="2348880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uppieren 231"/>
          <p:cNvGrpSpPr/>
          <p:nvPr/>
        </p:nvGrpSpPr>
        <p:grpSpPr>
          <a:xfrm>
            <a:off x="1827191" y="1180517"/>
            <a:ext cx="2600793" cy="261079"/>
            <a:chOff x="1835696" y="3960009"/>
            <a:chExt cx="2600793" cy="261079"/>
          </a:xfrm>
        </p:grpSpPr>
        <p:sp>
          <p:nvSpPr>
            <p:cNvPr id="174" name="Ellipse 173"/>
            <p:cNvSpPr/>
            <p:nvPr/>
          </p:nvSpPr>
          <p:spPr>
            <a:xfrm>
              <a:off x="1835696" y="4026266"/>
              <a:ext cx="72008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6" name="Gerade Verbindung 175"/>
            <p:cNvCxnSpPr/>
            <p:nvPr/>
          </p:nvCxnSpPr>
          <p:spPr>
            <a:xfrm>
              <a:off x="1867447" y="4029141"/>
              <a:ext cx="2520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177"/>
            <p:cNvCxnSpPr/>
            <p:nvPr/>
          </p:nvCxnSpPr>
          <p:spPr>
            <a:xfrm>
              <a:off x="1858700" y="4176033"/>
              <a:ext cx="2484276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8" name="Gruppieren 227"/>
            <p:cNvGrpSpPr/>
            <p:nvPr/>
          </p:nvGrpSpPr>
          <p:grpSpPr>
            <a:xfrm>
              <a:off x="4324710" y="3960009"/>
              <a:ext cx="111779" cy="261079"/>
              <a:chOff x="4324710" y="3960009"/>
              <a:chExt cx="111779" cy="261079"/>
            </a:xfrm>
          </p:grpSpPr>
          <p:sp>
            <p:nvSpPr>
              <p:cNvPr id="179" name="Freihandform 178"/>
              <p:cNvSpPr/>
              <p:nvPr/>
            </p:nvSpPr>
            <p:spPr>
              <a:xfrm>
                <a:off x="4324710" y="3973797"/>
                <a:ext cx="69011" cy="247291"/>
              </a:xfrm>
              <a:custGeom>
                <a:avLst/>
                <a:gdLst>
                  <a:gd name="connsiteX0" fmla="*/ 69011 w 69011"/>
                  <a:gd name="connsiteY0" fmla="*/ 0 h 247291"/>
                  <a:gd name="connsiteX1" fmla="*/ 46007 w 69011"/>
                  <a:gd name="connsiteY1" fmla="*/ 120770 h 247291"/>
                  <a:gd name="connsiteX2" fmla="*/ 0 w 69011"/>
                  <a:gd name="connsiteY2" fmla="*/ 247291 h 247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011" h="247291">
                    <a:moveTo>
                      <a:pt x="69011" y="0"/>
                    </a:moveTo>
                    <a:cubicBezTo>
                      <a:pt x="63260" y="39777"/>
                      <a:pt x="57509" y="79555"/>
                      <a:pt x="46007" y="120770"/>
                    </a:cubicBezTo>
                    <a:cubicBezTo>
                      <a:pt x="34505" y="161985"/>
                      <a:pt x="17252" y="204638"/>
                      <a:pt x="0" y="247291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Freihandform 181"/>
              <p:cNvSpPr/>
              <p:nvPr/>
            </p:nvSpPr>
            <p:spPr>
              <a:xfrm>
                <a:off x="4367478" y="3960009"/>
                <a:ext cx="69011" cy="247291"/>
              </a:xfrm>
              <a:custGeom>
                <a:avLst/>
                <a:gdLst>
                  <a:gd name="connsiteX0" fmla="*/ 69011 w 69011"/>
                  <a:gd name="connsiteY0" fmla="*/ 0 h 247291"/>
                  <a:gd name="connsiteX1" fmla="*/ 46007 w 69011"/>
                  <a:gd name="connsiteY1" fmla="*/ 120770 h 247291"/>
                  <a:gd name="connsiteX2" fmla="*/ 0 w 69011"/>
                  <a:gd name="connsiteY2" fmla="*/ 247291 h 247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011" h="247291">
                    <a:moveTo>
                      <a:pt x="69011" y="0"/>
                    </a:moveTo>
                    <a:cubicBezTo>
                      <a:pt x="63260" y="39777"/>
                      <a:pt x="57509" y="79555"/>
                      <a:pt x="46007" y="120770"/>
                    </a:cubicBezTo>
                    <a:cubicBezTo>
                      <a:pt x="34505" y="161985"/>
                      <a:pt x="17252" y="204638"/>
                      <a:pt x="0" y="247291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92" name="Gerade Verbindung 191"/>
          <p:cNvCxnSpPr>
            <a:stCxn id="50" idx="2"/>
          </p:cNvCxnSpPr>
          <p:nvPr/>
        </p:nvCxnSpPr>
        <p:spPr>
          <a:xfrm>
            <a:off x="3851920" y="3657729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/>
          <p:cNvCxnSpPr/>
          <p:nvPr/>
        </p:nvCxnSpPr>
        <p:spPr>
          <a:xfrm>
            <a:off x="2411760" y="3657729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uppieren 182"/>
          <p:cNvGrpSpPr/>
          <p:nvPr/>
        </p:nvGrpSpPr>
        <p:grpSpPr>
          <a:xfrm>
            <a:off x="2267744" y="3801744"/>
            <a:ext cx="290281" cy="72009"/>
            <a:chOff x="2040218" y="2348880"/>
            <a:chExt cx="290281" cy="144016"/>
          </a:xfrm>
        </p:grpSpPr>
        <p:sp>
          <p:nvSpPr>
            <p:cNvPr id="184" name="Rechteck 183"/>
            <p:cNvSpPr/>
            <p:nvPr/>
          </p:nvSpPr>
          <p:spPr>
            <a:xfrm>
              <a:off x="2040218" y="2348880"/>
              <a:ext cx="28803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5" name="Gerade Verbindung 184"/>
            <p:cNvCxnSpPr/>
            <p:nvPr/>
          </p:nvCxnSpPr>
          <p:spPr>
            <a:xfrm>
              <a:off x="2042467" y="24928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>
              <a:off x="2042467" y="2348880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uppieren 186"/>
          <p:cNvGrpSpPr/>
          <p:nvPr/>
        </p:nvGrpSpPr>
        <p:grpSpPr>
          <a:xfrm>
            <a:off x="3707904" y="3801745"/>
            <a:ext cx="290281" cy="72009"/>
            <a:chOff x="2040218" y="2348880"/>
            <a:chExt cx="290281" cy="144016"/>
          </a:xfrm>
        </p:grpSpPr>
        <p:sp>
          <p:nvSpPr>
            <p:cNvPr id="188" name="Rechteck 187"/>
            <p:cNvSpPr/>
            <p:nvPr/>
          </p:nvSpPr>
          <p:spPr>
            <a:xfrm>
              <a:off x="2040218" y="2348880"/>
              <a:ext cx="28803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9" name="Gerade Verbindung 188"/>
            <p:cNvCxnSpPr/>
            <p:nvPr/>
          </p:nvCxnSpPr>
          <p:spPr>
            <a:xfrm>
              <a:off x="2042467" y="24928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 Verbindung 189"/>
            <p:cNvCxnSpPr/>
            <p:nvPr/>
          </p:nvCxnSpPr>
          <p:spPr>
            <a:xfrm>
              <a:off x="2042467" y="2348880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Ellipse 194"/>
          <p:cNvSpPr/>
          <p:nvPr/>
        </p:nvSpPr>
        <p:spPr>
          <a:xfrm>
            <a:off x="2591029" y="290701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/>
        </p:nvSpPr>
        <p:spPr>
          <a:xfrm>
            <a:off x="3599448" y="2898049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/>
          <p:cNvSpPr/>
          <p:nvPr/>
        </p:nvSpPr>
        <p:spPr>
          <a:xfrm>
            <a:off x="3817150" y="362049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/>
        </p:nvSpPr>
        <p:spPr>
          <a:xfrm>
            <a:off x="2376990" y="3622959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1" name="Gerade Verbindung 210"/>
          <p:cNvCxnSpPr/>
          <p:nvPr/>
        </p:nvCxnSpPr>
        <p:spPr>
          <a:xfrm>
            <a:off x="3131840" y="1396541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uppieren 211"/>
          <p:cNvGrpSpPr/>
          <p:nvPr/>
        </p:nvGrpSpPr>
        <p:grpSpPr>
          <a:xfrm>
            <a:off x="2987824" y="1540557"/>
            <a:ext cx="290281" cy="72009"/>
            <a:chOff x="2040218" y="2348880"/>
            <a:chExt cx="290281" cy="144016"/>
          </a:xfrm>
        </p:grpSpPr>
        <p:sp>
          <p:nvSpPr>
            <p:cNvPr id="213" name="Rechteck 212"/>
            <p:cNvSpPr/>
            <p:nvPr/>
          </p:nvSpPr>
          <p:spPr>
            <a:xfrm>
              <a:off x="2040218" y="2348880"/>
              <a:ext cx="28803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4" name="Gerade Verbindung 213"/>
            <p:cNvCxnSpPr/>
            <p:nvPr/>
          </p:nvCxnSpPr>
          <p:spPr>
            <a:xfrm>
              <a:off x="2042467" y="24928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214"/>
            <p:cNvCxnSpPr/>
            <p:nvPr/>
          </p:nvCxnSpPr>
          <p:spPr>
            <a:xfrm>
              <a:off x="2042467" y="2348880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Ellipse 215"/>
          <p:cNvSpPr/>
          <p:nvPr/>
        </p:nvSpPr>
        <p:spPr>
          <a:xfrm>
            <a:off x="3097070" y="1727703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4" name="Gruppieren 263"/>
          <p:cNvGrpSpPr/>
          <p:nvPr/>
        </p:nvGrpSpPr>
        <p:grpSpPr>
          <a:xfrm>
            <a:off x="4564685" y="3961601"/>
            <a:ext cx="807703" cy="261079"/>
            <a:chOff x="4628393" y="3968916"/>
            <a:chExt cx="807703" cy="261079"/>
          </a:xfrm>
        </p:grpSpPr>
        <p:sp>
          <p:nvSpPr>
            <p:cNvPr id="218" name="Ellipse 217"/>
            <p:cNvSpPr/>
            <p:nvPr/>
          </p:nvSpPr>
          <p:spPr>
            <a:xfrm>
              <a:off x="5364088" y="4015679"/>
              <a:ext cx="72008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9" name="Gerade Verbindung 218"/>
            <p:cNvCxnSpPr/>
            <p:nvPr/>
          </p:nvCxnSpPr>
          <p:spPr>
            <a:xfrm>
              <a:off x="4739586" y="4022544"/>
              <a:ext cx="648072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/>
            <p:cNvCxnSpPr/>
            <p:nvPr/>
          </p:nvCxnSpPr>
          <p:spPr>
            <a:xfrm>
              <a:off x="4692741" y="4162380"/>
              <a:ext cx="7200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9" name="Gruppieren 228"/>
            <p:cNvGrpSpPr/>
            <p:nvPr/>
          </p:nvGrpSpPr>
          <p:grpSpPr>
            <a:xfrm>
              <a:off x="4628393" y="3968916"/>
              <a:ext cx="111779" cy="261079"/>
              <a:chOff x="4324710" y="3960009"/>
              <a:chExt cx="111779" cy="261079"/>
            </a:xfrm>
          </p:grpSpPr>
          <p:sp>
            <p:nvSpPr>
              <p:cNvPr id="230" name="Freihandform 229"/>
              <p:cNvSpPr/>
              <p:nvPr/>
            </p:nvSpPr>
            <p:spPr>
              <a:xfrm>
                <a:off x="4324710" y="3973797"/>
                <a:ext cx="69011" cy="247291"/>
              </a:xfrm>
              <a:custGeom>
                <a:avLst/>
                <a:gdLst>
                  <a:gd name="connsiteX0" fmla="*/ 69011 w 69011"/>
                  <a:gd name="connsiteY0" fmla="*/ 0 h 247291"/>
                  <a:gd name="connsiteX1" fmla="*/ 46007 w 69011"/>
                  <a:gd name="connsiteY1" fmla="*/ 120770 h 247291"/>
                  <a:gd name="connsiteX2" fmla="*/ 0 w 69011"/>
                  <a:gd name="connsiteY2" fmla="*/ 247291 h 247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011" h="247291">
                    <a:moveTo>
                      <a:pt x="69011" y="0"/>
                    </a:moveTo>
                    <a:cubicBezTo>
                      <a:pt x="63260" y="39777"/>
                      <a:pt x="57509" y="79555"/>
                      <a:pt x="46007" y="120770"/>
                    </a:cubicBezTo>
                    <a:cubicBezTo>
                      <a:pt x="34505" y="161985"/>
                      <a:pt x="17252" y="204638"/>
                      <a:pt x="0" y="247291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Freihandform 230"/>
              <p:cNvSpPr/>
              <p:nvPr/>
            </p:nvSpPr>
            <p:spPr>
              <a:xfrm>
                <a:off x="4367478" y="3960009"/>
                <a:ext cx="69011" cy="247291"/>
              </a:xfrm>
              <a:custGeom>
                <a:avLst/>
                <a:gdLst>
                  <a:gd name="connsiteX0" fmla="*/ 69011 w 69011"/>
                  <a:gd name="connsiteY0" fmla="*/ 0 h 247291"/>
                  <a:gd name="connsiteX1" fmla="*/ 46007 w 69011"/>
                  <a:gd name="connsiteY1" fmla="*/ 120770 h 247291"/>
                  <a:gd name="connsiteX2" fmla="*/ 0 w 69011"/>
                  <a:gd name="connsiteY2" fmla="*/ 247291 h 247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011" h="247291">
                    <a:moveTo>
                      <a:pt x="69011" y="0"/>
                    </a:moveTo>
                    <a:cubicBezTo>
                      <a:pt x="63260" y="39777"/>
                      <a:pt x="57509" y="79555"/>
                      <a:pt x="46007" y="120770"/>
                    </a:cubicBezTo>
                    <a:cubicBezTo>
                      <a:pt x="34505" y="161985"/>
                      <a:pt x="17252" y="204638"/>
                      <a:pt x="0" y="247291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3" name="Gruppieren 232"/>
          <p:cNvGrpSpPr/>
          <p:nvPr/>
        </p:nvGrpSpPr>
        <p:grpSpPr>
          <a:xfrm>
            <a:off x="1835696" y="3950986"/>
            <a:ext cx="2600793" cy="261079"/>
            <a:chOff x="1835696" y="3960009"/>
            <a:chExt cx="2600793" cy="261079"/>
          </a:xfrm>
        </p:grpSpPr>
        <p:sp>
          <p:nvSpPr>
            <p:cNvPr id="234" name="Ellipse 233"/>
            <p:cNvSpPr/>
            <p:nvPr/>
          </p:nvSpPr>
          <p:spPr>
            <a:xfrm>
              <a:off x="1835696" y="4026266"/>
              <a:ext cx="72008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5" name="Gerade Verbindung 234"/>
            <p:cNvCxnSpPr/>
            <p:nvPr/>
          </p:nvCxnSpPr>
          <p:spPr>
            <a:xfrm>
              <a:off x="1867447" y="4029141"/>
              <a:ext cx="2520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235"/>
            <p:cNvCxnSpPr/>
            <p:nvPr/>
          </p:nvCxnSpPr>
          <p:spPr>
            <a:xfrm>
              <a:off x="1862177" y="4169079"/>
              <a:ext cx="2484276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Gruppieren 236"/>
            <p:cNvGrpSpPr/>
            <p:nvPr/>
          </p:nvGrpSpPr>
          <p:grpSpPr>
            <a:xfrm>
              <a:off x="4324710" y="3960009"/>
              <a:ext cx="111779" cy="261079"/>
              <a:chOff x="4324710" y="3960009"/>
              <a:chExt cx="111779" cy="261079"/>
            </a:xfrm>
          </p:grpSpPr>
          <p:sp>
            <p:nvSpPr>
              <p:cNvPr id="238" name="Freihandform 237"/>
              <p:cNvSpPr/>
              <p:nvPr/>
            </p:nvSpPr>
            <p:spPr>
              <a:xfrm>
                <a:off x="4324710" y="3973797"/>
                <a:ext cx="69011" cy="247291"/>
              </a:xfrm>
              <a:custGeom>
                <a:avLst/>
                <a:gdLst>
                  <a:gd name="connsiteX0" fmla="*/ 69011 w 69011"/>
                  <a:gd name="connsiteY0" fmla="*/ 0 h 247291"/>
                  <a:gd name="connsiteX1" fmla="*/ 46007 w 69011"/>
                  <a:gd name="connsiteY1" fmla="*/ 120770 h 247291"/>
                  <a:gd name="connsiteX2" fmla="*/ 0 w 69011"/>
                  <a:gd name="connsiteY2" fmla="*/ 247291 h 247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011" h="247291">
                    <a:moveTo>
                      <a:pt x="69011" y="0"/>
                    </a:moveTo>
                    <a:cubicBezTo>
                      <a:pt x="63260" y="39777"/>
                      <a:pt x="57509" y="79555"/>
                      <a:pt x="46007" y="120770"/>
                    </a:cubicBezTo>
                    <a:cubicBezTo>
                      <a:pt x="34505" y="161985"/>
                      <a:pt x="17252" y="204638"/>
                      <a:pt x="0" y="247291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Freihandform 238"/>
              <p:cNvSpPr/>
              <p:nvPr/>
            </p:nvSpPr>
            <p:spPr>
              <a:xfrm>
                <a:off x="4367478" y="3960009"/>
                <a:ext cx="69011" cy="247291"/>
              </a:xfrm>
              <a:custGeom>
                <a:avLst/>
                <a:gdLst>
                  <a:gd name="connsiteX0" fmla="*/ 69011 w 69011"/>
                  <a:gd name="connsiteY0" fmla="*/ 0 h 247291"/>
                  <a:gd name="connsiteX1" fmla="*/ 46007 w 69011"/>
                  <a:gd name="connsiteY1" fmla="*/ 120770 h 247291"/>
                  <a:gd name="connsiteX2" fmla="*/ 0 w 69011"/>
                  <a:gd name="connsiteY2" fmla="*/ 247291 h 247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011" h="247291">
                    <a:moveTo>
                      <a:pt x="69011" y="0"/>
                    </a:moveTo>
                    <a:cubicBezTo>
                      <a:pt x="63260" y="39777"/>
                      <a:pt x="57509" y="79555"/>
                      <a:pt x="46007" y="120770"/>
                    </a:cubicBezTo>
                    <a:cubicBezTo>
                      <a:pt x="34505" y="161985"/>
                      <a:pt x="17252" y="204638"/>
                      <a:pt x="0" y="247291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242" name="Gerade Verbindung 241"/>
          <p:cNvCxnSpPr>
            <a:stCxn id="39" idx="0"/>
            <a:endCxn id="50" idx="0"/>
          </p:cNvCxnSpPr>
          <p:nvPr/>
        </p:nvCxnSpPr>
        <p:spPr>
          <a:xfrm>
            <a:off x="2411760" y="2937649"/>
            <a:ext cx="144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/>
          <p:cNvGrpSpPr/>
          <p:nvPr/>
        </p:nvGrpSpPr>
        <p:grpSpPr>
          <a:xfrm rot="16200000">
            <a:off x="2977879" y="2899030"/>
            <a:ext cx="290281" cy="72009"/>
            <a:chOff x="2040218" y="2348880"/>
            <a:chExt cx="290281" cy="144016"/>
          </a:xfrm>
        </p:grpSpPr>
        <p:sp>
          <p:nvSpPr>
            <p:cNvPr id="107" name="Rechteck 106"/>
            <p:cNvSpPr/>
            <p:nvPr/>
          </p:nvSpPr>
          <p:spPr>
            <a:xfrm>
              <a:off x="2040218" y="2348880"/>
              <a:ext cx="28803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8" name="Gerade Verbindung 107"/>
            <p:cNvCxnSpPr/>
            <p:nvPr/>
          </p:nvCxnSpPr>
          <p:spPr>
            <a:xfrm>
              <a:off x="2042467" y="24928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/>
          </p:nvCxnSpPr>
          <p:spPr>
            <a:xfrm>
              <a:off x="2042467" y="2348880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uppieren 262"/>
          <p:cNvGrpSpPr/>
          <p:nvPr/>
        </p:nvGrpSpPr>
        <p:grpSpPr>
          <a:xfrm>
            <a:off x="4644008" y="1196752"/>
            <a:ext cx="807703" cy="261079"/>
            <a:chOff x="4565350" y="1196752"/>
            <a:chExt cx="807703" cy="261079"/>
          </a:xfrm>
        </p:grpSpPr>
        <p:sp>
          <p:nvSpPr>
            <p:cNvPr id="250" name="Ellipse 249"/>
            <p:cNvSpPr/>
            <p:nvPr/>
          </p:nvSpPr>
          <p:spPr>
            <a:xfrm>
              <a:off x="5301045" y="1250830"/>
              <a:ext cx="72008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1" name="Gerade Verbindung 250"/>
            <p:cNvCxnSpPr/>
            <p:nvPr/>
          </p:nvCxnSpPr>
          <p:spPr>
            <a:xfrm>
              <a:off x="4673218" y="1253705"/>
              <a:ext cx="648072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 Verbindung 251"/>
            <p:cNvCxnSpPr/>
            <p:nvPr/>
          </p:nvCxnSpPr>
          <p:spPr>
            <a:xfrm>
              <a:off x="4630708" y="1389148"/>
              <a:ext cx="7200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3" name="Gruppieren 252"/>
            <p:cNvGrpSpPr/>
            <p:nvPr/>
          </p:nvGrpSpPr>
          <p:grpSpPr>
            <a:xfrm>
              <a:off x="4565350" y="1196752"/>
              <a:ext cx="111779" cy="261079"/>
              <a:chOff x="4324710" y="3960009"/>
              <a:chExt cx="111779" cy="261079"/>
            </a:xfrm>
          </p:grpSpPr>
          <p:sp>
            <p:nvSpPr>
              <p:cNvPr id="254" name="Freihandform 253"/>
              <p:cNvSpPr/>
              <p:nvPr/>
            </p:nvSpPr>
            <p:spPr>
              <a:xfrm>
                <a:off x="4324710" y="3973797"/>
                <a:ext cx="69011" cy="247291"/>
              </a:xfrm>
              <a:custGeom>
                <a:avLst/>
                <a:gdLst>
                  <a:gd name="connsiteX0" fmla="*/ 69011 w 69011"/>
                  <a:gd name="connsiteY0" fmla="*/ 0 h 247291"/>
                  <a:gd name="connsiteX1" fmla="*/ 46007 w 69011"/>
                  <a:gd name="connsiteY1" fmla="*/ 120770 h 247291"/>
                  <a:gd name="connsiteX2" fmla="*/ 0 w 69011"/>
                  <a:gd name="connsiteY2" fmla="*/ 247291 h 247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011" h="247291">
                    <a:moveTo>
                      <a:pt x="69011" y="0"/>
                    </a:moveTo>
                    <a:cubicBezTo>
                      <a:pt x="63260" y="39777"/>
                      <a:pt x="57509" y="79555"/>
                      <a:pt x="46007" y="120770"/>
                    </a:cubicBezTo>
                    <a:cubicBezTo>
                      <a:pt x="34505" y="161985"/>
                      <a:pt x="17252" y="204638"/>
                      <a:pt x="0" y="247291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5" name="Freihandform 254"/>
              <p:cNvSpPr/>
              <p:nvPr/>
            </p:nvSpPr>
            <p:spPr>
              <a:xfrm>
                <a:off x="4367478" y="3960009"/>
                <a:ext cx="69011" cy="247291"/>
              </a:xfrm>
              <a:custGeom>
                <a:avLst/>
                <a:gdLst>
                  <a:gd name="connsiteX0" fmla="*/ 69011 w 69011"/>
                  <a:gd name="connsiteY0" fmla="*/ 0 h 247291"/>
                  <a:gd name="connsiteX1" fmla="*/ 46007 w 69011"/>
                  <a:gd name="connsiteY1" fmla="*/ 120770 h 247291"/>
                  <a:gd name="connsiteX2" fmla="*/ 0 w 69011"/>
                  <a:gd name="connsiteY2" fmla="*/ 247291 h 247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011" h="247291">
                    <a:moveTo>
                      <a:pt x="69011" y="0"/>
                    </a:moveTo>
                    <a:cubicBezTo>
                      <a:pt x="63260" y="39777"/>
                      <a:pt x="57509" y="79555"/>
                      <a:pt x="46007" y="120770"/>
                    </a:cubicBezTo>
                    <a:cubicBezTo>
                      <a:pt x="34505" y="161985"/>
                      <a:pt x="17252" y="204638"/>
                      <a:pt x="0" y="247291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84" name="Gruppieren 283"/>
          <p:cNvGrpSpPr/>
          <p:nvPr/>
        </p:nvGrpSpPr>
        <p:grpSpPr>
          <a:xfrm>
            <a:off x="1431766" y="4090979"/>
            <a:ext cx="444645" cy="792811"/>
            <a:chOff x="1431766" y="4090979"/>
            <a:chExt cx="444645" cy="792811"/>
          </a:xfrm>
        </p:grpSpPr>
        <p:sp>
          <p:nvSpPr>
            <p:cNvPr id="273" name="Freihandform 272"/>
            <p:cNvSpPr/>
            <p:nvPr/>
          </p:nvSpPr>
          <p:spPr>
            <a:xfrm>
              <a:off x="1660386" y="4090979"/>
              <a:ext cx="216025" cy="648073"/>
            </a:xfrm>
            <a:custGeom>
              <a:avLst/>
              <a:gdLst>
                <a:gd name="connsiteX0" fmla="*/ 180870 w 180870"/>
                <a:gd name="connsiteY0" fmla="*/ 0 h 602902"/>
                <a:gd name="connsiteX1" fmla="*/ 0 w 180870"/>
                <a:gd name="connsiteY1" fmla="*/ 0 h 602902"/>
                <a:gd name="connsiteX2" fmla="*/ 20097 w 180870"/>
                <a:gd name="connsiteY2" fmla="*/ 602902 h 602902"/>
                <a:gd name="connsiteX0" fmla="*/ 219581 w 219581"/>
                <a:gd name="connsiteY0" fmla="*/ 0 h 625557"/>
                <a:gd name="connsiteX1" fmla="*/ 0 w 219581"/>
                <a:gd name="connsiteY1" fmla="*/ 22655 h 625557"/>
                <a:gd name="connsiteX2" fmla="*/ 20097 w 219581"/>
                <a:gd name="connsiteY2" fmla="*/ 625557 h 625557"/>
                <a:gd name="connsiteX0" fmla="*/ 216024 w 216024"/>
                <a:gd name="connsiteY0" fmla="*/ 0 h 625557"/>
                <a:gd name="connsiteX1" fmla="*/ 0 w 216024"/>
                <a:gd name="connsiteY1" fmla="*/ 1 h 625557"/>
                <a:gd name="connsiteX2" fmla="*/ 16540 w 216024"/>
                <a:gd name="connsiteY2" fmla="*/ 625557 h 625557"/>
                <a:gd name="connsiteX0" fmla="*/ 216025 w 216025"/>
                <a:gd name="connsiteY0" fmla="*/ 0 h 648073"/>
                <a:gd name="connsiteX1" fmla="*/ 1 w 216025"/>
                <a:gd name="connsiteY1" fmla="*/ 1 h 648073"/>
                <a:gd name="connsiteX2" fmla="*/ 0 w 216025"/>
                <a:gd name="connsiteY2" fmla="*/ 648073 h 64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5" h="648073">
                  <a:moveTo>
                    <a:pt x="216025" y="0"/>
                  </a:moveTo>
                  <a:lnTo>
                    <a:pt x="1" y="1"/>
                  </a:lnTo>
                  <a:cubicBezTo>
                    <a:pt x="1" y="216025"/>
                    <a:pt x="0" y="432049"/>
                    <a:pt x="0" y="648073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9" name="Gruppieren 268"/>
            <p:cNvGrpSpPr/>
            <p:nvPr/>
          </p:nvGrpSpPr>
          <p:grpSpPr>
            <a:xfrm>
              <a:off x="1517380" y="4365104"/>
              <a:ext cx="290281" cy="72009"/>
              <a:chOff x="2040218" y="2348880"/>
              <a:chExt cx="290281" cy="144016"/>
            </a:xfrm>
          </p:grpSpPr>
          <p:sp>
            <p:nvSpPr>
              <p:cNvPr id="270" name="Rechteck 269"/>
              <p:cNvSpPr/>
              <p:nvPr/>
            </p:nvSpPr>
            <p:spPr>
              <a:xfrm>
                <a:off x="2040218" y="2348880"/>
                <a:ext cx="288032" cy="144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71" name="Gerade Verbindung 270"/>
              <p:cNvCxnSpPr/>
              <p:nvPr/>
            </p:nvCxnSpPr>
            <p:spPr>
              <a:xfrm>
                <a:off x="2042467" y="2492896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Gerade Verbindung 271"/>
              <p:cNvCxnSpPr/>
              <p:nvPr/>
            </p:nvCxnSpPr>
            <p:spPr>
              <a:xfrm>
                <a:off x="2042467" y="2348880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uppieren 278"/>
            <p:cNvGrpSpPr/>
            <p:nvPr/>
          </p:nvGrpSpPr>
          <p:grpSpPr>
            <a:xfrm>
              <a:off x="1431766" y="4739774"/>
              <a:ext cx="432048" cy="144016"/>
              <a:chOff x="2897598" y="3075096"/>
              <a:chExt cx="432048" cy="144016"/>
            </a:xfrm>
          </p:grpSpPr>
          <p:cxnSp>
            <p:nvCxnSpPr>
              <p:cNvPr id="280" name="Gerade Verbindung 279"/>
              <p:cNvCxnSpPr/>
              <p:nvPr/>
            </p:nvCxnSpPr>
            <p:spPr>
              <a:xfrm>
                <a:off x="2897598" y="3075096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Gerade Verbindung 280"/>
              <p:cNvCxnSpPr/>
              <p:nvPr/>
            </p:nvCxnSpPr>
            <p:spPr>
              <a:xfrm flipH="1">
                <a:off x="2969606" y="3147104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 flipH="1">
                <a:off x="3041614" y="3219112"/>
                <a:ext cx="144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5" name="Gruppieren 284"/>
          <p:cNvGrpSpPr/>
          <p:nvPr/>
        </p:nvGrpSpPr>
        <p:grpSpPr>
          <a:xfrm flipH="1">
            <a:off x="5336955" y="4077072"/>
            <a:ext cx="444645" cy="792811"/>
            <a:chOff x="1431766" y="4090979"/>
            <a:chExt cx="444645" cy="792811"/>
          </a:xfrm>
        </p:grpSpPr>
        <p:sp>
          <p:nvSpPr>
            <p:cNvPr id="286" name="Freihandform 285"/>
            <p:cNvSpPr/>
            <p:nvPr/>
          </p:nvSpPr>
          <p:spPr>
            <a:xfrm>
              <a:off x="1660386" y="4090979"/>
              <a:ext cx="216025" cy="648073"/>
            </a:xfrm>
            <a:custGeom>
              <a:avLst/>
              <a:gdLst>
                <a:gd name="connsiteX0" fmla="*/ 180870 w 180870"/>
                <a:gd name="connsiteY0" fmla="*/ 0 h 602902"/>
                <a:gd name="connsiteX1" fmla="*/ 0 w 180870"/>
                <a:gd name="connsiteY1" fmla="*/ 0 h 602902"/>
                <a:gd name="connsiteX2" fmla="*/ 20097 w 180870"/>
                <a:gd name="connsiteY2" fmla="*/ 602902 h 602902"/>
                <a:gd name="connsiteX0" fmla="*/ 219581 w 219581"/>
                <a:gd name="connsiteY0" fmla="*/ 0 h 625557"/>
                <a:gd name="connsiteX1" fmla="*/ 0 w 219581"/>
                <a:gd name="connsiteY1" fmla="*/ 22655 h 625557"/>
                <a:gd name="connsiteX2" fmla="*/ 20097 w 219581"/>
                <a:gd name="connsiteY2" fmla="*/ 625557 h 625557"/>
                <a:gd name="connsiteX0" fmla="*/ 216024 w 216024"/>
                <a:gd name="connsiteY0" fmla="*/ 0 h 625557"/>
                <a:gd name="connsiteX1" fmla="*/ 0 w 216024"/>
                <a:gd name="connsiteY1" fmla="*/ 1 h 625557"/>
                <a:gd name="connsiteX2" fmla="*/ 16540 w 216024"/>
                <a:gd name="connsiteY2" fmla="*/ 625557 h 625557"/>
                <a:gd name="connsiteX0" fmla="*/ 216025 w 216025"/>
                <a:gd name="connsiteY0" fmla="*/ 0 h 648073"/>
                <a:gd name="connsiteX1" fmla="*/ 1 w 216025"/>
                <a:gd name="connsiteY1" fmla="*/ 1 h 648073"/>
                <a:gd name="connsiteX2" fmla="*/ 0 w 216025"/>
                <a:gd name="connsiteY2" fmla="*/ 648073 h 64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5" h="648073">
                  <a:moveTo>
                    <a:pt x="216025" y="0"/>
                  </a:moveTo>
                  <a:lnTo>
                    <a:pt x="1" y="1"/>
                  </a:lnTo>
                  <a:cubicBezTo>
                    <a:pt x="1" y="216025"/>
                    <a:pt x="0" y="432049"/>
                    <a:pt x="0" y="648073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87" name="Gruppieren 286"/>
            <p:cNvGrpSpPr/>
            <p:nvPr/>
          </p:nvGrpSpPr>
          <p:grpSpPr>
            <a:xfrm>
              <a:off x="1517380" y="4365104"/>
              <a:ext cx="290281" cy="72009"/>
              <a:chOff x="2040218" y="2348880"/>
              <a:chExt cx="290281" cy="144016"/>
            </a:xfrm>
          </p:grpSpPr>
          <p:sp>
            <p:nvSpPr>
              <p:cNvPr id="292" name="Rechteck 291"/>
              <p:cNvSpPr/>
              <p:nvPr/>
            </p:nvSpPr>
            <p:spPr>
              <a:xfrm>
                <a:off x="2040218" y="2348880"/>
                <a:ext cx="288032" cy="144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93" name="Gerade Verbindung 292"/>
              <p:cNvCxnSpPr/>
              <p:nvPr/>
            </p:nvCxnSpPr>
            <p:spPr>
              <a:xfrm>
                <a:off x="2042467" y="2492896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2042467" y="2348880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8" name="Gruppieren 287"/>
            <p:cNvGrpSpPr/>
            <p:nvPr/>
          </p:nvGrpSpPr>
          <p:grpSpPr>
            <a:xfrm>
              <a:off x="1431766" y="4739774"/>
              <a:ext cx="432048" cy="144016"/>
              <a:chOff x="2897598" y="3075096"/>
              <a:chExt cx="432048" cy="144016"/>
            </a:xfrm>
          </p:grpSpPr>
          <p:cxnSp>
            <p:nvCxnSpPr>
              <p:cNvPr id="289" name="Gerade Verbindung 288"/>
              <p:cNvCxnSpPr/>
              <p:nvPr/>
            </p:nvCxnSpPr>
            <p:spPr>
              <a:xfrm>
                <a:off x="2897598" y="3075096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Gerade Verbindung 289"/>
              <p:cNvCxnSpPr/>
              <p:nvPr/>
            </p:nvCxnSpPr>
            <p:spPr>
              <a:xfrm flipH="1">
                <a:off x="2969606" y="3147104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Gerade Verbindung 290"/>
              <p:cNvCxnSpPr/>
              <p:nvPr/>
            </p:nvCxnSpPr>
            <p:spPr>
              <a:xfrm flipH="1">
                <a:off x="3041614" y="3219112"/>
                <a:ext cx="144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6" name="Textfeld 295"/>
          <p:cNvSpPr txBox="1"/>
          <p:nvPr/>
        </p:nvSpPr>
        <p:spPr>
          <a:xfrm>
            <a:off x="3719779" y="1919190"/>
            <a:ext cx="46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/>
                <a:cs typeface="Times New Roman"/>
              </a:rPr>
              <a:t>ro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8" name="Textfeld 297"/>
          <p:cNvSpPr txBox="1"/>
          <p:nvPr/>
        </p:nvSpPr>
        <p:spPr>
          <a:xfrm>
            <a:off x="2123728" y="1916832"/>
            <a:ext cx="44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i="1" baseline="-25000" dirty="0" err="1" smtClean="0">
                <a:latin typeface="Times New Roman"/>
                <a:cs typeface="Times New Roman"/>
              </a:rPr>
              <a:t>ro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9" name="Textfeld 298"/>
          <p:cNvSpPr txBox="1"/>
          <p:nvPr/>
        </p:nvSpPr>
        <p:spPr>
          <a:xfrm>
            <a:off x="2152974" y="253506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/>
                <a:cs typeface="Times New Roman"/>
              </a:rPr>
              <a:t>qr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0" name="Textfeld 299"/>
          <p:cNvSpPr txBox="1"/>
          <p:nvPr/>
        </p:nvSpPr>
        <p:spPr>
          <a:xfrm>
            <a:off x="3707904" y="253506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/>
                <a:cs typeface="Times New Roman"/>
              </a:rPr>
              <a:t>qr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1" name="Textfeld 300"/>
          <p:cNvSpPr txBox="1"/>
          <p:nvPr/>
        </p:nvSpPr>
        <p:spPr>
          <a:xfrm>
            <a:off x="3948436" y="360864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/>
                <a:cs typeface="Times New Roman"/>
              </a:rPr>
              <a:t>qb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2" name="Textfeld 301"/>
          <p:cNvSpPr txBox="1"/>
          <p:nvPr/>
        </p:nvSpPr>
        <p:spPr>
          <a:xfrm>
            <a:off x="1835696" y="357301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/>
                <a:cs typeface="Times New Roman"/>
              </a:rPr>
              <a:t>qb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3" name="Textfeld 302"/>
          <p:cNvSpPr txBox="1"/>
          <p:nvPr/>
        </p:nvSpPr>
        <p:spPr>
          <a:xfrm>
            <a:off x="2580752" y="135264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/>
                <a:cs typeface="Times New Roman"/>
              </a:rPr>
              <a:t>in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4" name="Ellipse 303"/>
          <p:cNvSpPr/>
          <p:nvPr/>
        </p:nvSpPr>
        <p:spPr>
          <a:xfrm>
            <a:off x="1268455" y="1136619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1249469" y="1153022"/>
            <a:ext cx="373307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1619672" y="1328893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310"/>
          <p:cNvCxnSpPr/>
          <p:nvPr/>
        </p:nvCxnSpPr>
        <p:spPr>
          <a:xfrm>
            <a:off x="5436096" y="1326746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33"/>
          <p:cNvSpPr txBox="1"/>
          <p:nvPr/>
        </p:nvSpPr>
        <p:spPr>
          <a:xfrm>
            <a:off x="2945062" y="248360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/>
                <a:cs typeface="Times New Roman"/>
              </a:rPr>
              <a:t>qq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4" name="Gerade Verbindung 223"/>
          <p:cNvCxnSpPr/>
          <p:nvPr/>
        </p:nvCxnSpPr>
        <p:spPr>
          <a:xfrm>
            <a:off x="2627784" y="2420888"/>
            <a:ext cx="100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uppieren 21"/>
          <p:cNvGrpSpPr/>
          <p:nvPr/>
        </p:nvGrpSpPr>
        <p:grpSpPr>
          <a:xfrm>
            <a:off x="4384551" y="3203451"/>
            <a:ext cx="216024" cy="216024"/>
            <a:chOff x="2821815" y="2348880"/>
            <a:chExt cx="288033" cy="288032"/>
          </a:xfrm>
        </p:grpSpPr>
        <p:cxnSp>
          <p:nvCxnSpPr>
            <p:cNvPr id="240" name="Gerade Verbindung 239"/>
            <p:cNvCxnSpPr/>
            <p:nvPr/>
          </p:nvCxnSpPr>
          <p:spPr>
            <a:xfrm>
              <a:off x="2821815" y="2348880"/>
              <a:ext cx="288033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 Verbindung 240"/>
            <p:cNvCxnSpPr/>
            <p:nvPr/>
          </p:nvCxnSpPr>
          <p:spPr>
            <a:xfrm flipV="1">
              <a:off x="2821815" y="2348880"/>
              <a:ext cx="288033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uppieren 21"/>
          <p:cNvGrpSpPr/>
          <p:nvPr/>
        </p:nvGrpSpPr>
        <p:grpSpPr>
          <a:xfrm>
            <a:off x="1657772" y="3198118"/>
            <a:ext cx="216024" cy="216024"/>
            <a:chOff x="2821815" y="2348880"/>
            <a:chExt cx="288033" cy="288032"/>
          </a:xfrm>
        </p:grpSpPr>
        <p:cxnSp>
          <p:nvCxnSpPr>
            <p:cNvPr id="245" name="Gerade Verbindung 244"/>
            <p:cNvCxnSpPr/>
            <p:nvPr/>
          </p:nvCxnSpPr>
          <p:spPr>
            <a:xfrm>
              <a:off x="2821815" y="2348880"/>
              <a:ext cx="288033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 Verbindung 245"/>
            <p:cNvCxnSpPr/>
            <p:nvPr/>
          </p:nvCxnSpPr>
          <p:spPr>
            <a:xfrm flipV="1">
              <a:off x="2821815" y="2348880"/>
              <a:ext cx="288033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uppieren 21"/>
          <p:cNvGrpSpPr/>
          <p:nvPr/>
        </p:nvGrpSpPr>
        <p:grpSpPr>
          <a:xfrm>
            <a:off x="2089820" y="3204643"/>
            <a:ext cx="216024" cy="216024"/>
            <a:chOff x="2821815" y="2348880"/>
            <a:chExt cx="288033" cy="288032"/>
          </a:xfrm>
        </p:grpSpPr>
        <p:cxnSp>
          <p:nvCxnSpPr>
            <p:cNvPr id="248" name="Gerade Verbindung 247"/>
            <p:cNvCxnSpPr/>
            <p:nvPr/>
          </p:nvCxnSpPr>
          <p:spPr>
            <a:xfrm>
              <a:off x="2821815" y="2348880"/>
              <a:ext cx="288033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 Verbindung 248"/>
            <p:cNvCxnSpPr/>
            <p:nvPr/>
          </p:nvCxnSpPr>
          <p:spPr>
            <a:xfrm flipV="1">
              <a:off x="2821815" y="2348880"/>
              <a:ext cx="288033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uppieren 62"/>
          <p:cNvGrpSpPr/>
          <p:nvPr/>
        </p:nvGrpSpPr>
        <p:grpSpPr>
          <a:xfrm>
            <a:off x="827584" y="2809138"/>
            <a:ext cx="963725" cy="403838"/>
            <a:chOff x="4237830" y="2170358"/>
            <a:chExt cx="963725" cy="403838"/>
          </a:xfrm>
        </p:grpSpPr>
        <p:sp>
          <p:nvSpPr>
            <p:cNvPr id="257" name="Textfeld 256"/>
            <p:cNvSpPr txBox="1"/>
            <p:nvPr/>
          </p:nvSpPr>
          <p:spPr>
            <a:xfrm>
              <a:off x="4237830" y="2204864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de-DE" i="1" baseline="-25000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de-DE" i="1" dirty="0" smtClean="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l-GR" i="1" dirty="0" smtClean="0">
                  <a:latin typeface="Times New Roman" pitchFamily="18" charset="0"/>
                  <a:cs typeface="Times New Roman" pitchFamily="18" charset="0"/>
                </a:rPr>
                <a:t>Φ</a:t>
              </a:r>
              <a:r>
                <a:rPr lang="de-DE" i="1" baseline="-25000" dirty="0" smtClean="0">
                  <a:latin typeface="Times New Roman" pitchFamily="18" charset="0"/>
                  <a:cs typeface="Times New Roman" pitchFamily="18" charset="0"/>
                </a:rPr>
                <a:t>ext</a:t>
              </a:r>
              <a:r>
                <a:rPr lang="de-DE" i="1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de-DE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Textfeld 257"/>
            <p:cNvSpPr txBox="1"/>
            <p:nvPr/>
          </p:nvSpPr>
          <p:spPr>
            <a:xfrm>
              <a:off x="4422233" y="2170358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feld 258"/>
            <p:cNvSpPr txBox="1"/>
            <p:nvPr/>
          </p:nvSpPr>
          <p:spPr>
            <a:xfrm>
              <a:off x="4760936" y="2170358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95" name="Arc 6"/>
          <p:cNvSpPr/>
          <p:nvPr/>
        </p:nvSpPr>
        <p:spPr>
          <a:xfrm rot="5400000" flipV="1">
            <a:off x="4319973" y="2960947"/>
            <a:ext cx="432048" cy="648073"/>
          </a:xfrm>
          <a:prstGeom prst="arc">
            <a:avLst>
              <a:gd name="adj1" fmla="val 9389194"/>
              <a:gd name="adj2" fmla="val 15997181"/>
            </a:avLst>
          </a:prstGeom>
          <a:ln>
            <a:solidFill>
              <a:srgbClr val="FF0000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7" name="Line 157"/>
          <p:cNvSpPr>
            <a:spLocks noChangeShapeType="1"/>
          </p:cNvSpPr>
          <p:nvPr/>
        </p:nvSpPr>
        <p:spPr bwMode="auto">
          <a:xfrm rot="16200000" flipV="1">
            <a:off x="5005426" y="2779255"/>
            <a:ext cx="0" cy="4852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306" name="Arc 233"/>
          <p:cNvSpPr/>
          <p:nvPr/>
        </p:nvSpPr>
        <p:spPr>
          <a:xfrm rot="5400000" flipV="1">
            <a:off x="4635845" y="3062243"/>
            <a:ext cx="282901" cy="198756"/>
          </a:xfrm>
          <a:prstGeom prst="arc">
            <a:avLst>
              <a:gd name="adj1" fmla="val 10819472"/>
              <a:gd name="adj2" fmla="val 1632669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08" name="Groupe 260"/>
          <p:cNvGrpSpPr/>
          <p:nvPr/>
        </p:nvGrpSpPr>
        <p:grpSpPr>
          <a:xfrm>
            <a:off x="4572000" y="3140974"/>
            <a:ext cx="200515" cy="648066"/>
            <a:chOff x="4759100" y="3368472"/>
            <a:chExt cx="174683" cy="564574"/>
          </a:xfrm>
        </p:grpSpPr>
        <p:sp>
          <p:nvSpPr>
            <p:cNvPr id="318" name="Line 89"/>
            <p:cNvSpPr>
              <a:spLocks noChangeShapeType="1"/>
            </p:cNvSpPr>
            <p:nvPr/>
          </p:nvSpPr>
          <p:spPr bwMode="auto">
            <a:xfrm flipH="1">
              <a:off x="4764886" y="3871565"/>
              <a:ext cx="16889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319" name="Line 91"/>
            <p:cNvSpPr>
              <a:spLocks noChangeShapeType="1"/>
            </p:cNvSpPr>
            <p:nvPr/>
          </p:nvSpPr>
          <p:spPr bwMode="auto">
            <a:xfrm flipH="1">
              <a:off x="4816218" y="3872652"/>
              <a:ext cx="42301" cy="6039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320" name="Line 157"/>
            <p:cNvSpPr>
              <a:spLocks noChangeShapeType="1"/>
            </p:cNvSpPr>
            <p:nvPr/>
          </p:nvSpPr>
          <p:spPr bwMode="auto">
            <a:xfrm rot="10800000" flipH="1" flipV="1">
              <a:off x="4851362" y="3368472"/>
              <a:ext cx="0" cy="50184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321" name="Line 91"/>
            <p:cNvSpPr>
              <a:spLocks noChangeShapeType="1"/>
            </p:cNvSpPr>
            <p:nvPr/>
          </p:nvSpPr>
          <p:spPr bwMode="auto">
            <a:xfrm flipH="1">
              <a:off x="4759100" y="3872652"/>
              <a:ext cx="42301" cy="6039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322" name="Line 91"/>
            <p:cNvSpPr>
              <a:spLocks noChangeShapeType="1"/>
            </p:cNvSpPr>
            <p:nvPr/>
          </p:nvSpPr>
          <p:spPr bwMode="auto">
            <a:xfrm flipH="1">
              <a:off x="4870937" y="3872652"/>
              <a:ext cx="42301" cy="6039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</p:grpSp>
      <p:sp>
        <p:nvSpPr>
          <p:cNvPr id="309" name="Oval 86"/>
          <p:cNvSpPr>
            <a:spLocks noChangeArrowheads="1"/>
          </p:cNvSpPr>
          <p:nvPr/>
        </p:nvSpPr>
        <p:spPr bwMode="auto">
          <a:xfrm rot="5400000" flipH="1">
            <a:off x="5243731" y="2906293"/>
            <a:ext cx="243454" cy="233124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>
              <a:latin typeface="Calibri" pitchFamily="34" charset="0"/>
              <a:cs typeface="Arial" charset="0"/>
            </a:endParaRPr>
          </a:p>
        </p:txBody>
      </p:sp>
      <p:sp>
        <p:nvSpPr>
          <p:cNvPr id="310" name="Oval 86"/>
          <p:cNvSpPr>
            <a:spLocks noChangeArrowheads="1"/>
          </p:cNvSpPr>
          <p:nvPr/>
        </p:nvSpPr>
        <p:spPr bwMode="auto">
          <a:xfrm rot="5400000" flipH="1">
            <a:off x="5332513" y="2906293"/>
            <a:ext cx="243454" cy="233124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>
              <a:latin typeface="Calibri" pitchFamily="34" charset="0"/>
              <a:cs typeface="Arial" charset="0"/>
            </a:endParaRPr>
          </a:p>
        </p:txBody>
      </p:sp>
      <p:grpSp>
        <p:nvGrpSpPr>
          <p:cNvPr id="312" name="Groupe 271"/>
          <p:cNvGrpSpPr/>
          <p:nvPr/>
        </p:nvGrpSpPr>
        <p:grpSpPr>
          <a:xfrm>
            <a:off x="5679439" y="3017791"/>
            <a:ext cx="200520" cy="251178"/>
            <a:chOff x="4776182" y="3714236"/>
            <a:chExt cx="174687" cy="218819"/>
          </a:xfrm>
        </p:grpSpPr>
        <p:sp>
          <p:nvSpPr>
            <p:cNvPr id="313" name="Line 89"/>
            <p:cNvSpPr>
              <a:spLocks noChangeShapeType="1"/>
            </p:cNvSpPr>
            <p:nvPr/>
          </p:nvSpPr>
          <p:spPr bwMode="auto">
            <a:xfrm flipH="1">
              <a:off x="4781972" y="3871574"/>
              <a:ext cx="16889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314" name="Line 91"/>
            <p:cNvSpPr>
              <a:spLocks noChangeShapeType="1"/>
            </p:cNvSpPr>
            <p:nvPr/>
          </p:nvSpPr>
          <p:spPr bwMode="auto">
            <a:xfrm flipH="1">
              <a:off x="4833305" y="3872661"/>
              <a:ext cx="42301" cy="6039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315" name="Line 157"/>
            <p:cNvSpPr>
              <a:spLocks noChangeShapeType="1"/>
            </p:cNvSpPr>
            <p:nvPr/>
          </p:nvSpPr>
          <p:spPr bwMode="auto">
            <a:xfrm rot="10800000" flipH="1" flipV="1">
              <a:off x="4864949" y="3714236"/>
              <a:ext cx="0" cy="14908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316" name="Line 91"/>
            <p:cNvSpPr>
              <a:spLocks noChangeShapeType="1"/>
            </p:cNvSpPr>
            <p:nvPr/>
          </p:nvSpPr>
          <p:spPr bwMode="auto">
            <a:xfrm flipH="1">
              <a:off x="4776182" y="3872661"/>
              <a:ext cx="42301" cy="6039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317" name="Line 91"/>
            <p:cNvSpPr>
              <a:spLocks noChangeShapeType="1"/>
            </p:cNvSpPr>
            <p:nvPr/>
          </p:nvSpPr>
          <p:spPr bwMode="auto">
            <a:xfrm flipH="1">
              <a:off x="4888023" y="3872661"/>
              <a:ext cx="42301" cy="6039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</p:grpSp>
      <p:sp>
        <p:nvSpPr>
          <p:cNvPr id="323" name="Forme libre 21"/>
          <p:cNvSpPr/>
          <p:nvPr/>
        </p:nvSpPr>
        <p:spPr>
          <a:xfrm>
            <a:off x="5129017" y="2641674"/>
            <a:ext cx="516325" cy="201390"/>
          </a:xfrm>
          <a:custGeom>
            <a:avLst/>
            <a:gdLst>
              <a:gd name="connsiteX0" fmla="*/ 0 w 1499191"/>
              <a:gd name="connsiteY0" fmla="*/ 510363 h 510363"/>
              <a:gd name="connsiteX1" fmla="*/ 329610 w 1499191"/>
              <a:gd name="connsiteY1" fmla="*/ 510363 h 510363"/>
              <a:gd name="connsiteX2" fmla="*/ 542261 w 1499191"/>
              <a:gd name="connsiteY2" fmla="*/ 0 h 510363"/>
              <a:gd name="connsiteX3" fmla="*/ 946298 w 1499191"/>
              <a:gd name="connsiteY3" fmla="*/ 0 h 510363"/>
              <a:gd name="connsiteX4" fmla="*/ 1169582 w 1499191"/>
              <a:gd name="connsiteY4" fmla="*/ 499730 h 510363"/>
              <a:gd name="connsiteX5" fmla="*/ 1499191 w 1499191"/>
              <a:gd name="connsiteY5" fmla="*/ 499730 h 51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9191" h="510363">
                <a:moveTo>
                  <a:pt x="0" y="510363"/>
                </a:moveTo>
                <a:lnTo>
                  <a:pt x="329610" y="510363"/>
                </a:lnTo>
                <a:lnTo>
                  <a:pt x="542261" y="0"/>
                </a:lnTo>
                <a:lnTo>
                  <a:pt x="946298" y="0"/>
                </a:lnTo>
                <a:lnTo>
                  <a:pt x="1169582" y="499730"/>
                </a:lnTo>
                <a:lnTo>
                  <a:pt x="1499191" y="49973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5" name="Line 157"/>
          <p:cNvSpPr>
            <a:spLocks noChangeShapeType="1"/>
          </p:cNvSpPr>
          <p:nvPr/>
        </p:nvSpPr>
        <p:spPr bwMode="auto">
          <a:xfrm rot="16200000" flipV="1">
            <a:off x="5684763" y="2914864"/>
            <a:ext cx="0" cy="21602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 lang="fr-FR" dirty="0"/>
          </a:p>
        </p:txBody>
      </p:sp>
      <p:sp>
        <p:nvSpPr>
          <p:cNvPr id="326" name="Textfeld 325"/>
          <p:cNvSpPr txBox="1"/>
          <p:nvPr/>
        </p:nvSpPr>
        <p:spPr>
          <a:xfrm>
            <a:off x="5724128" y="1124744"/>
            <a:ext cx="49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i="1" baseline="-25000" dirty="0" err="1" smtClean="0">
                <a:latin typeface="Times New Roman"/>
                <a:cs typeface="Times New Roman"/>
              </a:rPr>
              <a:t>out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7" name="Gruppieren 326"/>
          <p:cNvGrpSpPr/>
          <p:nvPr/>
        </p:nvGrpSpPr>
        <p:grpSpPr>
          <a:xfrm>
            <a:off x="827584" y="1340768"/>
            <a:ext cx="444645" cy="1008112"/>
            <a:chOff x="1431766" y="3875678"/>
            <a:chExt cx="444645" cy="1008112"/>
          </a:xfrm>
        </p:grpSpPr>
        <p:sp>
          <p:nvSpPr>
            <p:cNvPr id="328" name="Freihandform 327"/>
            <p:cNvSpPr/>
            <p:nvPr/>
          </p:nvSpPr>
          <p:spPr>
            <a:xfrm>
              <a:off x="1647790" y="3875678"/>
              <a:ext cx="228621" cy="864096"/>
            </a:xfrm>
            <a:custGeom>
              <a:avLst/>
              <a:gdLst>
                <a:gd name="connsiteX0" fmla="*/ 180870 w 180870"/>
                <a:gd name="connsiteY0" fmla="*/ 0 h 602902"/>
                <a:gd name="connsiteX1" fmla="*/ 0 w 180870"/>
                <a:gd name="connsiteY1" fmla="*/ 0 h 602902"/>
                <a:gd name="connsiteX2" fmla="*/ 20097 w 180870"/>
                <a:gd name="connsiteY2" fmla="*/ 602902 h 602902"/>
                <a:gd name="connsiteX0" fmla="*/ 219581 w 219581"/>
                <a:gd name="connsiteY0" fmla="*/ 0 h 625557"/>
                <a:gd name="connsiteX1" fmla="*/ 0 w 219581"/>
                <a:gd name="connsiteY1" fmla="*/ 22655 h 625557"/>
                <a:gd name="connsiteX2" fmla="*/ 20097 w 219581"/>
                <a:gd name="connsiteY2" fmla="*/ 625557 h 625557"/>
                <a:gd name="connsiteX0" fmla="*/ 216024 w 216024"/>
                <a:gd name="connsiteY0" fmla="*/ 0 h 625557"/>
                <a:gd name="connsiteX1" fmla="*/ 0 w 216024"/>
                <a:gd name="connsiteY1" fmla="*/ 1 h 625557"/>
                <a:gd name="connsiteX2" fmla="*/ 16540 w 216024"/>
                <a:gd name="connsiteY2" fmla="*/ 625557 h 625557"/>
                <a:gd name="connsiteX0" fmla="*/ 216025 w 216025"/>
                <a:gd name="connsiteY0" fmla="*/ 0 h 648073"/>
                <a:gd name="connsiteX1" fmla="*/ 1 w 216025"/>
                <a:gd name="connsiteY1" fmla="*/ 1 h 648073"/>
                <a:gd name="connsiteX2" fmla="*/ 0 w 216025"/>
                <a:gd name="connsiteY2" fmla="*/ 648073 h 64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5" h="648073">
                  <a:moveTo>
                    <a:pt x="216025" y="0"/>
                  </a:moveTo>
                  <a:lnTo>
                    <a:pt x="1" y="1"/>
                  </a:lnTo>
                  <a:cubicBezTo>
                    <a:pt x="1" y="216025"/>
                    <a:pt x="0" y="432049"/>
                    <a:pt x="0" y="648073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4" name="Rechteck 333"/>
            <p:cNvSpPr/>
            <p:nvPr/>
          </p:nvSpPr>
          <p:spPr>
            <a:xfrm>
              <a:off x="1517380" y="4365104"/>
              <a:ext cx="288032" cy="72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0" name="Gruppieren 329"/>
            <p:cNvGrpSpPr/>
            <p:nvPr/>
          </p:nvGrpSpPr>
          <p:grpSpPr>
            <a:xfrm>
              <a:off x="1431766" y="4739774"/>
              <a:ext cx="432048" cy="144016"/>
              <a:chOff x="2897598" y="3075096"/>
              <a:chExt cx="432048" cy="144016"/>
            </a:xfrm>
          </p:grpSpPr>
          <p:cxnSp>
            <p:nvCxnSpPr>
              <p:cNvPr id="331" name="Gerade Verbindung 330"/>
              <p:cNvCxnSpPr/>
              <p:nvPr/>
            </p:nvCxnSpPr>
            <p:spPr>
              <a:xfrm>
                <a:off x="2897598" y="3075096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Gerade Verbindung 331"/>
              <p:cNvCxnSpPr/>
              <p:nvPr/>
            </p:nvCxnSpPr>
            <p:spPr>
              <a:xfrm flipH="1">
                <a:off x="2969606" y="3147104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 flipH="1">
                <a:off x="3041614" y="3219112"/>
                <a:ext cx="144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0" name="Gruppieren 339"/>
          <p:cNvGrpSpPr/>
          <p:nvPr/>
        </p:nvGrpSpPr>
        <p:grpSpPr>
          <a:xfrm>
            <a:off x="971600" y="1480075"/>
            <a:ext cx="144016" cy="508765"/>
            <a:chOff x="795868" y="2200155"/>
            <a:chExt cx="144016" cy="508765"/>
          </a:xfrm>
        </p:grpSpPr>
        <p:sp>
          <p:nvSpPr>
            <p:cNvPr id="341" name="Rechteck 340"/>
            <p:cNvSpPr/>
            <p:nvPr/>
          </p:nvSpPr>
          <p:spPr>
            <a:xfrm>
              <a:off x="827584" y="2204864"/>
              <a:ext cx="7200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342" name="Freihandform 341"/>
            <p:cNvSpPr/>
            <p:nvPr/>
          </p:nvSpPr>
          <p:spPr>
            <a:xfrm>
              <a:off x="795868" y="2200155"/>
              <a:ext cx="144016" cy="503479"/>
            </a:xfrm>
            <a:custGeom>
              <a:avLst/>
              <a:gdLst>
                <a:gd name="connsiteX0" fmla="*/ 110997 w 221994"/>
                <a:gd name="connsiteY0" fmla="*/ 0 h 486271"/>
                <a:gd name="connsiteX1" fmla="*/ 221994 w 221994"/>
                <a:gd name="connsiteY1" fmla="*/ 84569 h 486271"/>
                <a:gd name="connsiteX2" fmla="*/ 15857 w 221994"/>
                <a:gd name="connsiteY2" fmla="*/ 179709 h 486271"/>
                <a:gd name="connsiteX3" fmla="*/ 221994 w 221994"/>
                <a:gd name="connsiteY3" fmla="*/ 258992 h 486271"/>
                <a:gd name="connsiteX4" fmla="*/ 31714 w 221994"/>
                <a:gd name="connsiteY4" fmla="*/ 322419 h 486271"/>
                <a:gd name="connsiteX5" fmla="*/ 200851 w 221994"/>
                <a:gd name="connsiteY5" fmla="*/ 396416 h 486271"/>
                <a:gd name="connsiteX6" fmla="*/ 0 w 221994"/>
                <a:gd name="connsiteY6" fmla="*/ 449272 h 486271"/>
                <a:gd name="connsiteX7" fmla="*/ 121568 w 221994"/>
                <a:gd name="connsiteY7" fmla="*/ 486271 h 486271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00851 w 221994"/>
                <a:gd name="connsiteY5" fmla="*/ 396416 h 576064"/>
                <a:gd name="connsiteX6" fmla="*/ 0 w 221994"/>
                <a:gd name="connsiteY6" fmla="*/ 449272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00851 w 221994"/>
                <a:gd name="connsiteY5" fmla="*/ 396416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432047 h 576064"/>
                <a:gd name="connsiteX5" fmla="*/ 31714 w 221994"/>
                <a:gd name="connsiteY5" fmla="*/ 322419 h 576064"/>
                <a:gd name="connsiteX6" fmla="*/ 216024 w 221994"/>
                <a:gd name="connsiteY6" fmla="*/ 432047 h 576064"/>
                <a:gd name="connsiteX7" fmla="*/ 0 w 221994"/>
                <a:gd name="connsiteY7" fmla="*/ 504055 h 576064"/>
                <a:gd name="connsiteX8" fmla="*/ 144016 w 221994"/>
                <a:gd name="connsiteY8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360039 h 576064"/>
                <a:gd name="connsiteX5" fmla="*/ 31714 w 221994"/>
                <a:gd name="connsiteY5" fmla="*/ 322419 h 576064"/>
                <a:gd name="connsiteX6" fmla="*/ 216024 w 221994"/>
                <a:gd name="connsiteY6" fmla="*/ 432047 h 576064"/>
                <a:gd name="connsiteX7" fmla="*/ 0 w 221994"/>
                <a:gd name="connsiteY7" fmla="*/ 504055 h 576064"/>
                <a:gd name="connsiteX8" fmla="*/ 144016 w 221994"/>
                <a:gd name="connsiteY8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16024 w 221994"/>
                <a:gd name="connsiteY3" fmla="*/ 288031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0 w 221994"/>
                <a:gd name="connsiteY2" fmla="*/ 216023 h 576064"/>
                <a:gd name="connsiteX3" fmla="*/ 216024 w 221994"/>
                <a:gd name="connsiteY3" fmla="*/ 288031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16024"/>
                <a:gd name="connsiteY0" fmla="*/ 0 h 576064"/>
                <a:gd name="connsiteX1" fmla="*/ 216024 w 216024"/>
                <a:gd name="connsiteY1" fmla="*/ 144015 h 576064"/>
                <a:gd name="connsiteX2" fmla="*/ 0 w 216024"/>
                <a:gd name="connsiteY2" fmla="*/ 216023 h 576064"/>
                <a:gd name="connsiteX3" fmla="*/ 216024 w 216024"/>
                <a:gd name="connsiteY3" fmla="*/ 288031 h 576064"/>
                <a:gd name="connsiteX4" fmla="*/ 0 w 216024"/>
                <a:gd name="connsiteY4" fmla="*/ 360039 h 576064"/>
                <a:gd name="connsiteX5" fmla="*/ 216024 w 216024"/>
                <a:gd name="connsiteY5" fmla="*/ 432047 h 576064"/>
                <a:gd name="connsiteX6" fmla="*/ 0 w 216024"/>
                <a:gd name="connsiteY6" fmla="*/ 504055 h 576064"/>
                <a:gd name="connsiteX7" fmla="*/ 144016 w 216024"/>
                <a:gd name="connsiteY7" fmla="*/ 576064 h 576064"/>
                <a:gd name="connsiteX0" fmla="*/ 72008 w 216024"/>
                <a:gd name="connsiteY0" fmla="*/ 0 h 504057"/>
                <a:gd name="connsiteX1" fmla="*/ 216024 w 216024"/>
                <a:gd name="connsiteY1" fmla="*/ 72008 h 504057"/>
                <a:gd name="connsiteX2" fmla="*/ 0 w 216024"/>
                <a:gd name="connsiteY2" fmla="*/ 144016 h 504057"/>
                <a:gd name="connsiteX3" fmla="*/ 216024 w 216024"/>
                <a:gd name="connsiteY3" fmla="*/ 216024 h 504057"/>
                <a:gd name="connsiteX4" fmla="*/ 0 w 216024"/>
                <a:gd name="connsiteY4" fmla="*/ 288032 h 504057"/>
                <a:gd name="connsiteX5" fmla="*/ 216024 w 216024"/>
                <a:gd name="connsiteY5" fmla="*/ 360040 h 504057"/>
                <a:gd name="connsiteX6" fmla="*/ 0 w 216024"/>
                <a:gd name="connsiteY6" fmla="*/ 432048 h 504057"/>
                <a:gd name="connsiteX7" fmla="*/ 144016 w 216024"/>
                <a:gd name="connsiteY7" fmla="*/ 504057 h 504057"/>
                <a:gd name="connsiteX0" fmla="*/ 72008 w 216024"/>
                <a:gd name="connsiteY0" fmla="*/ 0 h 504056"/>
                <a:gd name="connsiteX1" fmla="*/ 216024 w 216024"/>
                <a:gd name="connsiteY1" fmla="*/ 72008 h 504056"/>
                <a:gd name="connsiteX2" fmla="*/ 0 w 216024"/>
                <a:gd name="connsiteY2" fmla="*/ 144016 h 504056"/>
                <a:gd name="connsiteX3" fmla="*/ 216024 w 216024"/>
                <a:gd name="connsiteY3" fmla="*/ 216024 h 504056"/>
                <a:gd name="connsiteX4" fmla="*/ 0 w 216024"/>
                <a:gd name="connsiteY4" fmla="*/ 288032 h 504056"/>
                <a:gd name="connsiteX5" fmla="*/ 216024 w 216024"/>
                <a:gd name="connsiteY5" fmla="*/ 360040 h 504056"/>
                <a:gd name="connsiteX6" fmla="*/ 0 w 216024"/>
                <a:gd name="connsiteY6" fmla="*/ 432048 h 504056"/>
                <a:gd name="connsiteX7" fmla="*/ 144016 w 216024"/>
                <a:gd name="connsiteY7" fmla="*/ 504056 h 504056"/>
                <a:gd name="connsiteX0" fmla="*/ 72008 w 216024"/>
                <a:gd name="connsiteY0" fmla="*/ 0 h 504056"/>
                <a:gd name="connsiteX1" fmla="*/ 115941 w 216024"/>
                <a:gd name="connsiteY1" fmla="*/ 0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44016 w 216024"/>
                <a:gd name="connsiteY8" fmla="*/ 504056 h 504056"/>
                <a:gd name="connsiteX0" fmla="*/ 72008 w 216024"/>
                <a:gd name="connsiteY0" fmla="*/ 0 h 504056"/>
                <a:gd name="connsiteX1" fmla="*/ 115577 w 216024"/>
                <a:gd name="connsiteY1" fmla="*/ 577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44016 w 216024"/>
                <a:gd name="connsiteY8" fmla="*/ 504056 h 504056"/>
                <a:gd name="connsiteX0" fmla="*/ 72008 w 216024"/>
                <a:gd name="connsiteY0" fmla="*/ 0 h 504056"/>
                <a:gd name="connsiteX1" fmla="*/ 115577 w 216024"/>
                <a:gd name="connsiteY1" fmla="*/ 577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20233 w 216024"/>
                <a:gd name="connsiteY8" fmla="*/ 504056 h 504056"/>
                <a:gd name="connsiteX0" fmla="*/ 115577 w 216024"/>
                <a:gd name="connsiteY0" fmla="*/ 0 h 503479"/>
                <a:gd name="connsiteX1" fmla="*/ 216024 w 216024"/>
                <a:gd name="connsiteY1" fmla="*/ 71431 h 503479"/>
                <a:gd name="connsiteX2" fmla="*/ 0 w 216024"/>
                <a:gd name="connsiteY2" fmla="*/ 143439 h 503479"/>
                <a:gd name="connsiteX3" fmla="*/ 216024 w 216024"/>
                <a:gd name="connsiteY3" fmla="*/ 215447 h 503479"/>
                <a:gd name="connsiteX4" fmla="*/ 0 w 216024"/>
                <a:gd name="connsiteY4" fmla="*/ 287455 h 503479"/>
                <a:gd name="connsiteX5" fmla="*/ 216024 w 216024"/>
                <a:gd name="connsiteY5" fmla="*/ 359463 h 503479"/>
                <a:gd name="connsiteX6" fmla="*/ 0 w 216024"/>
                <a:gd name="connsiteY6" fmla="*/ 431471 h 503479"/>
                <a:gd name="connsiteX7" fmla="*/ 120233 w 216024"/>
                <a:gd name="connsiteY7" fmla="*/ 503479 h 50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024" h="503479">
                  <a:moveTo>
                    <a:pt x="115577" y="0"/>
                  </a:moveTo>
                  <a:lnTo>
                    <a:pt x="216024" y="71431"/>
                  </a:lnTo>
                  <a:lnTo>
                    <a:pt x="0" y="143439"/>
                  </a:lnTo>
                  <a:lnTo>
                    <a:pt x="216024" y="215447"/>
                  </a:lnTo>
                  <a:lnTo>
                    <a:pt x="0" y="287455"/>
                  </a:lnTo>
                  <a:lnTo>
                    <a:pt x="216024" y="359463"/>
                  </a:lnTo>
                  <a:lnTo>
                    <a:pt x="0" y="431471"/>
                  </a:lnTo>
                  <a:lnTo>
                    <a:pt x="120233" y="503479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sp>
        <p:nvSpPr>
          <p:cNvPr id="343" name="Freihandform 342"/>
          <p:cNvSpPr/>
          <p:nvPr/>
        </p:nvSpPr>
        <p:spPr>
          <a:xfrm>
            <a:off x="1619672" y="1052736"/>
            <a:ext cx="418753" cy="144016"/>
          </a:xfrm>
          <a:custGeom>
            <a:avLst/>
            <a:gdLst>
              <a:gd name="connsiteX0" fmla="*/ 0 w 2867025"/>
              <a:gd name="connsiteY0" fmla="*/ 554037 h 1022350"/>
              <a:gd name="connsiteX1" fmla="*/ 342900 w 2867025"/>
              <a:gd name="connsiteY1" fmla="*/ 77787 h 1022350"/>
              <a:gd name="connsiteX2" fmla="*/ 685800 w 2867025"/>
              <a:gd name="connsiteY2" fmla="*/ 1020762 h 1022350"/>
              <a:gd name="connsiteX3" fmla="*/ 1066800 w 2867025"/>
              <a:gd name="connsiteY3" fmla="*/ 68262 h 1022350"/>
              <a:gd name="connsiteX4" fmla="*/ 1409700 w 2867025"/>
              <a:gd name="connsiteY4" fmla="*/ 1011237 h 1022350"/>
              <a:gd name="connsiteX5" fmla="*/ 1781175 w 2867025"/>
              <a:gd name="connsiteY5" fmla="*/ 68262 h 1022350"/>
              <a:gd name="connsiteX6" fmla="*/ 2143125 w 2867025"/>
              <a:gd name="connsiteY6" fmla="*/ 1011237 h 1022350"/>
              <a:gd name="connsiteX7" fmla="*/ 2514600 w 2867025"/>
              <a:gd name="connsiteY7" fmla="*/ 77787 h 1022350"/>
              <a:gd name="connsiteX8" fmla="*/ 2867025 w 2867025"/>
              <a:gd name="connsiteY8" fmla="*/ 611187 h 1022350"/>
              <a:gd name="connsiteX0" fmla="*/ 0 w 2867025"/>
              <a:gd name="connsiteY0" fmla="*/ 554037 h 1022350"/>
              <a:gd name="connsiteX1" fmla="*/ 342900 w 2867025"/>
              <a:gd name="connsiteY1" fmla="*/ 77787 h 1022350"/>
              <a:gd name="connsiteX2" fmla="*/ 685800 w 2867025"/>
              <a:gd name="connsiteY2" fmla="*/ 1020762 h 1022350"/>
              <a:gd name="connsiteX3" fmla="*/ 1066800 w 2867025"/>
              <a:gd name="connsiteY3" fmla="*/ 68262 h 1022350"/>
              <a:gd name="connsiteX4" fmla="*/ 1409700 w 2867025"/>
              <a:gd name="connsiteY4" fmla="*/ 1011237 h 1022350"/>
              <a:gd name="connsiteX5" fmla="*/ 1781175 w 2867025"/>
              <a:gd name="connsiteY5" fmla="*/ 68262 h 1022350"/>
              <a:gd name="connsiteX6" fmla="*/ 2143125 w 2867025"/>
              <a:gd name="connsiteY6" fmla="*/ 1011237 h 1022350"/>
              <a:gd name="connsiteX7" fmla="*/ 2514600 w 2867025"/>
              <a:gd name="connsiteY7" fmla="*/ 77787 h 1022350"/>
              <a:gd name="connsiteX8" fmla="*/ 2867025 w 2867025"/>
              <a:gd name="connsiteY8" fmla="*/ 611187 h 1022350"/>
              <a:gd name="connsiteX0" fmla="*/ 0 w 2867025"/>
              <a:gd name="connsiteY0" fmla="*/ 554037 h 1022350"/>
              <a:gd name="connsiteX1" fmla="*/ 342900 w 2867025"/>
              <a:gd name="connsiteY1" fmla="*/ 77787 h 1022350"/>
              <a:gd name="connsiteX2" fmla="*/ 685800 w 2867025"/>
              <a:gd name="connsiteY2" fmla="*/ 1020762 h 1022350"/>
              <a:gd name="connsiteX3" fmla="*/ 1066800 w 2867025"/>
              <a:gd name="connsiteY3" fmla="*/ 68262 h 1022350"/>
              <a:gd name="connsiteX4" fmla="*/ 1409700 w 2867025"/>
              <a:gd name="connsiteY4" fmla="*/ 1011237 h 1022350"/>
              <a:gd name="connsiteX5" fmla="*/ 1781175 w 2867025"/>
              <a:gd name="connsiteY5" fmla="*/ 68262 h 1022350"/>
              <a:gd name="connsiteX6" fmla="*/ 2143125 w 2867025"/>
              <a:gd name="connsiteY6" fmla="*/ 1011237 h 1022350"/>
              <a:gd name="connsiteX7" fmla="*/ 2514600 w 2867025"/>
              <a:gd name="connsiteY7" fmla="*/ 77787 h 1022350"/>
              <a:gd name="connsiteX8" fmla="*/ 2867025 w 2867025"/>
              <a:gd name="connsiteY8" fmla="*/ 611187 h 1022350"/>
              <a:gd name="connsiteX0" fmla="*/ 0 w 2963184"/>
              <a:gd name="connsiteY0" fmla="*/ 554037 h 1022350"/>
              <a:gd name="connsiteX1" fmla="*/ 342900 w 2963184"/>
              <a:gd name="connsiteY1" fmla="*/ 77787 h 1022350"/>
              <a:gd name="connsiteX2" fmla="*/ 685800 w 2963184"/>
              <a:gd name="connsiteY2" fmla="*/ 1020762 h 1022350"/>
              <a:gd name="connsiteX3" fmla="*/ 1066800 w 2963184"/>
              <a:gd name="connsiteY3" fmla="*/ 68262 h 1022350"/>
              <a:gd name="connsiteX4" fmla="*/ 1409700 w 2963184"/>
              <a:gd name="connsiteY4" fmla="*/ 1011237 h 1022350"/>
              <a:gd name="connsiteX5" fmla="*/ 1781175 w 2963184"/>
              <a:gd name="connsiteY5" fmla="*/ 68262 h 1022350"/>
              <a:gd name="connsiteX6" fmla="*/ 2143125 w 2963184"/>
              <a:gd name="connsiteY6" fmla="*/ 1011237 h 1022350"/>
              <a:gd name="connsiteX7" fmla="*/ 2514600 w 2963184"/>
              <a:gd name="connsiteY7" fmla="*/ 77787 h 1022350"/>
              <a:gd name="connsiteX8" fmla="*/ 2963184 w 2963184"/>
              <a:gd name="connsiteY8" fmla="*/ 681567 h 1022350"/>
              <a:gd name="connsiteX0" fmla="*/ 0 w 2963184"/>
              <a:gd name="connsiteY0" fmla="*/ 554037 h 1022350"/>
              <a:gd name="connsiteX1" fmla="*/ 342900 w 2963184"/>
              <a:gd name="connsiteY1" fmla="*/ 77787 h 1022350"/>
              <a:gd name="connsiteX2" fmla="*/ 685800 w 2963184"/>
              <a:gd name="connsiteY2" fmla="*/ 1020762 h 1022350"/>
              <a:gd name="connsiteX3" fmla="*/ 1066800 w 2963184"/>
              <a:gd name="connsiteY3" fmla="*/ 68262 h 1022350"/>
              <a:gd name="connsiteX4" fmla="*/ 1409700 w 2963184"/>
              <a:gd name="connsiteY4" fmla="*/ 1011237 h 1022350"/>
              <a:gd name="connsiteX5" fmla="*/ 1781175 w 2963184"/>
              <a:gd name="connsiteY5" fmla="*/ 68262 h 1022350"/>
              <a:gd name="connsiteX6" fmla="*/ 2143125 w 2963184"/>
              <a:gd name="connsiteY6" fmla="*/ 1011237 h 1022350"/>
              <a:gd name="connsiteX7" fmla="*/ 2514600 w 2963184"/>
              <a:gd name="connsiteY7" fmla="*/ 77787 h 1022350"/>
              <a:gd name="connsiteX8" fmla="*/ 2796768 w 2963184"/>
              <a:gd name="connsiteY8" fmla="*/ 615711 h 1022350"/>
              <a:gd name="connsiteX9" fmla="*/ 2963184 w 2963184"/>
              <a:gd name="connsiteY9" fmla="*/ 681567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63184" h="1022350">
                <a:moveTo>
                  <a:pt x="0" y="554037"/>
                </a:moveTo>
                <a:cubicBezTo>
                  <a:pt x="172913" y="555500"/>
                  <a:pt x="228600" y="0"/>
                  <a:pt x="342900" y="77787"/>
                </a:cubicBezTo>
                <a:cubicBezTo>
                  <a:pt x="457200" y="155574"/>
                  <a:pt x="565150" y="1022350"/>
                  <a:pt x="685800" y="1020762"/>
                </a:cubicBezTo>
                <a:cubicBezTo>
                  <a:pt x="806450" y="1019175"/>
                  <a:pt x="946150" y="69850"/>
                  <a:pt x="1066800" y="68262"/>
                </a:cubicBezTo>
                <a:cubicBezTo>
                  <a:pt x="1187450" y="66675"/>
                  <a:pt x="1290638" y="1011237"/>
                  <a:pt x="1409700" y="1011237"/>
                </a:cubicBezTo>
                <a:cubicBezTo>
                  <a:pt x="1528762" y="1011237"/>
                  <a:pt x="1658938" y="68262"/>
                  <a:pt x="1781175" y="68262"/>
                </a:cubicBezTo>
                <a:cubicBezTo>
                  <a:pt x="1903412" y="68262"/>
                  <a:pt x="2020888" y="1009650"/>
                  <a:pt x="2143125" y="1011237"/>
                </a:cubicBezTo>
                <a:cubicBezTo>
                  <a:pt x="2265363" y="1012825"/>
                  <a:pt x="2405660" y="143708"/>
                  <a:pt x="2514600" y="77787"/>
                </a:cubicBezTo>
                <a:cubicBezTo>
                  <a:pt x="2623541" y="11866"/>
                  <a:pt x="2722004" y="515081"/>
                  <a:pt x="2796768" y="615711"/>
                </a:cubicBezTo>
                <a:cubicBezTo>
                  <a:pt x="2871532" y="716341"/>
                  <a:pt x="2926968" y="648052"/>
                  <a:pt x="2963184" y="681567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5" name="Freihandform 344"/>
          <p:cNvSpPr/>
          <p:nvPr/>
        </p:nvSpPr>
        <p:spPr>
          <a:xfrm>
            <a:off x="5436096" y="1052736"/>
            <a:ext cx="418753" cy="144016"/>
          </a:xfrm>
          <a:custGeom>
            <a:avLst/>
            <a:gdLst>
              <a:gd name="connsiteX0" fmla="*/ 0 w 2867025"/>
              <a:gd name="connsiteY0" fmla="*/ 554037 h 1022350"/>
              <a:gd name="connsiteX1" fmla="*/ 342900 w 2867025"/>
              <a:gd name="connsiteY1" fmla="*/ 77787 h 1022350"/>
              <a:gd name="connsiteX2" fmla="*/ 685800 w 2867025"/>
              <a:gd name="connsiteY2" fmla="*/ 1020762 h 1022350"/>
              <a:gd name="connsiteX3" fmla="*/ 1066800 w 2867025"/>
              <a:gd name="connsiteY3" fmla="*/ 68262 h 1022350"/>
              <a:gd name="connsiteX4" fmla="*/ 1409700 w 2867025"/>
              <a:gd name="connsiteY4" fmla="*/ 1011237 h 1022350"/>
              <a:gd name="connsiteX5" fmla="*/ 1781175 w 2867025"/>
              <a:gd name="connsiteY5" fmla="*/ 68262 h 1022350"/>
              <a:gd name="connsiteX6" fmla="*/ 2143125 w 2867025"/>
              <a:gd name="connsiteY6" fmla="*/ 1011237 h 1022350"/>
              <a:gd name="connsiteX7" fmla="*/ 2514600 w 2867025"/>
              <a:gd name="connsiteY7" fmla="*/ 77787 h 1022350"/>
              <a:gd name="connsiteX8" fmla="*/ 2867025 w 2867025"/>
              <a:gd name="connsiteY8" fmla="*/ 611187 h 1022350"/>
              <a:gd name="connsiteX0" fmla="*/ 0 w 2867025"/>
              <a:gd name="connsiteY0" fmla="*/ 554037 h 1022350"/>
              <a:gd name="connsiteX1" fmla="*/ 342900 w 2867025"/>
              <a:gd name="connsiteY1" fmla="*/ 77787 h 1022350"/>
              <a:gd name="connsiteX2" fmla="*/ 685800 w 2867025"/>
              <a:gd name="connsiteY2" fmla="*/ 1020762 h 1022350"/>
              <a:gd name="connsiteX3" fmla="*/ 1066800 w 2867025"/>
              <a:gd name="connsiteY3" fmla="*/ 68262 h 1022350"/>
              <a:gd name="connsiteX4" fmla="*/ 1409700 w 2867025"/>
              <a:gd name="connsiteY4" fmla="*/ 1011237 h 1022350"/>
              <a:gd name="connsiteX5" fmla="*/ 1781175 w 2867025"/>
              <a:gd name="connsiteY5" fmla="*/ 68262 h 1022350"/>
              <a:gd name="connsiteX6" fmla="*/ 2143125 w 2867025"/>
              <a:gd name="connsiteY6" fmla="*/ 1011237 h 1022350"/>
              <a:gd name="connsiteX7" fmla="*/ 2514600 w 2867025"/>
              <a:gd name="connsiteY7" fmla="*/ 77787 h 1022350"/>
              <a:gd name="connsiteX8" fmla="*/ 2867025 w 2867025"/>
              <a:gd name="connsiteY8" fmla="*/ 611187 h 1022350"/>
              <a:gd name="connsiteX0" fmla="*/ 0 w 2867025"/>
              <a:gd name="connsiteY0" fmla="*/ 554037 h 1022350"/>
              <a:gd name="connsiteX1" fmla="*/ 342900 w 2867025"/>
              <a:gd name="connsiteY1" fmla="*/ 77787 h 1022350"/>
              <a:gd name="connsiteX2" fmla="*/ 685800 w 2867025"/>
              <a:gd name="connsiteY2" fmla="*/ 1020762 h 1022350"/>
              <a:gd name="connsiteX3" fmla="*/ 1066800 w 2867025"/>
              <a:gd name="connsiteY3" fmla="*/ 68262 h 1022350"/>
              <a:gd name="connsiteX4" fmla="*/ 1409700 w 2867025"/>
              <a:gd name="connsiteY4" fmla="*/ 1011237 h 1022350"/>
              <a:gd name="connsiteX5" fmla="*/ 1781175 w 2867025"/>
              <a:gd name="connsiteY5" fmla="*/ 68262 h 1022350"/>
              <a:gd name="connsiteX6" fmla="*/ 2143125 w 2867025"/>
              <a:gd name="connsiteY6" fmla="*/ 1011237 h 1022350"/>
              <a:gd name="connsiteX7" fmla="*/ 2514600 w 2867025"/>
              <a:gd name="connsiteY7" fmla="*/ 77787 h 1022350"/>
              <a:gd name="connsiteX8" fmla="*/ 2867025 w 2867025"/>
              <a:gd name="connsiteY8" fmla="*/ 611187 h 1022350"/>
              <a:gd name="connsiteX0" fmla="*/ 0 w 2963184"/>
              <a:gd name="connsiteY0" fmla="*/ 554037 h 1022350"/>
              <a:gd name="connsiteX1" fmla="*/ 342900 w 2963184"/>
              <a:gd name="connsiteY1" fmla="*/ 77787 h 1022350"/>
              <a:gd name="connsiteX2" fmla="*/ 685800 w 2963184"/>
              <a:gd name="connsiteY2" fmla="*/ 1020762 h 1022350"/>
              <a:gd name="connsiteX3" fmla="*/ 1066800 w 2963184"/>
              <a:gd name="connsiteY3" fmla="*/ 68262 h 1022350"/>
              <a:gd name="connsiteX4" fmla="*/ 1409700 w 2963184"/>
              <a:gd name="connsiteY4" fmla="*/ 1011237 h 1022350"/>
              <a:gd name="connsiteX5" fmla="*/ 1781175 w 2963184"/>
              <a:gd name="connsiteY5" fmla="*/ 68262 h 1022350"/>
              <a:gd name="connsiteX6" fmla="*/ 2143125 w 2963184"/>
              <a:gd name="connsiteY6" fmla="*/ 1011237 h 1022350"/>
              <a:gd name="connsiteX7" fmla="*/ 2514600 w 2963184"/>
              <a:gd name="connsiteY7" fmla="*/ 77787 h 1022350"/>
              <a:gd name="connsiteX8" fmla="*/ 2963184 w 2963184"/>
              <a:gd name="connsiteY8" fmla="*/ 681567 h 1022350"/>
              <a:gd name="connsiteX0" fmla="*/ 0 w 2963184"/>
              <a:gd name="connsiteY0" fmla="*/ 554037 h 1022350"/>
              <a:gd name="connsiteX1" fmla="*/ 342900 w 2963184"/>
              <a:gd name="connsiteY1" fmla="*/ 77787 h 1022350"/>
              <a:gd name="connsiteX2" fmla="*/ 685800 w 2963184"/>
              <a:gd name="connsiteY2" fmla="*/ 1020762 h 1022350"/>
              <a:gd name="connsiteX3" fmla="*/ 1066800 w 2963184"/>
              <a:gd name="connsiteY3" fmla="*/ 68262 h 1022350"/>
              <a:gd name="connsiteX4" fmla="*/ 1409700 w 2963184"/>
              <a:gd name="connsiteY4" fmla="*/ 1011237 h 1022350"/>
              <a:gd name="connsiteX5" fmla="*/ 1781175 w 2963184"/>
              <a:gd name="connsiteY5" fmla="*/ 68262 h 1022350"/>
              <a:gd name="connsiteX6" fmla="*/ 2143125 w 2963184"/>
              <a:gd name="connsiteY6" fmla="*/ 1011237 h 1022350"/>
              <a:gd name="connsiteX7" fmla="*/ 2514600 w 2963184"/>
              <a:gd name="connsiteY7" fmla="*/ 77787 h 1022350"/>
              <a:gd name="connsiteX8" fmla="*/ 2796768 w 2963184"/>
              <a:gd name="connsiteY8" fmla="*/ 615711 h 1022350"/>
              <a:gd name="connsiteX9" fmla="*/ 2963184 w 2963184"/>
              <a:gd name="connsiteY9" fmla="*/ 681567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63184" h="1022350">
                <a:moveTo>
                  <a:pt x="0" y="554037"/>
                </a:moveTo>
                <a:cubicBezTo>
                  <a:pt x="172913" y="555500"/>
                  <a:pt x="228600" y="0"/>
                  <a:pt x="342900" y="77787"/>
                </a:cubicBezTo>
                <a:cubicBezTo>
                  <a:pt x="457200" y="155574"/>
                  <a:pt x="565150" y="1022350"/>
                  <a:pt x="685800" y="1020762"/>
                </a:cubicBezTo>
                <a:cubicBezTo>
                  <a:pt x="806450" y="1019175"/>
                  <a:pt x="946150" y="69850"/>
                  <a:pt x="1066800" y="68262"/>
                </a:cubicBezTo>
                <a:cubicBezTo>
                  <a:pt x="1187450" y="66675"/>
                  <a:pt x="1290638" y="1011237"/>
                  <a:pt x="1409700" y="1011237"/>
                </a:cubicBezTo>
                <a:cubicBezTo>
                  <a:pt x="1528762" y="1011237"/>
                  <a:pt x="1658938" y="68262"/>
                  <a:pt x="1781175" y="68262"/>
                </a:cubicBezTo>
                <a:cubicBezTo>
                  <a:pt x="1903412" y="68262"/>
                  <a:pt x="2020888" y="1009650"/>
                  <a:pt x="2143125" y="1011237"/>
                </a:cubicBezTo>
                <a:cubicBezTo>
                  <a:pt x="2265363" y="1012825"/>
                  <a:pt x="2405660" y="143708"/>
                  <a:pt x="2514600" y="77787"/>
                </a:cubicBezTo>
                <a:cubicBezTo>
                  <a:pt x="2623541" y="11866"/>
                  <a:pt x="2722004" y="515081"/>
                  <a:pt x="2796768" y="615711"/>
                </a:cubicBezTo>
                <a:cubicBezTo>
                  <a:pt x="2871532" y="716341"/>
                  <a:pt x="2926968" y="648052"/>
                  <a:pt x="2963184" y="681567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Bildschirmpräsentation (4:3)</PresentationFormat>
  <Paragraphs>53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130</cp:revision>
  <dcterms:created xsi:type="dcterms:W3CDTF">2012-09-07T16:19:33Z</dcterms:created>
  <dcterms:modified xsi:type="dcterms:W3CDTF">2012-10-05T14:19:25Z</dcterms:modified>
</cp:coreProperties>
</file>