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4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11A2-F967-4110-A7F2-1CB942CDBF2C}" type="datetimeFigureOut">
              <a:rPr lang="de-DE" smtClean="0"/>
              <a:pPr/>
              <a:t>12.10.2012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9517-7BE7-4A6F-8CC9-95E977BE53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339752" y="3429000"/>
            <a:ext cx="2376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4067944" y="1988840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339752" y="1988840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3203848" y="1628800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3203848" y="2348880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3779912" y="1988840"/>
            <a:ext cx="288032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3779912" y="1628800"/>
            <a:ext cx="288032" cy="3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/>
        </p:nvGrpSpPr>
        <p:grpSpPr>
          <a:xfrm flipH="1">
            <a:off x="2915816" y="1628800"/>
            <a:ext cx="288032" cy="720080"/>
            <a:chOff x="3995936" y="2204864"/>
            <a:chExt cx="288032" cy="720080"/>
          </a:xfrm>
        </p:grpSpPr>
        <p:cxnSp>
          <p:nvCxnSpPr>
            <p:cNvPr id="14" name="Gerade Verbindung 13"/>
            <p:cNvCxnSpPr/>
            <p:nvPr/>
          </p:nvCxnSpPr>
          <p:spPr>
            <a:xfrm flipH="1">
              <a:off x="3995936" y="256490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H="1" flipV="1">
              <a:off x="3995936" y="220486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/>
          <p:nvPr/>
        </p:nvCxnSpPr>
        <p:spPr>
          <a:xfrm>
            <a:off x="3491880" y="16288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555776" y="1988840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988840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2555776" y="2467605"/>
            <a:ext cx="551052" cy="457339"/>
            <a:chOff x="2627784" y="2680980"/>
            <a:chExt cx="551052" cy="457339"/>
          </a:xfrm>
        </p:grpSpPr>
        <p:sp>
          <p:nvSpPr>
            <p:cNvPr id="25" name="Textfeld 24"/>
            <p:cNvSpPr txBox="1"/>
            <p:nvPr/>
          </p:nvSpPr>
          <p:spPr>
            <a:xfrm>
              <a:off x="2824252" y="286132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627784" y="270892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832791" y="2680980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4427984" y="2492896"/>
            <a:ext cx="551052" cy="457339"/>
            <a:chOff x="2627784" y="2680980"/>
            <a:chExt cx="551052" cy="457339"/>
          </a:xfrm>
        </p:grpSpPr>
        <p:sp>
          <p:nvSpPr>
            <p:cNvPr id="33" name="Textfeld 32"/>
            <p:cNvSpPr txBox="1"/>
            <p:nvPr/>
          </p:nvSpPr>
          <p:spPr>
            <a:xfrm>
              <a:off x="2824252" y="286132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2627784" y="270892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2832791" y="2680980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Arial" pitchFamily="34" charset="0"/>
                  <a:cs typeface="Arial" pitchFamily="34" charset="0"/>
                </a:rPr>
                <a:t>II</a:t>
              </a:r>
              <a:endParaRPr lang="de-DE" sz="12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297890" y="2343769"/>
            <a:ext cx="432430" cy="429399"/>
            <a:chOff x="2627784" y="2708920"/>
            <a:chExt cx="432430" cy="429399"/>
          </a:xfrm>
        </p:grpSpPr>
        <p:sp>
          <p:nvSpPr>
            <p:cNvPr id="37" name="Textfeld 36"/>
            <p:cNvSpPr txBox="1"/>
            <p:nvPr/>
          </p:nvSpPr>
          <p:spPr>
            <a:xfrm>
              <a:off x="2824252" y="2861320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2627784" y="270892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3303796" y="1229803"/>
            <a:ext cx="462518" cy="429399"/>
            <a:chOff x="2627784" y="2708920"/>
            <a:chExt cx="462518" cy="429399"/>
          </a:xfrm>
        </p:grpSpPr>
        <p:sp>
          <p:nvSpPr>
            <p:cNvPr id="41" name="Textfeld 40"/>
            <p:cNvSpPr txBox="1"/>
            <p:nvPr/>
          </p:nvSpPr>
          <p:spPr>
            <a:xfrm>
              <a:off x="2815868" y="286132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784" y="270892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3419872" y="1772816"/>
            <a:ext cx="620152" cy="429399"/>
            <a:chOff x="2627784" y="2708920"/>
            <a:chExt cx="620152" cy="429399"/>
          </a:xfrm>
        </p:grpSpPr>
        <p:sp>
          <p:nvSpPr>
            <p:cNvPr id="44" name="Textfeld 43"/>
            <p:cNvSpPr txBox="1"/>
            <p:nvPr/>
          </p:nvSpPr>
          <p:spPr>
            <a:xfrm>
              <a:off x="2893352" y="286132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 smtClean="0">
                  <a:latin typeface="Arial" pitchFamily="34" charset="0"/>
                  <a:cs typeface="Arial" pitchFamily="34" charset="0"/>
                </a:rPr>
                <a:t>qq</a:t>
              </a:r>
              <a:endParaRPr lang="de-DE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2627784" y="270892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Arial" pitchFamily="34" charset="0"/>
                  <a:cs typeface="Arial" pitchFamily="34" charset="0"/>
                </a:rPr>
                <a:t>2g</a:t>
              </a:r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erade Verbindung 199"/>
          <p:cNvCxnSpPr/>
          <p:nvPr/>
        </p:nvCxnSpPr>
        <p:spPr>
          <a:xfrm>
            <a:off x="118357" y="5661248"/>
            <a:ext cx="891813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1657755" y="4365104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 flipH="1">
            <a:off x="118357" y="3001690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pieren 30"/>
          <p:cNvGrpSpPr/>
          <p:nvPr/>
        </p:nvGrpSpPr>
        <p:grpSpPr>
          <a:xfrm>
            <a:off x="35496" y="3056798"/>
            <a:ext cx="522770" cy="401875"/>
            <a:chOff x="2627785" y="2680979"/>
            <a:chExt cx="586884" cy="516696"/>
          </a:xfrm>
        </p:grpSpPr>
        <p:sp>
          <p:nvSpPr>
            <p:cNvPr id="212" name="Textfeld 211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2627785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2832793" y="2680979"/>
              <a:ext cx="38187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I,1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28" name="Gerade Verbindung 227"/>
          <p:cNvCxnSpPr/>
          <p:nvPr/>
        </p:nvCxnSpPr>
        <p:spPr>
          <a:xfrm flipH="1">
            <a:off x="3948132" y="3146801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 flipH="1">
            <a:off x="2408734" y="3146801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uppieren 30"/>
          <p:cNvGrpSpPr/>
          <p:nvPr/>
        </p:nvGrpSpPr>
        <p:grpSpPr>
          <a:xfrm>
            <a:off x="2321038" y="3204509"/>
            <a:ext cx="522770" cy="401875"/>
            <a:chOff x="2627785" y="2680979"/>
            <a:chExt cx="586884" cy="516696"/>
          </a:xfrm>
        </p:grpSpPr>
        <p:sp>
          <p:nvSpPr>
            <p:cNvPr id="239" name="Textfeld 238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feld 239"/>
            <p:cNvSpPr txBox="1"/>
            <p:nvPr/>
          </p:nvSpPr>
          <p:spPr>
            <a:xfrm>
              <a:off x="2627785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41" name="Textfeld 240"/>
            <p:cNvSpPr txBox="1"/>
            <p:nvPr/>
          </p:nvSpPr>
          <p:spPr>
            <a:xfrm>
              <a:off x="2832793" y="2680979"/>
              <a:ext cx="38187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I,2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2" name="Gruppieren 31"/>
          <p:cNvGrpSpPr/>
          <p:nvPr/>
        </p:nvGrpSpPr>
        <p:grpSpPr>
          <a:xfrm>
            <a:off x="4012276" y="2785558"/>
            <a:ext cx="561242" cy="401875"/>
            <a:chOff x="2627784" y="2680979"/>
            <a:chExt cx="630073" cy="516696"/>
          </a:xfrm>
        </p:grpSpPr>
        <p:sp>
          <p:nvSpPr>
            <p:cNvPr id="243" name="Textfeld 242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Textfeld 243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832791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II,2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55" name="Gerade Verbindung 254"/>
          <p:cNvCxnSpPr/>
          <p:nvPr/>
        </p:nvCxnSpPr>
        <p:spPr>
          <a:xfrm flipH="1">
            <a:off x="6253022" y="3359482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 flipH="1">
            <a:off x="4713624" y="3359482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uppieren 30"/>
          <p:cNvGrpSpPr/>
          <p:nvPr/>
        </p:nvGrpSpPr>
        <p:grpSpPr>
          <a:xfrm>
            <a:off x="4660939" y="3387165"/>
            <a:ext cx="522770" cy="401875"/>
            <a:chOff x="2627785" y="2680979"/>
            <a:chExt cx="586884" cy="516696"/>
          </a:xfrm>
        </p:grpSpPr>
        <p:sp>
          <p:nvSpPr>
            <p:cNvPr id="266" name="Textfeld 265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Textfeld 266"/>
            <p:cNvSpPr txBox="1"/>
            <p:nvPr/>
          </p:nvSpPr>
          <p:spPr>
            <a:xfrm>
              <a:off x="2627785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68" name="Textfeld 267"/>
            <p:cNvSpPr txBox="1"/>
            <p:nvPr/>
          </p:nvSpPr>
          <p:spPr>
            <a:xfrm>
              <a:off x="2832793" y="2680979"/>
              <a:ext cx="38187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I,3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9" name="Gruppieren 31"/>
          <p:cNvGrpSpPr/>
          <p:nvPr/>
        </p:nvGrpSpPr>
        <p:grpSpPr>
          <a:xfrm>
            <a:off x="6315381" y="3007570"/>
            <a:ext cx="561242" cy="401875"/>
            <a:chOff x="2627784" y="2680979"/>
            <a:chExt cx="630073" cy="516696"/>
          </a:xfrm>
        </p:grpSpPr>
        <p:sp>
          <p:nvSpPr>
            <p:cNvPr id="270" name="Textfeld 269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Textfeld 270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72" name="Textfeld 271"/>
            <p:cNvSpPr txBox="1"/>
            <p:nvPr/>
          </p:nvSpPr>
          <p:spPr>
            <a:xfrm>
              <a:off x="2832791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II,3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82" name="Gerade Verbindung 281"/>
          <p:cNvCxnSpPr/>
          <p:nvPr/>
        </p:nvCxnSpPr>
        <p:spPr>
          <a:xfrm>
            <a:off x="118357" y="2112753"/>
            <a:ext cx="20338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uppieren 30"/>
          <p:cNvGrpSpPr/>
          <p:nvPr/>
        </p:nvGrpSpPr>
        <p:grpSpPr>
          <a:xfrm>
            <a:off x="35495" y="4292813"/>
            <a:ext cx="406157" cy="380146"/>
            <a:chOff x="2627786" y="2708917"/>
            <a:chExt cx="455969" cy="488759"/>
          </a:xfrm>
        </p:grpSpPr>
        <p:sp>
          <p:nvSpPr>
            <p:cNvPr id="284" name="Textfeld 283"/>
            <p:cNvSpPr txBox="1"/>
            <p:nvPr/>
          </p:nvSpPr>
          <p:spPr>
            <a:xfrm>
              <a:off x="2824252" y="2861320"/>
              <a:ext cx="259503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285" name="Textfeld 284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cxnSp>
        <p:nvCxnSpPr>
          <p:cNvPr id="292" name="Gerade Verbindung 291"/>
          <p:cNvCxnSpPr/>
          <p:nvPr/>
        </p:nvCxnSpPr>
        <p:spPr>
          <a:xfrm>
            <a:off x="99638" y="4653136"/>
            <a:ext cx="89368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>
            <a:off x="2408734" y="2256769"/>
            <a:ext cx="20338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>
            <a:off x="4759047" y="2400785"/>
            <a:ext cx="20338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/>
          <p:cNvGrpSpPr/>
          <p:nvPr/>
        </p:nvGrpSpPr>
        <p:grpSpPr>
          <a:xfrm>
            <a:off x="19653" y="1764349"/>
            <a:ext cx="484705" cy="380143"/>
            <a:chOff x="99638" y="2132854"/>
            <a:chExt cx="484705" cy="380143"/>
          </a:xfrm>
        </p:grpSpPr>
        <p:sp>
          <p:nvSpPr>
            <p:cNvPr id="295" name="Textfeld 294"/>
            <p:cNvSpPr txBox="1"/>
            <p:nvPr/>
          </p:nvSpPr>
          <p:spPr>
            <a:xfrm>
              <a:off x="274643" y="22513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Textfeld 295"/>
            <p:cNvSpPr txBox="1"/>
            <p:nvPr/>
          </p:nvSpPr>
          <p:spPr>
            <a:xfrm>
              <a:off x="99638" y="2132854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97" name="Textfeld 296"/>
            <p:cNvSpPr txBox="1"/>
            <p:nvPr/>
          </p:nvSpPr>
          <p:spPr>
            <a:xfrm>
              <a:off x="292062" y="21328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0" name="Gruppieren 149"/>
          <p:cNvGrpSpPr/>
          <p:nvPr/>
        </p:nvGrpSpPr>
        <p:grpSpPr>
          <a:xfrm>
            <a:off x="2328749" y="1908365"/>
            <a:ext cx="484706" cy="380143"/>
            <a:chOff x="2408734" y="2356879"/>
            <a:chExt cx="484706" cy="380143"/>
          </a:xfrm>
        </p:grpSpPr>
        <p:sp>
          <p:nvSpPr>
            <p:cNvPr id="298" name="Textfeld 297"/>
            <p:cNvSpPr txBox="1"/>
            <p:nvPr/>
          </p:nvSpPr>
          <p:spPr>
            <a:xfrm>
              <a:off x="2583740" y="247541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Textfeld 298"/>
            <p:cNvSpPr txBox="1"/>
            <p:nvPr/>
          </p:nvSpPr>
          <p:spPr>
            <a:xfrm>
              <a:off x="2408734" y="2356879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00" name="Textfeld 299"/>
            <p:cNvSpPr txBox="1"/>
            <p:nvPr/>
          </p:nvSpPr>
          <p:spPr>
            <a:xfrm>
              <a:off x="2601159" y="235687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49" name="Gruppieren 148"/>
          <p:cNvGrpSpPr/>
          <p:nvPr/>
        </p:nvGrpSpPr>
        <p:grpSpPr>
          <a:xfrm>
            <a:off x="4679062" y="2052381"/>
            <a:ext cx="484705" cy="380143"/>
            <a:chOff x="4759047" y="2636910"/>
            <a:chExt cx="484705" cy="380143"/>
          </a:xfrm>
        </p:grpSpPr>
        <p:sp>
          <p:nvSpPr>
            <p:cNvPr id="301" name="Textfeld 300"/>
            <p:cNvSpPr txBox="1"/>
            <p:nvPr/>
          </p:nvSpPr>
          <p:spPr>
            <a:xfrm>
              <a:off x="4934052" y="2755443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Textfeld 301"/>
            <p:cNvSpPr txBox="1"/>
            <p:nvPr/>
          </p:nvSpPr>
          <p:spPr>
            <a:xfrm>
              <a:off x="4759047" y="263691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03" name="Textfeld 302"/>
            <p:cNvSpPr txBox="1"/>
            <p:nvPr/>
          </p:nvSpPr>
          <p:spPr>
            <a:xfrm>
              <a:off x="4951472" y="263691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4" name="Gruppieren 393"/>
          <p:cNvGrpSpPr/>
          <p:nvPr/>
        </p:nvGrpSpPr>
        <p:grpSpPr>
          <a:xfrm>
            <a:off x="5226762" y="2852936"/>
            <a:ext cx="1026260" cy="1065337"/>
            <a:chOff x="5226762" y="2842318"/>
            <a:chExt cx="1026260" cy="1065337"/>
          </a:xfrm>
        </p:grpSpPr>
        <p:cxnSp>
          <p:nvCxnSpPr>
            <p:cNvPr id="257" name="Gerade Verbindung 256"/>
            <p:cNvCxnSpPr/>
            <p:nvPr/>
          </p:nvCxnSpPr>
          <p:spPr>
            <a:xfrm flipH="1">
              <a:off x="5483323" y="3212976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257"/>
            <p:cNvCxnSpPr/>
            <p:nvPr/>
          </p:nvCxnSpPr>
          <p:spPr>
            <a:xfrm flipH="1">
              <a:off x="5482049" y="3502866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 Verbindung 258"/>
            <p:cNvCxnSpPr/>
            <p:nvPr/>
          </p:nvCxnSpPr>
          <p:spPr>
            <a:xfrm flipH="1">
              <a:off x="6012160" y="3348864"/>
              <a:ext cx="240862" cy="1521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/>
            <p:nvPr/>
          </p:nvCxnSpPr>
          <p:spPr>
            <a:xfrm flipH="1" flipV="1">
              <a:off x="6002867" y="3208867"/>
              <a:ext cx="233784" cy="1315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uppieren 15"/>
            <p:cNvGrpSpPr/>
            <p:nvPr/>
          </p:nvGrpSpPr>
          <p:grpSpPr>
            <a:xfrm flipH="1">
              <a:off x="5226762" y="3208870"/>
              <a:ext cx="259649" cy="296329"/>
              <a:chOff x="3992482" y="2384908"/>
              <a:chExt cx="291494" cy="380994"/>
            </a:xfrm>
          </p:grpSpPr>
          <p:cxnSp>
            <p:nvCxnSpPr>
              <p:cNvPr id="262" name="Gerade Verbindung 261"/>
              <p:cNvCxnSpPr/>
              <p:nvPr/>
            </p:nvCxnSpPr>
            <p:spPr>
              <a:xfrm flipH="1">
                <a:off x="3992489" y="2564899"/>
                <a:ext cx="291487" cy="20100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Gerade Verbindung 262"/>
              <p:cNvCxnSpPr/>
              <p:nvPr/>
            </p:nvCxnSpPr>
            <p:spPr>
              <a:xfrm flipH="1" flipV="1">
                <a:off x="3992482" y="2384908"/>
                <a:ext cx="291486" cy="1799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Gerade Verbindung mit Pfeil 263"/>
            <p:cNvCxnSpPr/>
            <p:nvPr/>
          </p:nvCxnSpPr>
          <p:spPr>
            <a:xfrm>
              <a:off x="5556484" y="321297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uppieren 35"/>
            <p:cNvGrpSpPr/>
            <p:nvPr/>
          </p:nvGrpSpPr>
          <p:grpSpPr>
            <a:xfrm>
              <a:off x="5550157" y="3527509"/>
              <a:ext cx="406157" cy="380146"/>
              <a:chOff x="2627786" y="2708917"/>
              <a:chExt cx="455969" cy="488759"/>
            </a:xfrm>
          </p:grpSpPr>
          <p:sp>
            <p:nvSpPr>
              <p:cNvPr id="274" name="Textfeld 273"/>
              <p:cNvSpPr txBox="1"/>
              <p:nvPr/>
            </p:nvSpPr>
            <p:spPr>
              <a:xfrm>
                <a:off x="2824252" y="2861320"/>
                <a:ext cx="259503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  <p:sp>
            <p:nvSpPr>
              <p:cNvPr id="275" name="Textfeld 274"/>
              <p:cNvSpPr txBox="1"/>
              <p:nvPr/>
            </p:nvSpPr>
            <p:spPr>
              <a:xfrm>
                <a:off x="2627786" y="2708917"/>
                <a:ext cx="387273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276" name="Gruppieren 39"/>
            <p:cNvGrpSpPr/>
            <p:nvPr/>
          </p:nvGrpSpPr>
          <p:grpSpPr>
            <a:xfrm>
              <a:off x="5552802" y="2887904"/>
              <a:ext cx="433957" cy="380146"/>
              <a:chOff x="2627784" y="2708917"/>
              <a:chExt cx="487178" cy="488759"/>
            </a:xfrm>
          </p:grpSpPr>
          <p:sp>
            <p:nvSpPr>
              <p:cNvPr id="277" name="Textfeld 276"/>
              <p:cNvSpPr txBox="1"/>
              <p:nvPr/>
            </p:nvSpPr>
            <p:spPr>
              <a:xfrm>
                <a:off x="2815868" y="2861320"/>
                <a:ext cx="29909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" name="Textfeld 277"/>
              <p:cNvSpPr txBox="1"/>
              <p:nvPr/>
            </p:nvSpPr>
            <p:spPr>
              <a:xfrm>
                <a:off x="2627784" y="2708917"/>
                <a:ext cx="387273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279" name="Gruppieren 42"/>
            <p:cNvGrpSpPr/>
            <p:nvPr/>
          </p:nvGrpSpPr>
          <p:grpSpPr>
            <a:xfrm>
              <a:off x="5508104" y="3163909"/>
              <a:ext cx="578316" cy="380146"/>
              <a:chOff x="2627784" y="2708917"/>
              <a:chExt cx="649242" cy="488759"/>
            </a:xfrm>
          </p:grpSpPr>
          <p:sp>
            <p:nvSpPr>
              <p:cNvPr id="280" name="Textfeld 279"/>
              <p:cNvSpPr txBox="1"/>
              <p:nvPr/>
            </p:nvSpPr>
            <p:spPr>
              <a:xfrm>
                <a:off x="2893352" y="2861320"/>
                <a:ext cx="38367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err="1" smtClean="0">
                    <a:latin typeface="Arial" pitchFamily="34" charset="0"/>
                    <a:cs typeface="Arial" pitchFamily="34" charset="0"/>
                  </a:rPr>
                  <a:t>qq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1" name="Textfeld 280"/>
              <p:cNvSpPr txBox="1"/>
              <p:nvPr/>
            </p:nvSpPr>
            <p:spPr>
              <a:xfrm>
                <a:off x="2627784" y="2708917"/>
                <a:ext cx="462856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Arial" pitchFamily="34" charset="0"/>
                    <a:cs typeface="Arial" pitchFamily="34" charset="0"/>
                  </a:rPr>
                  <a:t>2g</a:t>
                </a:r>
                <a:endParaRPr lang="de-DE" sz="1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0" name="Textfeld 289"/>
            <p:cNvSpPr txBox="1"/>
            <p:nvPr/>
          </p:nvSpPr>
          <p:spPr>
            <a:xfrm>
              <a:off x="5701334" y="2842318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" name="Textfeld 290"/>
            <p:cNvSpPr txBox="1"/>
            <p:nvPr/>
          </p:nvSpPr>
          <p:spPr>
            <a:xfrm>
              <a:off x="5708838" y="351049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Textfeld 309"/>
            <p:cNvSpPr txBox="1"/>
            <p:nvPr/>
          </p:nvSpPr>
          <p:spPr>
            <a:xfrm>
              <a:off x="5741062" y="315787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11" name="Gerade Verbindung 310"/>
          <p:cNvCxnSpPr/>
          <p:nvPr/>
        </p:nvCxnSpPr>
        <p:spPr>
          <a:xfrm flipH="1">
            <a:off x="8524641" y="3456717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311"/>
          <p:cNvCxnSpPr/>
          <p:nvPr/>
        </p:nvCxnSpPr>
        <p:spPr>
          <a:xfrm flipH="1">
            <a:off x="6985243" y="3456717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uppieren 30"/>
          <p:cNvGrpSpPr/>
          <p:nvPr/>
        </p:nvGrpSpPr>
        <p:grpSpPr>
          <a:xfrm>
            <a:off x="6915628" y="3498586"/>
            <a:ext cx="522769" cy="401875"/>
            <a:chOff x="2627784" y="2680979"/>
            <a:chExt cx="586882" cy="516696"/>
          </a:xfrm>
        </p:grpSpPr>
        <p:sp>
          <p:nvSpPr>
            <p:cNvPr id="322" name="Textfeld 321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feld 322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2832791" y="2680979"/>
              <a:ext cx="381875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I,4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5" name="Gruppieren 31"/>
          <p:cNvGrpSpPr/>
          <p:nvPr/>
        </p:nvGrpSpPr>
        <p:grpSpPr>
          <a:xfrm>
            <a:off x="8570062" y="3062843"/>
            <a:ext cx="561243" cy="401875"/>
            <a:chOff x="2627784" y="2680979"/>
            <a:chExt cx="630075" cy="516696"/>
          </a:xfrm>
        </p:grpSpPr>
        <p:sp>
          <p:nvSpPr>
            <p:cNvPr id="326" name="Textfeld 325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Textfeld 326"/>
            <p:cNvSpPr txBox="1"/>
            <p:nvPr/>
          </p:nvSpPr>
          <p:spPr>
            <a:xfrm>
              <a:off x="2627784" y="2708919"/>
              <a:ext cx="387274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28" name="Textfeld 327"/>
            <p:cNvSpPr txBox="1"/>
            <p:nvPr/>
          </p:nvSpPr>
          <p:spPr>
            <a:xfrm>
              <a:off x="2832793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II,4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40" name="Gerade Verbindung 339"/>
          <p:cNvCxnSpPr/>
          <p:nvPr/>
        </p:nvCxnSpPr>
        <p:spPr>
          <a:xfrm>
            <a:off x="7030666" y="2538841"/>
            <a:ext cx="203381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uppieren 147"/>
          <p:cNvGrpSpPr/>
          <p:nvPr/>
        </p:nvGrpSpPr>
        <p:grpSpPr>
          <a:xfrm>
            <a:off x="6950681" y="2144492"/>
            <a:ext cx="484705" cy="380143"/>
            <a:chOff x="7030666" y="2878999"/>
            <a:chExt cx="484705" cy="380143"/>
          </a:xfrm>
        </p:grpSpPr>
        <p:sp>
          <p:nvSpPr>
            <p:cNvPr id="341" name="Textfeld 340"/>
            <p:cNvSpPr txBox="1"/>
            <p:nvPr/>
          </p:nvSpPr>
          <p:spPr>
            <a:xfrm>
              <a:off x="7205671" y="299753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feld 341"/>
            <p:cNvSpPr txBox="1"/>
            <p:nvPr/>
          </p:nvSpPr>
          <p:spPr>
            <a:xfrm>
              <a:off x="7030666" y="2878999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43" name="Textfeld 342"/>
            <p:cNvSpPr txBox="1"/>
            <p:nvPr/>
          </p:nvSpPr>
          <p:spPr>
            <a:xfrm>
              <a:off x="7223091" y="287899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61" name="Gruppieren 31"/>
          <p:cNvGrpSpPr/>
          <p:nvPr/>
        </p:nvGrpSpPr>
        <p:grpSpPr>
          <a:xfrm>
            <a:off x="1703179" y="2658118"/>
            <a:ext cx="561242" cy="401875"/>
            <a:chOff x="2627784" y="2680979"/>
            <a:chExt cx="630073" cy="516696"/>
          </a:xfrm>
        </p:grpSpPr>
        <p:sp>
          <p:nvSpPr>
            <p:cNvPr id="162" name="Textfeld 161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2832791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II,1</a:t>
              </a:r>
              <a:endParaRPr lang="de-DE" sz="1100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5" name="Gerade Verbindung 164"/>
          <p:cNvCxnSpPr/>
          <p:nvPr/>
        </p:nvCxnSpPr>
        <p:spPr>
          <a:xfrm flipH="1">
            <a:off x="1657812" y="3005986"/>
            <a:ext cx="51313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/>
          <p:cNvCxnSpPr/>
          <p:nvPr/>
        </p:nvCxnSpPr>
        <p:spPr>
          <a:xfrm flipH="1">
            <a:off x="3923928" y="4365104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/>
          <p:nvPr/>
        </p:nvCxnSpPr>
        <p:spPr>
          <a:xfrm flipH="1">
            <a:off x="115971" y="2942445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/>
          <p:cNvCxnSpPr/>
          <p:nvPr/>
        </p:nvCxnSpPr>
        <p:spPr>
          <a:xfrm flipH="1">
            <a:off x="2403293" y="3086364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/>
          <p:cNvCxnSpPr/>
          <p:nvPr/>
        </p:nvCxnSpPr>
        <p:spPr>
          <a:xfrm flipH="1">
            <a:off x="1657812" y="2340413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/>
          <p:nvPr/>
        </p:nvCxnSpPr>
        <p:spPr>
          <a:xfrm flipH="1">
            <a:off x="115971" y="3081699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/>
          <p:cNvCxnSpPr/>
          <p:nvPr/>
        </p:nvCxnSpPr>
        <p:spPr>
          <a:xfrm flipH="1">
            <a:off x="2403293" y="3212976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/>
          <p:nvPr/>
        </p:nvCxnSpPr>
        <p:spPr>
          <a:xfrm flipH="1">
            <a:off x="4716016" y="3422684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/>
          <p:nvPr/>
        </p:nvCxnSpPr>
        <p:spPr>
          <a:xfrm flipH="1">
            <a:off x="6985794" y="3519792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/>
          <p:cNvCxnSpPr/>
          <p:nvPr/>
        </p:nvCxnSpPr>
        <p:spPr>
          <a:xfrm flipH="1">
            <a:off x="3940862" y="2484429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178"/>
          <p:cNvCxnSpPr/>
          <p:nvPr/>
        </p:nvCxnSpPr>
        <p:spPr>
          <a:xfrm flipH="1">
            <a:off x="6278986" y="2628445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 flipH="1">
            <a:off x="8540907" y="2768189"/>
            <a:ext cx="5131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 flipH="1">
            <a:off x="6300192" y="4365104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 flipH="1">
            <a:off x="8532440" y="4365104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/>
          <p:cNvCxnSpPr/>
          <p:nvPr/>
        </p:nvCxnSpPr>
        <p:spPr>
          <a:xfrm flipH="1">
            <a:off x="4716016" y="3304069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 flipH="1">
            <a:off x="6986404" y="3401177"/>
            <a:ext cx="5131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feld 189"/>
          <p:cNvSpPr txBox="1"/>
          <p:nvPr/>
        </p:nvSpPr>
        <p:spPr>
          <a:xfrm>
            <a:off x="35496" y="53226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0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2" name="Gerade Verbindung mit Pfeil 191"/>
          <p:cNvCxnSpPr/>
          <p:nvPr/>
        </p:nvCxnSpPr>
        <p:spPr>
          <a:xfrm>
            <a:off x="2051720" y="436510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4355976" y="436510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/>
          <p:cNvCxnSpPr/>
          <p:nvPr/>
        </p:nvCxnSpPr>
        <p:spPr>
          <a:xfrm>
            <a:off x="6732240" y="436510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/>
          <p:cNvCxnSpPr/>
          <p:nvPr/>
        </p:nvCxnSpPr>
        <p:spPr>
          <a:xfrm>
            <a:off x="8964488" y="4365104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/>
          <p:cNvCxnSpPr/>
          <p:nvPr/>
        </p:nvCxnSpPr>
        <p:spPr>
          <a:xfrm>
            <a:off x="6660232" y="2412421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/>
          <p:nvPr/>
        </p:nvCxnSpPr>
        <p:spPr>
          <a:xfrm>
            <a:off x="8964488" y="2552165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/>
          <p:nvPr/>
        </p:nvCxnSpPr>
        <p:spPr>
          <a:xfrm>
            <a:off x="2051720" y="2124389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mit Pfeil 345"/>
          <p:cNvCxnSpPr/>
          <p:nvPr/>
        </p:nvCxnSpPr>
        <p:spPr>
          <a:xfrm>
            <a:off x="4355976" y="2268405"/>
            <a:ext cx="0" cy="216024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Gerade Verbindung mit Pfeil 347"/>
          <p:cNvCxnSpPr/>
          <p:nvPr/>
        </p:nvCxnSpPr>
        <p:spPr>
          <a:xfrm flipV="1">
            <a:off x="1763688" y="2348880"/>
            <a:ext cx="0" cy="864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/>
          <p:nvPr/>
        </p:nvCxnSpPr>
        <p:spPr>
          <a:xfrm>
            <a:off x="1763688" y="3212976"/>
            <a:ext cx="0" cy="11521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4067944" y="3284984"/>
            <a:ext cx="0" cy="1080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6372200" y="3356992"/>
            <a:ext cx="0" cy="100811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rade Verbindung mit Pfeil 358"/>
          <p:cNvCxnSpPr/>
          <p:nvPr/>
        </p:nvCxnSpPr>
        <p:spPr>
          <a:xfrm>
            <a:off x="8604448" y="3429000"/>
            <a:ext cx="0" cy="9361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 Verbindung mit Pfeil 360"/>
          <p:cNvCxnSpPr/>
          <p:nvPr/>
        </p:nvCxnSpPr>
        <p:spPr>
          <a:xfrm flipV="1">
            <a:off x="4067944" y="2492896"/>
            <a:ext cx="0" cy="792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Gerade Verbindung mit Pfeil 361"/>
          <p:cNvCxnSpPr/>
          <p:nvPr/>
        </p:nvCxnSpPr>
        <p:spPr>
          <a:xfrm flipV="1">
            <a:off x="6372200" y="2636912"/>
            <a:ext cx="0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uppieren 30"/>
          <p:cNvGrpSpPr/>
          <p:nvPr/>
        </p:nvGrpSpPr>
        <p:grpSpPr>
          <a:xfrm>
            <a:off x="1746310" y="3995016"/>
            <a:ext cx="881474" cy="414007"/>
            <a:chOff x="2627786" y="2665379"/>
            <a:chExt cx="989582" cy="532297"/>
          </a:xfrm>
        </p:grpSpPr>
        <p:sp>
          <p:nvSpPr>
            <p:cNvPr id="368" name="Textfeld 367"/>
            <p:cNvSpPr txBox="1"/>
            <p:nvPr/>
          </p:nvSpPr>
          <p:spPr>
            <a:xfrm>
              <a:off x="2824260" y="2861320"/>
              <a:ext cx="383675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Textfeld 368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70" name="Textfeld 369"/>
            <p:cNvSpPr txBox="1"/>
            <p:nvPr/>
          </p:nvSpPr>
          <p:spPr>
            <a:xfrm>
              <a:off x="2817984" y="2665379"/>
              <a:ext cx="799384" cy="336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coupling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1" name="Gruppieren 30"/>
          <p:cNvGrpSpPr/>
          <p:nvPr/>
        </p:nvGrpSpPr>
        <p:grpSpPr>
          <a:xfrm>
            <a:off x="1772156" y="2306545"/>
            <a:ext cx="596139" cy="414007"/>
            <a:chOff x="2627786" y="2665379"/>
            <a:chExt cx="669252" cy="532297"/>
          </a:xfrm>
        </p:grpSpPr>
        <p:sp>
          <p:nvSpPr>
            <p:cNvPr id="372" name="Textfeld 371"/>
            <p:cNvSpPr txBox="1"/>
            <p:nvPr/>
          </p:nvSpPr>
          <p:spPr>
            <a:xfrm>
              <a:off x="2824260" y="2861320"/>
              <a:ext cx="383675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3" name="Textfeld 372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74" name="Textfeld 373"/>
            <p:cNvSpPr txBox="1"/>
            <p:nvPr/>
          </p:nvSpPr>
          <p:spPr>
            <a:xfrm>
              <a:off x="2817983" y="2665379"/>
              <a:ext cx="479055" cy="336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ro,1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5" name="Gruppieren 30"/>
          <p:cNvGrpSpPr/>
          <p:nvPr/>
        </p:nvGrpSpPr>
        <p:grpSpPr>
          <a:xfrm>
            <a:off x="4067951" y="2438929"/>
            <a:ext cx="596142" cy="414007"/>
            <a:chOff x="2627786" y="2665379"/>
            <a:chExt cx="669256" cy="532297"/>
          </a:xfrm>
        </p:grpSpPr>
        <p:sp>
          <p:nvSpPr>
            <p:cNvPr id="376" name="Textfeld 375"/>
            <p:cNvSpPr txBox="1"/>
            <p:nvPr/>
          </p:nvSpPr>
          <p:spPr>
            <a:xfrm>
              <a:off x="2824260" y="2861320"/>
              <a:ext cx="383675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7" name="Textfeld 376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78" name="Textfeld 377"/>
            <p:cNvSpPr txBox="1"/>
            <p:nvPr/>
          </p:nvSpPr>
          <p:spPr>
            <a:xfrm>
              <a:off x="2817987" y="2665379"/>
              <a:ext cx="479055" cy="336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ro,2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9" name="Gruppieren 30"/>
          <p:cNvGrpSpPr/>
          <p:nvPr/>
        </p:nvGrpSpPr>
        <p:grpSpPr>
          <a:xfrm>
            <a:off x="6372198" y="2564904"/>
            <a:ext cx="596144" cy="414007"/>
            <a:chOff x="2627786" y="2665379"/>
            <a:chExt cx="669259" cy="532297"/>
          </a:xfrm>
        </p:grpSpPr>
        <p:sp>
          <p:nvSpPr>
            <p:cNvPr id="380" name="Textfeld 379"/>
            <p:cNvSpPr txBox="1"/>
            <p:nvPr/>
          </p:nvSpPr>
          <p:spPr>
            <a:xfrm>
              <a:off x="2824260" y="2861320"/>
              <a:ext cx="383675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1" name="Textfeld 380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82" name="Textfeld 381"/>
            <p:cNvSpPr txBox="1"/>
            <p:nvPr/>
          </p:nvSpPr>
          <p:spPr>
            <a:xfrm>
              <a:off x="2817989" y="2665379"/>
              <a:ext cx="479056" cy="336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ro,3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3" name="Gruppieren 30"/>
          <p:cNvGrpSpPr/>
          <p:nvPr/>
        </p:nvGrpSpPr>
        <p:grpSpPr>
          <a:xfrm>
            <a:off x="8549377" y="2710027"/>
            <a:ext cx="596143" cy="414007"/>
            <a:chOff x="2627786" y="2665379"/>
            <a:chExt cx="669257" cy="532297"/>
          </a:xfrm>
        </p:grpSpPr>
        <p:sp>
          <p:nvSpPr>
            <p:cNvPr id="384" name="Textfeld 383"/>
            <p:cNvSpPr txBox="1"/>
            <p:nvPr/>
          </p:nvSpPr>
          <p:spPr>
            <a:xfrm>
              <a:off x="2824260" y="2861320"/>
              <a:ext cx="383675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5" name="Textfeld 384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86" name="Textfeld 385"/>
            <p:cNvSpPr txBox="1"/>
            <p:nvPr/>
          </p:nvSpPr>
          <p:spPr>
            <a:xfrm>
              <a:off x="2817988" y="2665379"/>
              <a:ext cx="479055" cy="336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ro,4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5" name="Gruppieren 394"/>
          <p:cNvGrpSpPr/>
          <p:nvPr/>
        </p:nvGrpSpPr>
        <p:grpSpPr>
          <a:xfrm>
            <a:off x="2915808" y="2636912"/>
            <a:ext cx="1026273" cy="1065337"/>
            <a:chOff x="5226749" y="2842318"/>
            <a:chExt cx="1026273" cy="1065337"/>
          </a:xfrm>
        </p:grpSpPr>
        <p:cxnSp>
          <p:nvCxnSpPr>
            <p:cNvPr id="396" name="Gerade Verbindung 395"/>
            <p:cNvCxnSpPr/>
            <p:nvPr/>
          </p:nvCxnSpPr>
          <p:spPr>
            <a:xfrm flipH="1">
              <a:off x="5483323" y="3212976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Gerade Verbindung 396"/>
            <p:cNvCxnSpPr/>
            <p:nvPr/>
          </p:nvCxnSpPr>
          <p:spPr>
            <a:xfrm flipH="1">
              <a:off x="5480905" y="3498590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Gerade Verbindung 397"/>
            <p:cNvCxnSpPr/>
            <p:nvPr/>
          </p:nvCxnSpPr>
          <p:spPr>
            <a:xfrm flipH="1">
              <a:off x="6012160" y="3348864"/>
              <a:ext cx="240862" cy="1521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Gerade Verbindung 398"/>
            <p:cNvCxnSpPr/>
            <p:nvPr/>
          </p:nvCxnSpPr>
          <p:spPr>
            <a:xfrm flipH="1" flipV="1">
              <a:off x="6002867" y="3208867"/>
              <a:ext cx="233784" cy="1315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Gruppieren 15"/>
            <p:cNvGrpSpPr/>
            <p:nvPr/>
          </p:nvGrpSpPr>
          <p:grpSpPr>
            <a:xfrm flipH="1">
              <a:off x="5226749" y="3208873"/>
              <a:ext cx="259653" cy="296331"/>
              <a:chOff x="3992471" y="2384908"/>
              <a:chExt cx="291497" cy="380996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 flipH="1">
                <a:off x="3992471" y="2564901"/>
                <a:ext cx="291486" cy="20100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 flipH="1" flipV="1">
                <a:off x="3992482" y="2384908"/>
                <a:ext cx="291486" cy="1799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1" name="Gerade Verbindung mit Pfeil 400"/>
            <p:cNvCxnSpPr/>
            <p:nvPr/>
          </p:nvCxnSpPr>
          <p:spPr>
            <a:xfrm>
              <a:off x="5556484" y="321297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uppieren 35"/>
            <p:cNvGrpSpPr/>
            <p:nvPr/>
          </p:nvGrpSpPr>
          <p:grpSpPr>
            <a:xfrm>
              <a:off x="5550157" y="3527509"/>
              <a:ext cx="406157" cy="380146"/>
              <a:chOff x="2627786" y="2708917"/>
              <a:chExt cx="455969" cy="488759"/>
            </a:xfrm>
          </p:grpSpPr>
          <p:sp>
            <p:nvSpPr>
              <p:cNvPr id="412" name="Textfeld 411"/>
              <p:cNvSpPr txBox="1"/>
              <p:nvPr/>
            </p:nvSpPr>
            <p:spPr>
              <a:xfrm>
                <a:off x="2824252" y="2861320"/>
                <a:ext cx="259503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  <p:sp>
            <p:nvSpPr>
              <p:cNvPr id="413" name="Textfeld 412"/>
              <p:cNvSpPr txBox="1"/>
              <p:nvPr/>
            </p:nvSpPr>
            <p:spPr>
              <a:xfrm>
                <a:off x="2627786" y="2708917"/>
                <a:ext cx="387273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403" name="Gruppieren 39"/>
            <p:cNvGrpSpPr/>
            <p:nvPr/>
          </p:nvGrpSpPr>
          <p:grpSpPr>
            <a:xfrm>
              <a:off x="5552802" y="2887904"/>
              <a:ext cx="433957" cy="380146"/>
              <a:chOff x="2627784" y="2708917"/>
              <a:chExt cx="487178" cy="488759"/>
            </a:xfrm>
          </p:grpSpPr>
          <p:sp>
            <p:nvSpPr>
              <p:cNvPr id="410" name="Textfeld 409"/>
              <p:cNvSpPr txBox="1"/>
              <p:nvPr/>
            </p:nvSpPr>
            <p:spPr>
              <a:xfrm>
                <a:off x="2815868" y="2861320"/>
                <a:ext cx="29909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1" name="Textfeld 410"/>
              <p:cNvSpPr txBox="1"/>
              <p:nvPr/>
            </p:nvSpPr>
            <p:spPr>
              <a:xfrm>
                <a:off x="2627784" y="2708917"/>
                <a:ext cx="387273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404" name="Gruppieren 42"/>
            <p:cNvGrpSpPr/>
            <p:nvPr/>
          </p:nvGrpSpPr>
          <p:grpSpPr>
            <a:xfrm>
              <a:off x="5508104" y="3163909"/>
              <a:ext cx="578316" cy="380146"/>
              <a:chOff x="2627784" y="2708917"/>
              <a:chExt cx="649242" cy="488759"/>
            </a:xfrm>
          </p:grpSpPr>
          <p:sp>
            <p:nvSpPr>
              <p:cNvPr id="408" name="Textfeld 407"/>
              <p:cNvSpPr txBox="1"/>
              <p:nvPr/>
            </p:nvSpPr>
            <p:spPr>
              <a:xfrm>
                <a:off x="2893352" y="2861320"/>
                <a:ext cx="38367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err="1" smtClean="0">
                    <a:latin typeface="Arial" pitchFamily="34" charset="0"/>
                    <a:cs typeface="Arial" pitchFamily="34" charset="0"/>
                  </a:rPr>
                  <a:t>qq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" name="Textfeld 408"/>
              <p:cNvSpPr txBox="1"/>
              <p:nvPr/>
            </p:nvSpPr>
            <p:spPr>
              <a:xfrm>
                <a:off x="2627784" y="2708917"/>
                <a:ext cx="462856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Arial" pitchFamily="34" charset="0"/>
                    <a:cs typeface="Arial" pitchFamily="34" charset="0"/>
                  </a:rPr>
                  <a:t>2g</a:t>
                </a:r>
                <a:endParaRPr lang="de-DE" sz="1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5" name="Textfeld 404"/>
            <p:cNvSpPr txBox="1"/>
            <p:nvPr/>
          </p:nvSpPr>
          <p:spPr>
            <a:xfrm>
              <a:off x="5701334" y="2842318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" name="Textfeld 405"/>
            <p:cNvSpPr txBox="1"/>
            <p:nvPr/>
          </p:nvSpPr>
          <p:spPr>
            <a:xfrm>
              <a:off x="5708838" y="351049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7" name="Textfeld 406"/>
            <p:cNvSpPr txBox="1"/>
            <p:nvPr/>
          </p:nvSpPr>
          <p:spPr>
            <a:xfrm>
              <a:off x="5741062" y="315787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1" name="Gruppieren 440"/>
          <p:cNvGrpSpPr/>
          <p:nvPr/>
        </p:nvGrpSpPr>
        <p:grpSpPr>
          <a:xfrm>
            <a:off x="636961" y="2492896"/>
            <a:ext cx="1026265" cy="1065336"/>
            <a:chOff x="5226757" y="2842318"/>
            <a:chExt cx="1026265" cy="1065336"/>
          </a:xfrm>
        </p:grpSpPr>
        <p:cxnSp>
          <p:nvCxnSpPr>
            <p:cNvPr id="442" name="Gerade Verbindung 441"/>
            <p:cNvCxnSpPr/>
            <p:nvPr/>
          </p:nvCxnSpPr>
          <p:spPr>
            <a:xfrm flipH="1">
              <a:off x="5483323" y="3212976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Gerade Verbindung 442"/>
            <p:cNvCxnSpPr/>
            <p:nvPr/>
          </p:nvCxnSpPr>
          <p:spPr>
            <a:xfrm flipH="1">
              <a:off x="5470018" y="3498590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Gerade Verbindung 443"/>
            <p:cNvCxnSpPr/>
            <p:nvPr/>
          </p:nvCxnSpPr>
          <p:spPr>
            <a:xfrm flipH="1">
              <a:off x="6012160" y="3348864"/>
              <a:ext cx="240862" cy="1521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Gerade Verbindung 444"/>
            <p:cNvCxnSpPr/>
            <p:nvPr/>
          </p:nvCxnSpPr>
          <p:spPr>
            <a:xfrm flipH="1" flipV="1">
              <a:off x="6002867" y="3208867"/>
              <a:ext cx="233784" cy="1315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Gruppieren 15"/>
            <p:cNvGrpSpPr/>
            <p:nvPr/>
          </p:nvGrpSpPr>
          <p:grpSpPr>
            <a:xfrm flipH="1">
              <a:off x="5226757" y="3208869"/>
              <a:ext cx="259648" cy="296332"/>
              <a:chOff x="3992476" y="2384908"/>
              <a:chExt cx="291492" cy="380998"/>
            </a:xfrm>
          </p:grpSpPr>
          <p:cxnSp>
            <p:nvCxnSpPr>
              <p:cNvPr id="460" name="Gerade Verbindung 459"/>
              <p:cNvCxnSpPr/>
              <p:nvPr/>
            </p:nvCxnSpPr>
            <p:spPr>
              <a:xfrm flipH="1">
                <a:off x="3992476" y="2564903"/>
                <a:ext cx="291486" cy="20100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Gerade Verbindung 460"/>
              <p:cNvCxnSpPr/>
              <p:nvPr/>
            </p:nvCxnSpPr>
            <p:spPr>
              <a:xfrm flipH="1" flipV="1">
                <a:off x="3992482" y="2384908"/>
                <a:ext cx="291486" cy="1799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7" name="Gerade Verbindung mit Pfeil 446"/>
            <p:cNvCxnSpPr/>
            <p:nvPr/>
          </p:nvCxnSpPr>
          <p:spPr>
            <a:xfrm>
              <a:off x="5556484" y="321297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8" name="Gruppieren 35"/>
            <p:cNvGrpSpPr/>
            <p:nvPr/>
          </p:nvGrpSpPr>
          <p:grpSpPr>
            <a:xfrm>
              <a:off x="5550157" y="3527509"/>
              <a:ext cx="406156" cy="380145"/>
              <a:chOff x="2627787" y="2708918"/>
              <a:chExt cx="455968" cy="488758"/>
            </a:xfrm>
          </p:grpSpPr>
          <p:sp>
            <p:nvSpPr>
              <p:cNvPr id="458" name="Textfeld 457"/>
              <p:cNvSpPr txBox="1"/>
              <p:nvPr/>
            </p:nvSpPr>
            <p:spPr>
              <a:xfrm>
                <a:off x="2824252" y="2861320"/>
                <a:ext cx="259503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  <p:sp>
            <p:nvSpPr>
              <p:cNvPr id="459" name="Textfeld 458"/>
              <p:cNvSpPr txBox="1"/>
              <p:nvPr/>
            </p:nvSpPr>
            <p:spPr>
              <a:xfrm>
                <a:off x="2627787" y="2708918"/>
                <a:ext cx="387274" cy="435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449" name="Gruppieren 39"/>
            <p:cNvGrpSpPr/>
            <p:nvPr/>
          </p:nvGrpSpPr>
          <p:grpSpPr>
            <a:xfrm>
              <a:off x="5552802" y="2887904"/>
              <a:ext cx="433957" cy="380146"/>
              <a:chOff x="2627784" y="2708917"/>
              <a:chExt cx="487178" cy="488759"/>
            </a:xfrm>
          </p:grpSpPr>
          <p:sp>
            <p:nvSpPr>
              <p:cNvPr id="456" name="Textfeld 455"/>
              <p:cNvSpPr txBox="1"/>
              <p:nvPr/>
            </p:nvSpPr>
            <p:spPr>
              <a:xfrm>
                <a:off x="2815868" y="2861320"/>
                <a:ext cx="29909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7" name="Textfeld 456"/>
              <p:cNvSpPr txBox="1"/>
              <p:nvPr/>
            </p:nvSpPr>
            <p:spPr>
              <a:xfrm>
                <a:off x="2627784" y="2708917"/>
                <a:ext cx="387273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450" name="Gruppieren 42"/>
            <p:cNvGrpSpPr/>
            <p:nvPr/>
          </p:nvGrpSpPr>
          <p:grpSpPr>
            <a:xfrm>
              <a:off x="5508104" y="3163909"/>
              <a:ext cx="578316" cy="380146"/>
              <a:chOff x="2627784" y="2708917"/>
              <a:chExt cx="649242" cy="488759"/>
            </a:xfrm>
          </p:grpSpPr>
          <p:sp>
            <p:nvSpPr>
              <p:cNvPr id="454" name="Textfeld 453"/>
              <p:cNvSpPr txBox="1"/>
              <p:nvPr/>
            </p:nvSpPr>
            <p:spPr>
              <a:xfrm>
                <a:off x="2893352" y="2861320"/>
                <a:ext cx="38367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err="1" smtClean="0">
                    <a:latin typeface="Arial" pitchFamily="34" charset="0"/>
                    <a:cs typeface="Arial" pitchFamily="34" charset="0"/>
                  </a:rPr>
                  <a:t>qq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5" name="Textfeld 454"/>
              <p:cNvSpPr txBox="1"/>
              <p:nvPr/>
            </p:nvSpPr>
            <p:spPr>
              <a:xfrm>
                <a:off x="2627784" y="2708917"/>
                <a:ext cx="462856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Arial" pitchFamily="34" charset="0"/>
                    <a:cs typeface="Arial" pitchFamily="34" charset="0"/>
                  </a:rPr>
                  <a:t>2g</a:t>
                </a:r>
                <a:endParaRPr lang="de-DE" sz="1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51" name="Textfeld 450"/>
            <p:cNvSpPr txBox="1"/>
            <p:nvPr/>
          </p:nvSpPr>
          <p:spPr>
            <a:xfrm>
              <a:off x="5701334" y="2842318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2" name="Textfeld 451"/>
            <p:cNvSpPr txBox="1"/>
            <p:nvPr/>
          </p:nvSpPr>
          <p:spPr>
            <a:xfrm>
              <a:off x="5708838" y="351049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3" name="Textfeld 452"/>
            <p:cNvSpPr txBox="1"/>
            <p:nvPr/>
          </p:nvSpPr>
          <p:spPr>
            <a:xfrm>
              <a:off x="5741062" y="315787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2" name="Gruppieren 461"/>
          <p:cNvGrpSpPr/>
          <p:nvPr/>
        </p:nvGrpSpPr>
        <p:grpSpPr>
          <a:xfrm>
            <a:off x="7498925" y="2949775"/>
            <a:ext cx="1026265" cy="1065337"/>
            <a:chOff x="5226757" y="2842318"/>
            <a:chExt cx="1026265" cy="1065337"/>
          </a:xfrm>
        </p:grpSpPr>
        <p:cxnSp>
          <p:nvCxnSpPr>
            <p:cNvPr id="463" name="Gerade Verbindung 462"/>
            <p:cNvCxnSpPr/>
            <p:nvPr/>
          </p:nvCxnSpPr>
          <p:spPr>
            <a:xfrm flipH="1">
              <a:off x="5483323" y="3212976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Gerade Verbindung 463"/>
            <p:cNvCxnSpPr/>
            <p:nvPr/>
          </p:nvCxnSpPr>
          <p:spPr>
            <a:xfrm flipH="1">
              <a:off x="5488313" y="3505998"/>
              <a:ext cx="5131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Gerade Verbindung 464"/>
            <p:cNvCxnSpPr/>
            <p:nvPr/>
          </p:nvCxnSpPr>
          <p:spPr>
            <a:xfrm flipH="1">
              <a:off x="6012160" y="3348864"/>
              <a:ext cx="240862" cy="15214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Gerade Verbindung 465"/>
            <p:cNvCxnSpPr/>
            <p:nvPr/>
          </p:nvCxnSpPr>
          <p:spPr>
            <a:xfrm flipH="1" flipV="1">
              <a:off x="6002867" y="3208867"/>
              <a:ext cx="233784" cy="1315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7" name="Gruppieren 15"/>
            <p:cNvGrpSpPr/>
            <p:nvPr/>
          </p:nvGrpSpPr>
          <p:grpSpPr>
            <a:xfrm flipH="1">
              <a:off x="5226757" y="3208869"/>
              <a:ext cx="259648" cy="296332"/>
              <a:chOff x="3992476" y="2384908"/>
              <a:chExt cx="291492" cy="380998"/>
            </a:xfrm>
          </p:grpSpPr>
          <p:cxnSp>
            <p:nvCxnSpPr>
              <p:cNvPr id="481" name="Gerade Verbindung 480"/>
              <p:cNvCxnSpPr/>
              <p:nvPr/>
            </p:nvCxnSpPr>
            <p:spPr>
              <a:xfrm flipH="1">
                <a:off x="3992476" y="2564903"/>
                <a:ext cx="291486" cy="20100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Gerade Verbindung 481"/>
              <p:cNvCxnSpPr/>
              <p:nvPr/>
            </p:nvCxnSpPr>
            <p:spPr>
              <a:xfrm flipH="1" flipV="1">
                <a:off x="3992482" y="2384908"/>
                <a:ext cx="291486" cy="1799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8" name="Gerade Verbindung mit Pfeil 467"/>
            <p:cNvCxnSpPr/>
            <p:nvPr/>
          </p:nvCxnSpPr>
          <p:spPr>
            <a:xfrm>
              <a:off x="5556484" y="321297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9" name="Gruppieren 35"/>
            <p:cNvGrpSpPr/>
            <p:nvPr/>
          </p:nvGrpSpPr>
          <p:grpSpPr>
            <a:xfrm>
              <a:off x="5550157" y="3527509"/>
              <a:ext cx="406157" cy="380146"/>
              <a:chOff x="2627786" y="2708917"/>
              <a:chExt cx="455969" cy="488759"/>
            </a:xfrm>
          </p:grpSpPr>
          <p:sp>
            <p:nvSpPr>
              <p:cNvPr id="479" name="Textfeld 478"/>
              <p:cNvSpPr txBox="1"/>
              <p:nvPr/>
            </p:nvSpPr>
            <p:spPr>
              <a:xfrm>
                <a:off x="2824252" y="2861320"/>
                <a:ext cx="259503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  <p:sp>
            <p:nvSpPr>
              <p:cNvPr id="480" name="Textfeld 479"/>
              <p:cNvSpPr txBox="1"/>
              <p:nvPr/>
            </p:nvSpPr>
            <p:spPr>
              <a:xfrm>
                <a:off x="2627786" y="2708917"/>
                <a:ext cx="387273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470" name="Gruppieren 39"/>
            <p:cNvGrpSpPr/>
            <p:nvPr/>
          </p:nvGrpSpPr>
          <p:grpSpPr>
            <a:xfrm>
              <a:off x="5552802" y="2887904"/>
              <a:ext cx="433957" cy="380146"/>
              <a:chOff x="2627784" y="2708917"/>
              <a:chExt cx="487178" cy="488759"/>
            </a:xfrm>
          </p:grpSpPr>
          <p:sp>
            <p:nvSpPr>
              <p:cNvPr id="477" name="Textfeld 476"/>
              <p:cNvSpPr txBox="1"/>
              <p:nvPr/>
            </p:nvSpPr>
            <p:spPr>
              <a:xfrm>
                <a:off x="2815868" y="2861320"/>
                <a:ext cx="29909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8" name="Textfeld 477"/>
              <p:cNvSpPr txBox="1"/>
              <p:nvPr/>
            </p:nvSpPr>
            <p:spPr>
              <a:xfrm>
                <a:off x="2627784" y="2708917"/>
                <a:ext cx="387273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>
                    <a:latin typeface="Arial" pitchFamily="34" charset="0"/>
                    <a:cs typeface="Arial" pitchFamily="34" charset="0"/>
                  </a:rPr>
                  <a:t>ω</a:t>
                </a:r>
              </a:p>
            </p:txBody>
          </p:sp>
        </p:grpSp>
        <p:grpSp>
          <p:nvGrpSpPr>
            <p:cNvPr id="471" name="Gruppieren 42"/>
            <p:cNvGrpSpPr/>
            <p:nvPr/>
          </p:nvGrpSpPr>
          <p:grpSpPr>
            <a:xfrm>
              <a:off x="5508104" y="3163909"/>
              <a:ext cx="578316" cy="380146"/>
              <a:chOff x="2627784" y="2708917"/>
              <a:chExt cx="649242" cy="488759"/>
            </a:xfrm>
          </p:grpSpPr>
          <p:sp>
            <p:nvSpPr>
              <p:cNvPr id="475" name="Textfeld 474"/>
              <p:cNvSpPr txBox="1"/>
              <p:nvPr/>
            </p:nvSpPr>
            <p:spPr>
              <a:xfrm>
                <a:off x="2893352" y="2861320"/>
                <a:ext cx="38367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 err="1" smtClean="0">
                    <a:latin typeface="Arial" pitchFamily="34" charset="0"/>
                    <a:cs typeface="Arial" pitchFamily="34" charset="0"/>
                  </a:rPr>
                  <a:t>qq</a:t>
                </a:r>
                <a:endParaRPr lang="de-DE" sz="11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6" name="Textfeld 475"/>
              <p:cNvSpPr txBox="1"/>
              <p:nvPr/>
            </p:nvSpPr>
            <p:spPr>
              <a:xfrm>
                <a:off x="2627784" y="2708917"/>
                <a:ext cx="462856" cy="435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smtClean="0">
                    <a:latin typeface="Arial" pitchFamily="34" charset="0"/>
                    <a:cs typeface="Arial" pitchFamily="34" charset="0"/>
                  </a:rPr>
                  <a:t>2g</a:t>
                </a:r>
                <a:endParaRPr lang="de-DE" sz="1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72" name="Textfeld 471"/>
            <p:cNvSpPr txBox="1"/>
            <p:nvPr/>
          </p:nvSpPr>
          <p:spPr>
            <a:xfrm>
              <a:off x="5701334" y="2842318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Textfeld 472"/>
            <p:cNvSpPr txBox="1"/>
            <p:nvPr/>
          </p:nvSpPr>
          <p:spPr>
            <a:xfrm>
              <a:off x="5718886" y="351049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Textfeld 473"/>
            <p:cNvSpPr txBox="1"/>
            <p:nvPr/>
          </p:nvSpPr>
          <p:spPr>
            <a:xfrm>
              <a:off x="5741062" y="3157876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84" name="Gerade Verbindung 483"/>
          <p:cNvCxnSpPr/>
          <p:nvPr/>
        </p:nvCxnSpPr>
        <p:spPr>
          <a:xfrm>
            <a:off x="1691680" y="4365104"/>
            <a:ext cx="734481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Gerade Verbindung mit Pfeil 484"/>
          <p:cNvCxnSpPr/>
          <p:nvPr/>
        </p:nvCxnSpPr>
        <p:spPr>
          <a:xfrm flipV="1">
            <a:off x="8604448" y="2780928"/>
            <a:ext cx="0" cy="6480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erade Verbindung mit Pfeil 160"/>
          <p:cNvCxnSpPr/>
          <p:nvPr/>
        </p:nvCxnSpPr>
        <p:spPr>
          <a:xfrm flipV="1">
            <a:off x="3923928" y="3212976"/>
            <a:ext cx="1584176" cy="93610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V="1">
            <a:off x="3923928" y="3212976"/>
            <a:ext cx="3816424" cy="93610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H="1" flipV="1">
            <a:off x="2915816" y="3501008"/>
            <a:ext cx="1008112" cy="6480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/>
          <p:nvPr/>
        </p:nvCxnSpPr>
        <p:spPr>
          <a:xfrm flipH="1" flipV="1">
            <a:off x="683568" y="3501008"/>
            <a:ext cx="3240360" cy="6480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>
            <a:off x="118357" y="6237312"/>
            <a:ext cx="891813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1657755" y="4157547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 flipH="1">
            <a:off x="118357" y="3467039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30"/>
          <p:cNvGrpSpPr/>
          <p:nvPr/>
        </p:nvGrpSpPr>
        <p:grpSpPr>
          <a:xfrm>
            <a:off x="35493" y="3436740"/>
            <a:ext cx="522770" cy="401875"/>
            <a:chOff x="2627785" y="2680979"/>
            <a:chExt cx="586884" cy="516696"/>
          </a:xfrm>
        </p:grpSpPr>
        <p:sp>
          <p:nvSpPr>
            <p:cNvPr id="212" name="Textfeld 211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2627785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2832793" y="2680979"/>
              <a:ext cx="38187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I,1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pieren 31"/>
          <p:cNvGrpSpPr/>
          <p:nvPr/>
        </p:nvGrpSpPr>
        <p:grpSpPr>
          <a:xfrm>
            <a:off x="1703179" y="4115712"/>
            <a:ext cx="561242" cy="401875"/>
            <a:chOff x="2627784" y="2680979"/>
            <a:chExt cx="630073" cy="516696"/>
          </a:xfrm>
        </p:grpSpPr>
        <p:sp>
          <p:nvSpPr>
            <p:cNvPr id="216" name="Textfeld 215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Textfeld 216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18" name="Textfeld 217"/>
            <p:cNvSpPr txBox="1"/>
            <p:nvPr/>
          </p:nvSpPr>
          <p:spPr>
            <a:xfrm>
              <a:off x="2832791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II,1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28" name="Gerade Verbindung 227"/>
          <p:cNvCxnSpPr/>
          <p:nvPr/>
        </p:nvCxnSpPr>
        <p:spPr>
          <a:xfrm flipH="1">
            <a:off x="3948132" y="4149080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 flipH="1">
            <a:off x="2408734" y="3459764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30"/>
          <p:cNvGrpSpPr/>
          <p:nvPr/>
        </p:nvGrpSpPr>
        <p:grpSpPr>
          <a:xfrm>
            <a:off x="2280448" y="3429465"/>
            <a:ext cx="522770" cy="401875"/>
            <a:chOff x="2627785" y="2680979"/>
            <a:chExt cx="586884" cy="516696"/>
          </a:xfrm>
        </p:grpSpPr>
        <p:sp>
          <p:nvSpPr>
            <p:cNvPr id="239" name="Textfeld 238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feld 239"/>
            <p:cNvSpPr txBox="1"/>
            <p:nvPr/>
          </p:nvSpPr>
          <p:spPr>
            <a:xfrm>
              <a:off x="2627785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41" name="Textfeld 240"/>
            <p:cNvSpPr txBox="1"/>
            <p:nvPr/>
          </p:nvSpPr>
          <p:spPr>
            <a:xfrm>
              <a:off x="2832793" y="2680979"/>
              <a:ext cx="38187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I,2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pieren 31"/>
          <p:cNvGrpSpPr/>
          <p:nvPr/>
        </p:nvGrpSpPr>
        <p:grpSpPr>
          <a:xfrm>
            <a:off x="4012276" y="4107245"/>
            <a:ext cx="561242" cy="401875"/>
            <a:chOff x="2627784" y="2680979"/>
            <a:chExt cx="630073" cy="516696"/>
          </a:xfrm>
        </p:grpSpPr>
        <p:sp>
          <p:nvSpPr>
            <p:cNvPr id="243" name="Textfeld 242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Textfeld 243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2832791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II,2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55" name="Gerade Verbindung 254"/>
          <p:cNvCxnSpPr/>
          <p:nvPr/>
        </p:nvCxnSpPr>
        <p:spPr>
          <a:xfrm flipH="1">
            <a:off x="6253022" y="3468699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 flipH="1">
            <a:off x="4713624" y="3468699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256"/>
          <p:cNvCxnSpPr/>
          <p:nvPr/>
        </p:nvCxnSpPr>
        <p:spPr>
          <a:xfrm flipH="1">
            <a:off x="5483323" y="3188668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 Verbindung 257"/>
          <p:cNvCxnSpPr/>
          <p:nvPr/>
        </p:nvCxnSpPr>
        <p:spPr>
          <a:xfrm flipH="1">
            <a:off x="5483323" y="3748730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/>
          <p:nvPr/>
        </p:nvCxnSpPr>
        <p:spPr>
          <a:xfrm flipH="1">
            <a:off x="5996456" y="3468699"/>
            <a:ext cx="256566" cy="2800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259"/>
          <p:cNvCxnSpPr/>
          <p:nvPr/>
        </p:nvCxnSpPr>
        <p:spPr>
          <a:xfrm flipH="1" flipV="1">
            <a:off x="5996456" y="3188668"/>
            <a:ext cx="256566" cy="2800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5"/>
          <p:cNvGrpSpPr/>
          <p:nvPr/>
        </p:nvGrpSpPr>
        <p:grpSpPr>
          <a:xfrm flipH="1">
            <a:off x="5226757" y="3188668"/>
            <a:ext cx="256566" cy="560062"/>
            <a:chOff x="3995936" y="2204864"/>
            <a:chExt cx="288032" cy="720080"/>
          </a:xfrm>
        </p:grpSpPr>
        <p:cxnSp>
          <p:nvCxnSpPr>
            <p:cNvPr id="262" name="Gerade Verbindung 261"/>
            <p:cNvCxnSpPr/>
            <p:nvPr/>
          </p:nvCxnSpPr>
          <p:spPr>
            <a:xfrm flipH="1">
              <a:off x="3995936" y="256490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262"/>
            <p:cNvCxnSpPr/>
            <p:nvPr/>
          </p:nvCxnSpPr>
          <p:spPr>
            <a:xfrm flipH="1" flipV="1">
              <a:off x="3995936" y="220486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30"/>
          <p:cNvGrpSpPr/>
          <p:nvPr/>
        </p:nvGrpSpPr>
        <p:grpSpPr>
          <a:xfrm>
            <a:off x="4644005" y="3442994"/>
            <a:ext cx="522770" cy="401875"/>
            <a:chOff x="2627785" y="2680979"/>
            <a:chExt cx="586884" cy="516696"/>
          </a:xfrm>
        </p:grpSpPr>
        <p:sp>
          <p:nvSpPr>
            <p:cNvPr id="266" name="Textfeld 265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Textfeld 266"/>
            <p:cNvSpPr txBox="1"/>
            <p:nvPr/>
          </p:nvSpPr>
          <p:spPr>
            <a:xfrm>
              <a:off x="2627785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68" name="Textfeld 267"/>
            <p:cNvSpPr txBox="1"/>
            <p:nvPr/>
          </p:nvSpPr>
          <p:spPr>
            <a:xfrm>
              <a:off x="2832793" y="2680979"/>
              <a:ext cx="38187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I,3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pieren 31"/>
          <p:cNvGrpSpPr/>
          <p:nvPr/>
        </p:nvGrpSpPr>
        <p:grpSpPr>
          <a:xfrm>
            <a:off x="6298447" y="3442994"/>
            <a:ext cx="561242" cy="401875"/>
            <a:chOff x="2627784" y="2680979"/>
            <a:chExt cx="630073" cy="516696"/>
          </a:xfrm>
        </p:grpSpPr>
        <p:sp>
          <p:nvSpPr>
            <p:cNvPr id="270" name="Textfeld 269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Textfeld 270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72" name="Textfeld 271"/>
            <p:cNvSpPr txBox="1"/>
            <p:nvPr/>
          </p:nvSpPr>
          <p:spPr>
            <a:xfrm>
              <a:off x="2832791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II,3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35"/>
          <p:cNvGrpSpPr/>
          <p:nvPr/>
        </p:nvGrpSpPr>
        <p:grpSpPr>
          <a:xfrm>
            <a:off x="5567091" y="3744753"/>
            <a:ext cx="406157" cy="380146"/>
            <a:chOff x="2627786" y="2708917"/>
            <a:chExt cx="455969" cy="488759"/>
          </a:xfrm>
        </p:grpSpPr>
        <p:sp>
          <p:nvSpPr>
            <p:cNvPr id="274" name="Textfeld 273"/>
            <p:cNvSpPr txBox="1"/>
            <p:nvPr/>
          </p:nvSpPr>
          <p:spPr>
            <a:xfrm>
              <a:off x="2824252" y="2861320"/>
              <a:ext cx="259503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275" name="Textfeld 274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grpSp>
        <p:nvGrpSpPr>
          <p:cNvPr id="18" name="Gruppieren 39"/>
          <p:cNvGrpSpPr/>
          <p:nvPr/>
        </p:nvGrpSpPr>
        <p:grpSpPr>
          <a:xfrm>
            <a:off x="5572353" y="2878335"/>
            <a:ext cx="433957" cy="380146"/>
            <a:chOff x="2627784" y="2708917"/>
            <a:chExt cx="487178" cy="488759"/>
          </a:xfrm>
        </p:grpSpPr>
        <p:sp>
          <p:nvSpPr>
            <p:cNvPr id="277" name="Textfeld 276"/>
            <p:cNvSpPr txBox="1"/>
            <p:nvPr/>
          </p:nvSpPr>
          <p:spPr>
            <a:xfrm>
              <a:off x="2815868" y="2861320"/>
              <a:ext cx="29909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Textfeld 277"/>
            <p:cNvSpPr txBox="1"/>
            <p:nvPr/>
          </p:nvSpPr>
          <p:spPr>
            <a:xfrm>
              <a:off x="2627784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cxnSp>
        <p:nvCxnSpPr>
          <p:cNvPr id="282" name="Gerade Verbindung 281"/>
          <p:cNvCxnSpPr/>
          <p:nvPr/>
        </p:nvCxnSpPr>
        <p:spPr>
          <a:xfrm>
            <a:off x="118357" y="1844824"/>
            <a:ext cx="20338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30"/>
          <p:cNvGrpSpPr/>
          <p:nvPr/>
        </p:nvGrpSpPr>
        <p:grpSpPr>
          <a:xfrm>
            <a:off x="35495" y="4292813"/>
            <a:ext cx="406157" cy="380146"/>
            <a:chOff x="2627786" y="2708917"/>
            <a:chExt cx="455969" cy="488759"/>
          </a:xfrm>
        </p:grpSpPr>
        <p:sp>
          <p:nvSpPr>
            <p:cNvPr id="284" name="Textfeld 283"/>
            <p:cNvSpPr txBox="1"/>
            <p:nvPr/>
          </p:nvSpPr>
          <p:spPr>
            <a:xfrm>
              <a:off x="2824252" y="2861320"/>
              <a:ext cx="259503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285" name="Textfeld 284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sp>
        <p:nvSpPr>
          <p:cNvPr id="290" name="Textfeld 289"/>
          <p:cNvSpPr txBox="1"/>
          <p:nvPr/>
        </p:nvSpPr>
        <p:spPr>
          <a:xfrm>
            <a:off x="5728644" y="279786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3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Textfeld 290"/>
          <p:cNvSpPr txBox="1"/>
          <p:nvPr/>
        </p:nvSpPr>
        <p:spPr>
          <a:xfrm>
            <a:off x="5725772" y="37342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 smtClean="0">
                <a:latin typeface="Arial" pitchFamily="34" charset="0"/>
                <a:cs typeface="Arial" pitchFamily="34" charset="0"/>
              </a:rPr>
              <a:t>3</a:t>
            </a:r>
            <a:endParaRPr lang="de-DE" sz="11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2" name="Gerade Verbindung 291"/>
          <p:cNvCxnSpPr/>
          <p:nvPr/>
        </p:nvCxnSpPr>
        <p:spPr>
          <a:xfrm>
            <a:off x="99638" y="4653136"/>
            <a:ext cx="89368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>
            <a:off x="2408734" y="2060848"/>
            <a:ext cx="20338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>
            <a:off x="4759047" y="2276872"/>
            <a:ext cx="20338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150"/>
          <p:cNvGrpSpPr/>
          <p:nvPr/>
        </p:nvGrpSpPr>
        <p:grpSpPr>
          <a:xfrm>
            <a:off x="99638" y="1844824"/>
            <a:ext cx="484705" cy="380143"/>
            <a:chOff x="99638" y="2132854"/>
            <a:chExt cx="484705" cy="380143"/>
          </a:xfrm>
        </p:grpSpPr>
        <p:sp>
          <p:nvSpPr>
            <p:cNvPr id="295" name="Textfeld 294"/>
            <p:cNvSpPr txBox="1"/>
            <p:nvPr/>
          </p:nvSpPr>
          <p:spPr>
            <a:xfrm>
              <a:off x="274643" y="22513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Textfeld 295"/>
            <p:cNvSpPr txBox="1"/>
            <p:nvPr/>
          </p:nvSpPr>
          <p:spPr>
            <a:xfrm>
              <a:off x="99638" y="2132854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297" name="Textfeld 296"/>
            <p:cNvSpPr txBox="1"/>
            <p:nvPr/>
          </p:nvSpPr>
          <p:spPr>
            <a:xfrm>
              <a:off x="292062" y="2132854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uppieren 149"/>
          <p:cNvGrpSpPr/>
          <p:nvPr/>
        </p:nvGrpSpPr>
        <p:grpSpPr>
          <a:xfrm>
            <a:off x="2408734" y="2060848"/>
            <a:ext cx="484706" cy="380143"/>
            <a:chOff x="2408734" y="2356879"/>
            <a:chExt cx="484706" cy="380143"/>
          </a:xfrm>
        </p:grpSpPr>
        <p:sp>
          <p:nvSpPr>
            <p:cNvPr id="298" name="Textfeld 297"/>
            <p:cNvSpPr txBox="1"/>
            <p:nvPr/>
          </p:nvSpPr>
          <p:spPr>
            <a:xfrm>
              <a:off x="2583740" y="247541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Textfeld 298"/>
            <p:cNvSpPr txBox="1"/>
            <p:nvPr/>
          </p:nvSpPr>
          <p:spPr>
            <a:xfrm>
              <a:off x="2408734" y="2356879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00" name="Textfeld 299"/>
            <p:cNvSpPr txBox="1"/>
            <p:nvPr/>
          </p:nvSpPr>
          <p:spPr>
            <a:xfrm>
              <a:off x="2601159" y="235687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23" name="Gruppieren 148"/>
          <p:cNvGrpSpPr/>
          <p:nvPr/>
        </p:nvGrpSpPr>
        <p:grpSpPr>
          <a:xfrm>
            <a:off x="4759047" y="2276872"/>
            <a:ext cx="484705" cy="380143"/>
            <a:chOff x="4759047" y="2636910"/>
            <a:chExt cx="484705" cy="380143"/>
          </a:xfrm>
        </p:grpSpPr>
        <p:sp>
          <p:nvSpPr>
            <p:cNvPr id="301" name="Textfeld 300"/>
            <p:cNvSpPr txBox="1"/>
            <p:nvPr/>
          </p:nvSpPr>
          <p:spPr>
            <a:xfrm>
              <a:off x="4934052" y="2755443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Textfeld 301"/>
            <p:cNvSpPr txBox="1"/>
            <p:nvPr/>
          </p:nvSpPr>
          <p:spPr>
            <a:xfrm>
              <a:off x="4759047" y="263691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03" name="Textfeld 302"/>
            <p:cNvSpPr txBox="1"/>
            <p:nvPr/>
          </p:nvSpPr>
          <p:spPr>
            <a:xfrm>
              <a:off x="4951472" y="2636910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04" name="Gerade Verbindung mit Pfeil 303"/>
          <p:cNvCxnSpPr/>
          <p:nvPr/>
        </p:nvCxnSpPr>
        <p:spPr>
          <a:xfrm flipH="1" flipV="1">
            <a:off x="251520" y="4653136"/>
            <a:ext cx="1" cy="15841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rade Verbindung mit Pfeil 304"/>
          <p:cNvCxnSpPr/>
          <p:nvPr/>
        </p:nvCxnSpPr>
        <p:spPr>
          <a:xfrm flipV="1">
            <a:off x="1691680" y="1844824"/>
            <a:ext cx="0" cy="43924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 Verbindung mit Pfeil 305"/>
          <p:cNvCxnSpPr/>
          <p:nvPr/>
        </p:nvCxnSpPr>
        <p:spPr>
          <a:xfrm flipV="1">
            <a:off x="3995936" y="2060848"/>
            <a:ext cx="0" cy="41764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Gerade Verbindung mit Pfeil 306"/>
          <p:cNvCxnSpPr/>
          <p:nvPr/>
        </p:nvCxnSpPr>
        <p:spPr>
          <a:xfrm flipV="1">
            <a:off x="6372200" y="2276872"/>
            <a:ext cx="0" cy="3960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310"/>
          <p:cNvCxnSpPr/>
          <p:nvPr/>
        </p:nvCxnSpPr>
        <p:spPr>
          <a:xfrm flipH="1">
            <a:off x="8524641" y="3468699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311"/>
          <p:cNvCxnSpPr/>
          <p:nvPr/>
        </p:nvCxnSpPr>
        <p:spPr>
          <a:xfrm flipH="1">
            <a:off x="6985243" y="3468699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312"/>
          <p:cNvCxnSpPr/>
          <p:nvPr/>
        </p:nvCxnSpPr>
        <p:spPr>
          <a:xfrm flipH="1">
            <a:off x="7754942" y="3188668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Gerade Verbindung 313"/>
          <p:cNvCxnSpPr/>
          <p:nvPr/>
        </p:nvCxnSpPr>
        <p:spPr>
          <a:xfrm flipH="1">
            <a:off x="7754942" y="3748730"/>
            <a:ext cx="5131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314"/>
          <p:cNvCxnSpPr/>
          <p:nvPr/>
        </p:nvCxnSpPr>
        <p:spPr>
          <a:xfrm flipH="1">
            <a:off x="8268075" y="3468699"/>
            <a:ext cx="256566" cy="2800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 Verbindung 315"/>
          <p:cNvCxnSpPr/>
          <p:nvPr/>
        </p:nvCxnSpPr>
        <p:spPr>
          <a:xfrm flipH="1" flipV="1">
            <a:off x="8268075" y="3188668"/>
            <a:ext cx="256566" cy="2800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15"/>
          <p:cNvGrpSpPr/>
          <p:nvPr/>
        </p:nvGrpSpPr>
        <p:grpSpPr>
          <a:xfrm flipH="1">
            <a:off x="7498376" y="3188668"/>
            <a:ext cx="256566" cy="560062"/>
            <a:chOff x="3995936" y="2204864"/>
            <a:chExt cx="288032" cy="720080"/>
          </a:xfrm>
        </p:grpSpPr>
        <p:cxnSp>
          <p:nvCxnSpPr>
            <p:cNvPr id="318" name="Gerade Verbindung 317"/>
            <p:cNvCxnSpPr/>
            <p:nvPr/>
          </p:nvCxnSpPr>
          <p:spPr>
            <a:xfrm flipH="1">
              <a:off x="3995936" y="256490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 Verbindung 318"/>
            <p:cNvCxnSpPr/>
            <p:nvPr/>
          </p:nvCxnSpPr>
          <p:spPr>
            <a:xfrm flipH="1" flipV="1">
              <a:off x="3995936" y="2204864"/>
              <a:ext cx="288032" cy="3600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30"/>
          <p:cNvGrpSpPr/>
          <p:nvPr/>
        </p:nvGrpSpPr>
        <p:grpSpPr>
          <a:xfrm>
            <a:off x="6915628" y="3442994"/>
            <a:ext cx="522769" cy="401875"/>
            <a:chOff x="2627784" y="2680979"/>
            <a:chExt cx="586882" cy="516696"/>
          </a:xfrm>
        </p:grpSpPr>
        <p:sp>
          <p:nvSpPr>
            <p:cNvPr id="322" name="Textfeld 321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feld 322"/>
            <p:cNvSpPr txBox="1"/>
            <p:nvPr/>
          </p:nvSpPr>
          <p:spPr>
            <a:xfrm>
              <a:off x="2627784" y="2708919"/>
              <a:ext cx="387273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24" name="Textfeld 323"/>
            <p:cNvSpPr txBox="1"/>
            <p:nvPr/>
          </p:nvSpPr>
          <p:spPr>
            <a:xfrm>
              <a:off x="2832791" y="2680979"/>
              <a:ext cx="381875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I,4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uppieren 31"/>
          <p:cNvGrpSpPr/>
          <p:nvPr/>
        </p:nvGrpSpPr>
        <p:grpSpPr>
          <a:xfrm>
            <a:off x="8570062" y="3442994"/>
            <a:ext cx="561243" cy="401875"/>
            <a:chOff x="2627784" y="2680979"/>
            <a:chExt cx="630075" cy="516696"/>
          </a:xfrm>
        </p:grpSpPr>
        <p:sp>
          <p:nvSpPr>
            <p:cNvPr id="326" name="Textfeld 325"/>
            <p:cNvSpPr txBox="1"/>
            <p:nvPr/>
          </p:nvSpPr>
          <p:spPr>
            <a:xfrm>
              <a:off x="2824252" y="2861319"/>
              <a:ext cx="38367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01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Textfeld 326"/>
            <p:cNvSpPr txBox="1"/>
            <p:nvPr/>
          </p:nvSpPr>
          <p:spPr>
            <a:xfrm>
              <a:off x="2627784" y="2708919"/>
              <a:ext cx="387274" cy="435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28" name="Textfeld 327"/>
            <p:cNvSpPr txBox="1"/>
            <p:nvPr/>
          </p:nvSpPr>
          <p:spPr>
            <a:xfrm>
              <a:off x="2832793" y="2680979"/>
              <a:ext cx="425066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 smtClean="0">
                  <a:latin typeface="Arial" pitchFamily="34" charset="0"/>
                  <a:cs typeface="Arial" pitchFamily="34" charset="0"/>
                </a:rPr>
                <a:t>II,4</a:t>
              </a:r>
              <a:endParaRPr lang="de-DE" sz="11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pieren 35"/>
          <p:cNvGrpSpPr/>
          <p:nvPr/>
        </p:nvGrpSpPr>
        <p:grpSpPr>
          <a:xfrm>
            <a:off x="7838710" y="3744753"/>
            <a:ext cx="406157" cy="380146"/>
            <a:chOff x="2627786" y="2708917"/>
            <a:chExt cx="455969" cy="488759"/>
          </a:xfrm>
        </p:grpSpPr>
        <p:sp>
          <p:nvSpPr>
            <p:cNvPr id="330" name="Textfeld 329"/>
            <p:cNvSpPr txBox="1"/>
            <p:nvPr/>
          </p:nvSpPr>
          <p:spPr>
            <a:xfrm>
              <a:off x="2824252" y="2861320"/>
              <a:ext cx="259503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  <p:sp>
          <p:nvSpPr>
            <p:cNvPr id="331" name="Textfeld 330"/>
            <p:cNvSpPr txBox="1"/>
            <p:nvPr/>
          </p:nvSpPr>
          <p:spPr>
            <a:xfrm>
              <a:off x="2627786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grpSp>
        <p:nvGrpSpPr>
          <p:cNvPr id="28" name="Gruppieren 39"/>
          <p:cNvGrpSpPr/>
          <p:nvPr/>
        </p:nvGrpSpPr>
        <p:grpSpPr>
          <a:xfrm>
            <a:off x="7843972" y="2878335"/>
            <a:ext cx="433957" cy="380146"/>
            <a:chOff x="2627784" y="2708917"/>
            <a:chExt cx="487178" cy="488759"/>
          </a:xfrm>
        </p:grpSpPr>
        <p:sp>
          <p:nvSpPr>
            <p:cNvPr id="333" name="Textfeld 332"/>
            <p:cNvSpPr txBox="1"/>
            <p:nvPr/>
          </p:nvSpPr>
          <p:spPr>
            <a:xfrm>
              <a:off x="2815868" y="2861320"/>
              <a:ext cx="299094" cy="336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Textfeld 333"/>
            <p:cNvSpPr txBox="1"/>
            <p:nvPr/>
          </p:nvSpPr>
          <p:spPr>
            <a:xfrm>
              <a:off x="2627784" y="2708917"/>
              <a:ext cx="387273" cy="435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</p:grpSp>
      <p:sp>
        <p:nvSpPr>
          <p:cNvPr id="338" name="Textfeld 337"/>
          <p:cNvSpPr txBox="1"/>
          <p:nvPr/>
        </p:nvSpPr>
        <p:spPr>
          <a:xfrm>
            <a:off x="8008730" y="287833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39" name="Textfeld 338"/>
          <p:cNvSpPr txBox="1"/>
          <p:nvPr/>
        </p:nvSpPr>
        <p:spPr>
          <a:xfrm>
            <a:off x="8014325" y="372578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340" name="Gerade Verbindung 339"/>
          <p:cNvCxnSpPr/>
          <p:nvPr/>
        </p:nvCxnSpPr>
        <p:spPr>
          <a:xfrm>
            <a:off x="7030666" y="2538841"/>
            <a:ext cx="20338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147"/>
          <p:cNvGrpSpPr/>
          <p:nvPr/>
        </p:nvGrpSpPr>
        <p:grpSpPr>
          <a:xfrm>
            <a:off x="7030666" y="2492896"/>
            <a:ext cx="484705" cy="380143"/>
            <a:chOff x="7030666" y="2878999"/>
            <a:chExt cx="484705" cy="380143"/>
          </a:xfrm>
        </p:grpSpPr>
        <p:sp>
          <p:nvSpPr>
            <p:cNvPr id="341" name="Textfeld 340"/>
            <p:cNvSpPr txBox="1"/>
            <p:nvPr/>
          </p:nvSpPr>
          <p:spPr>
            <a:xfrm>
              <a:off x="7205671" y="299753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 smtClean="0">
                  <a:latin typeface="Arial" pitchFamily="34" charset="0"/>
                  <a:cs typeface="Arial" pitchFamily="34" charset="0"/>
                </a:rPr>
                <a:t>ro</a:t>
              </a:r>
              <a:endParaRPr lang="de-DE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feld 341"/>
            <p:cNvSpPr txBox="1"/>
            <p:nvPr/>
          </p:nvSpPr>
          <p:spPr>
            <a:xfrm>
              <a:off x="7030666" y="2878999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Arial" pitchFamily="34" charset="0"/>
                  <a:cs typeface="Arial" pitchFamily="34" charset="0"/>
                </a:rPr>
                <a:t>ω</a:t>
              </a:r>
            </a:p>
          </p:txBody>
        </p:sp>
        <p:sp>
          <p:nvSpPr>
            <p:cNvPr id="343" name="Textfeld 342"/>
            <p:cNvSpPr txBox="1"/>
            <p:nvPr/>
          </p:nvSpPr>
          <p:spPr>
            <a:xfrm>
              <a:off x="7223091" y="287899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cxnSp>
        <p:nvCxnSpPr>
          <p:cNvPr id="344" name="Gerade Verbindung mit Pfeil 343"/>
          <p:cNvCxnSpPr/>
          <p:nvPr/>
        </p:nvCxnSpPr>
        <p:spPr>
          <a:xfrm flipV="1">
            <a:off x="8604448" y="2564904"/>
            <a:ext cx="0" cy="36724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/>
          <p:nvPr/>
        </p:nvCxnSpPr>
        <p:spPr>
          <a:xfrm flipH="1">
            <a:off x="2195736" y="4149080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Bildschirmpräsentation (4:3)</PresentationFormat>
  <Paragraphs>152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211</cp:revision>
  <dcterms:created xsi:type="dcterms:W3CDTF">2012-09-05T16:07:40Z</dcterms:created>
  <dcterms:modified xsi:type="dcterms:W3CDTF">2012-10-12T14:04:56Z</dcterms:modified>
</cp:coreProperties>
</file>