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834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01" autoAdjust="0"/>
  </p:normalViewPr>
  <p:slideViewPr>
    <p:cSldViewPr>
      <p:cViewPr varScale="1">
        <p:scale>
          <a:sx n="106" d="100"/>
          <a:sy n="106" d="100"/>
        </p:scale>
        <p:origin x="-2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B9150-A8B4-4F29-ADE1-89BF6960779C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705350"/>
            <a:ext cx="55054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0000A-35BE-4D30-8CD0-B2DAAED8EF37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2745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38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6391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012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7852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111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1278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285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9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8019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846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51A4-C38A-4D3C-B5FB-06AC00BE4C51}" type="datetimeFigureOut">
              <a:rPr lang="fr-FR" smtClean="0"/>
              <a:pPr/>
              <a:t>02/07/2012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33FC-59AD-49BC-89B0-398CB9AA976A}" type="slidenum">
              <a:rPr lang="fr-FR" smtClean="0"/>
              <a:pPr/>
              <a:t>‹Nr.›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3217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ec-ha-001787\Users\Denis Vion\AD-SA1-A5\A5-im1.jpg"/>
          <p:cNvPicPr>
            <a:picLocks noChangeAspect="1" noChangeArrowheads="1"/>
          </p:cNvPicPr>
          <p:nvPr/>
        </p:nvPicPr>
        <p:blipFill rotWithShape="1">
          <a:blip r:embed="rId2" cstate="print">
            <a:lum bright="10000" contras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10" t="32329" r="2691" b="21892"/>
          <a:stretch/>
        </p:blipFill>
        <p:spPr bwMode="auto">
          <a:xfrm>
            <a:off x="611560" y="476672"/>
            <a:ext cx="5544616" cy="2160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drec-ha-001787\Users\Denis Vion\AD-SA1-A5\A5-im7-1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88024" y="2780928"/>
            <a:ext cx="1350001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drec-ha-001787\Users\Denis Vion\AD-SA1-A5\A5-im7-2.jpg"/>
          <p:cNvPicPr>
            <a:picLocks noChangeAspect="1" noChangeArrowheads="1"/>
          </p:cNvPicPr>
          <p:nvPr/>
        </p:nvPicPr>
        <p:blipFill>
          <a:blip r:embed="rId4" cstate="print">
            <a:lum contras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401876" y="2780928"/>
            <a:ext cx="1350000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drec-ha-001787\Users\Denis Vion\AD-SA1-A5\A5-im7-3.jpg"/>
          <p:cNvPicPr>
            <a:picLocks noChangeAspect="1" noChangeArrowheads="1"/>
          </p:cNvPicPr>
          <p:nvPr/>
        </p:nvPicPr>
        <p:blipFill>
          <a:blip r:embed="rId5" cstate="print">
            <a:lum contras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15794" y="2780928"/>
            <a:ext cx="1350000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drec-ha-001787\Users\Denis Vion\AD-SA1-A5\A5-im7-4.jpg"/>
          <p:cNvPicPr>
            <a:picLocks noChangeAspect="1" noChangeArrowheads="1"/>
          </p:cNvPicPr>
          <p:nvPr/>
        </p:nvPicPr>
        <p:blipFill>
          <a:blip r:embed="rId6" cstate="print">
            <a:lum bright="-20000" contras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560" y="2780928"/>
            <a:ext cx="1350000" cy="108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1461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Thème Office</vt:lpstr>
      <vt:lpstr>Folie 1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manipp4</dc:creator>
  <cp:lastModifiedBy>Heisenberg</cp:lastModifiedBy>
  <cp:revision>815</cp:revision>
  <cp:lastPrinted>2012-01-24T11:10:54Z</cp:lastPrinted>
  <dcterms:created xsi:type="dcterms:W3CDTF">2012-01-24T10:49:12Z</dcterms:created>
  <dcterms:modified xsi:type="dcterms:W3CDTF">2012-07-02T14:16:39Z</dcterms:modified>
</cp:coreProperties>
</file>