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2EC-AE2F-4586-8E60-EB5E7EB6D70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44F8-43DA-4D9C-955B-45D66A991F0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2EC-AE2F-4586-8E60-EB5E7EB6D70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44F8-43DA-4D9C-955B-45D66A991F0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2EC-AE2F-4586-8E60-EB5E7EB6D70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44F8-43DA-4D9C-955B-45D66A991F0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2EC-AE2F-4586-8E60-EB5E7EB6D70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44F8-43DA-4D9C-955B-45D66A991F0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2EC-AE2F-4586-8E60-EB5E7EB6D70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44F8-43DA-4D9C-955B-45D66A991F0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2EC-AE2F-4586-8E60-EB5E7EB6D70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44F8-43DA-4D9C-955B-45D66A991F0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2EC-AE2F-4586-8E60-EB5E7EB6D70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44F8-43DA-4D9C-955B-45D66A991F0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2EC-AE2F-4586-8E60-EB5E7EB6D70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44F8-43DA-4D9C-955B-45D66A991F0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2EC-AE2F-4586-8E60-EB5E7EB6D70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44F8-43DA-4D9C-955B-45D66A991F0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2EC-AE2F-4586-8E60-EB5E7EB6D70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44F8-43DA-4D9C-955B-45D66A991F0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2EC-AE2F-4586-8E60-EB5E7EB6D70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44F8-43DA-4D9C-955B-45D66A991F0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F2EC-AE2F-4586-8E60-EB5E7EB6D70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44F8-43DA-4D9C-955B-45D66A991F0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8756" y="4727818"/>
            <a:ext cx="1944216" cy="146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8756" y="3265866"/>
            <a:ext cx="1944216" cy="14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279180"/>
            <a:ext cx="3024336" cy="292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620688"/>
            <a:ext cx="87423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IM5.TIF"/>
          <p:cNvPicPr>
            <a:picLocks noChangeAspect="1"/>
          </p:cNvPicPr>
          <p:nvPr/>
        </p:nvPicPr>
        <p:blipFill>
          <a:blip r:embed="rId6" cstate="print">
            <a:lum contrast="20000"/>
          </a:blip>
          <a:srcRect r="5576"/>
          <a:stretch>
            <a:fillRect/>
          </a:stretch>
        </p:blipFill>
        <p:spPr>
          <a:xfrm>
            <a:off x="179512" y="3284984"/>
            <a:ext cx="3672408" cy="2916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79512" y="618856"/>
            <a:ext cx="389850" cy="369332"/>
          </a:xfrm>
          <a:prstGeom prst="rect">
            <a:avLst/>
          </a:prstGeom>
          <a:solidFill>
            <a:schemeClr val="bg1">
              <a:lumMod val="50000"/>
              <a:alpha val="54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9512" y="32849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923928" y="32849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013740" y="32849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017006" y="47671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15</cp:revision>
  <dcterms:created xsi:type="dcterms:W3CDTF">2012-09-07T14:40:13Z</dcterms:created>
  <dcterms:modified xsi:type="dcterms:W3CDTF">2012-09-27T14:31:40Z</dcterms:modified>
</cp:coreProperties>
</file>