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8" d="100"/>
          <a:sy n="178" d="100"/>
        </p:scale>
        <p:origin x="-78" y="24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B63E-08C9-4272-9C2C-F743CFF73705}" type="datetimeFigureOut">
              <a:rPr lang="de-DE" smtClean="0"/>
              <a:t>02.07.2012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EBA6-D69E-4835-B8E9-74562F260AC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B63E-08C9-4272-9C2C-F743CFF73705}" type="datetimeFigureOut">
              <a:rPr lang="de-DE" smtClean="0"/>
              <a:t>02.07.2012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EBA6-D69E-4835-B8E9-74562F260AC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B63E-08C9-4272-9C2C-F743CFF73705}" type="datetimeFigureOut">
              <a:rPr lang="de-DE" smtClean="0"/>
              <a:t>02.07.2012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EBA6-D69E-4835-B8E9-74562F260AC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B63E-08C9-4272-9C2C-F743CFF73705}" type="datetimeFigureOut">
              <a:rPr lang="de-DE" smtClean="0"/>
              <a:t>02.07.2012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EBA6-D69E-4835-B8E9-74562F260AC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B63E-08C9-4272-9C2C-F743CFF73705}" type="datetimeFigureOut">
              <a:rPr lang="de-DE" smtClean="0"/>
              <a:t>02.07.2012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EBA6-D69E-4835-B8E9-74562F260AC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B63E-08C9-4272-9C2C-F743CFF73705}" type="datetimeFigureOut">
              <a:rPr lang="de-DE" smtClean="0"/>
              <a:t>02.07.2012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EBA6-D69E-4835-B8E9-74562F260AC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B63E-08C9-4272-9C2C-F743CFF73705}" type="datetimeFigureOut">
              <a:rPr lang="de-DE" smtClean="0"/>
              <a:t>02.07.2012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EBA6-D69E-4835-B8E9-74562F260AC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B63E-08C9-4272-9C2C-F743CFF73705}" type="datetimeFigureOut">
              <a:rPr lang="de-DE" smtClean="0"/>
              <a:t>02.07.2012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EBA6-D69E-4835-B8E9-74562F260AC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B63E-08C9-4272-9C2C-F743CFF73705}" type="datetimeFigureOut">
              <a:rPr lang="de-DE" smtClean="0"/>
              <a:t>02.07.2012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EBA6-D69E-4835-B8E9-74562F260AC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B63E-08C9-4272-9C2C-F743CFF73705}" type="datetimeFigureOut">
              <a:rPr lang="de-DE" smtClean="0"/>
              <a:t>02.07.2012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EBA6-D69E-4835-B8E9-74562F260AC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B63E-08C9-4272-9C2C-F743CFF73705}" type="datetimeFigureOut">
              <a:rPr lang="de-DE" smtClean="0"/>
              <a:t>02.07.2012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EBA6-D69E-4835-B8E9-74562F260AC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3B63E-08C9-4272-9C2C-F743CFF73705}" type="datetimeFigureOut">
              <a:rPr lang="de-DE" smtClean="0"/>
              <a:t>02.07.2012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9EBA6-D69E-4835-B8E9-74562F260AC3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scalable_architecture_ce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3212976"/>
            <a:ext cx="3600000" cy="2276757"/>
          </a:xfrm>
          <a:prstGeom prst="rect">
            <a:avLst/>
          </a:prstGeom>
        </p:spPr>
      </p:pic>
      <p:pic>
        <p:nvPicPr>
          <p:cNvPr id="5" name="Grafik 4" descr="scalable_architecture_schematic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1124744"/>
            <a:ext cx="3600000" cy="2023141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 flipV="1">
            <a:off x="683568" y="1988840"/>
            <a:ext cx="144016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323528" y="2420888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q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ubit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cell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1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683568" y="2708920"/>
            <a:ext cx="72008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887325" y="3573016"/>
            <a:ext cx="740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itchFamily="34" charset="0"/>
                <a:cs typeface="Arial" pitchFamily="34" charset="0"/>
              </a:rPr>
              <a:t>JBA 1</a:t>
            </a:r>
            <a:r>
              <a:rPr lang="de-DE" sz="1200" dirty="0" smtClean="0">
                <a:latin typeface="Times New Roman"/>
                <a:cs typeface="Times New Roman"/>
              </a:rPr>
              <a:t>→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056802" y="5024209"/>
            <a:ext cx="1075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Transmon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1</a:t>
            </a:r>
            <a:r>
              <a:rPr lang="de-DE" sz="1200" dirty="0" smtClean="0">
                <a:latin typeface="Times New Roman"/>
                <a:cs typeface="Times New Roman"/>
              </a:rPr>
              <a:t>↑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Bildschirmpräsentation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3</cp:revision>
  <dcterms:created xsi:type="dcterms:W3CDTF">2012-07-02T16:21:37Z</dcterms:created>
  <dcterms:modified xsi:type="dcterms:W3CDTF">2012-07-02T16:27:11Z</dcterms:modified>
</cp:coreProperties>
</file>