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0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25.10.2012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0" name="Gruppieren 99"/>
          <p:cNvGrpSpPr/>
          <p:nvPr/>
        </p:nvGrpSpPr>
        <p:grpSpPr>
          <a:xfrm>
            <a:off x="7775977" y="2368336"/>
            <a:ext cx="432048" cy="360040"/>
            <a:chOff x="755576" y="359551"/>
            <a:chExt cx="432048" cy="360040"/>
          </a:xfrm>
        </p:grpSpPr>
        <p:sp>
          <p:nvSpPr>
            <p:cNvPr id="101" name="Freihandform 10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8532440" y="1389328"/>
            <a:ext cx="160777" cy="277171"/>
            <a:chOff x="7857012" y="527290"/>
            <a:chExt cx="160777" cy="277171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7" name="Gruppieren 116"/>
          <p:cNvGrpSpPr/>
          <p:nvPr/>
        </p:nvGrpSpPr>
        <p:grpSpPr>
          <a:xfrm>
            <a:off x="8532440" y="1896284"/>
            <a:ext cx="160777" cy="277171"/>
            <a:chOff x="7857012" y="527290"/>
            <a:chExt cx="160777" cy="277171"/>
          </a:xfrm>
        </p:grpSpPr>
        <p:pic>
          <p:nvPicPr>
            <p:cNvPr id="1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0" name="Gruppieren 119"/>
          <p:cNvGrpSpPr/>
          <p:nvPr/>
        </p:nvGrpSpPr>
        <p:grpSpPr>
          <a:xfrm>
            <a:off x="8532440" y="2390066"/>
            <a:ext cx="160777" cy="277171"/>
            <a:chOff x="7857012" y="527290"/>
            <a:chExt cx="160777" cy="277171"/>
          </a:xfrm>
        </p:grpSpPr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195736" y="293681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1763688" y="3573016"/>
            <a:ext cx="165618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?</a:t>
            </a:r>
            <a:endParaRPr lang="de-DE" sz="6000" b="1" dirty="0">
              <a:solidFill>
                <a:schemeClr val="tx1"/>
              </a:solidFill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8388424" y="5085184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Gerade Verbindung 75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668344" y="4317331"/>
            <a:ext cx="595862" cy="623837"/>
            <a:chOff x="2937204" y="1258486"/>
            <a:chExt cx="595862" cy="623837"/>
          </a:xfrm>
        </p:grpSpPr>
        <p:sp>
          <p:nvSpPr>
            <p:cNvPr id="10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Gerade Verbindung 11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ieren 113"/>
          <p:cNvGrpSpPr/>
          <p:nvPr/>
        </p:nvGrpSpPr>
        <p:grpSpPr>
          <a:xfrm>
            <a:off x="7668344" y="3573016"/>
            <a:ext cx="595862" cy="623837"/>
            <a:chOff x="2937204" y="1258486"/>
            <a:chExt cx="595862" cy="623837"/>
          </a:xfrm>
        </p:grpSpPr>
        <p:sp>
          <p:nvSpPr>
            <p:cNvPr id="12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Gerade Verbindung 12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5652120" y="3573016"/>
            <a:ext cx="180020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Diffusion </a:t>
            </a:r>
            <a:r>
              <a:rPr lang="de-DE" dirty="0" err="1" smtClean="0">
                <a:solidFill>
                  <a:schemeClr val="tx1"/>
                </a:solidFill>
              </a:rPr>
              <a:t>operator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 Verbindung 43"/>
          <p:cNvCxnSpPr/>
          <p:nvPr/>
        </p:nvCxnSpPr>
        <p:spPr>
          <a:xfrm>
            <a:off x="971600" y="3819862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971600" y="4406290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2854925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2854925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2854925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563889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13" name="Gerade Verbindung 12"/>
          <p:cNvCxnSpPr>
            <a:stCxn id="12" idx="4"/>
          </p:cNvCxnSpPr>
          <p:nvPr/>
        </p:nvCxnSpPr>
        <p:spPr>
          <a:xfrm flipV="1">
            <a:off x="3707905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3563889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345695" y="2984319"/>
            <a:ext cx="655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Oracle</a:t>
            </a:r>
            <a:endParaRPr lang="de-DE" sz="14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3575132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5148064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5148064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5148064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5280964" y="3729075"/>
            <a:ext cx="432048" cy="360040"/>
            <a:chOff x="755576" y="359551"/>
            <a:chExt cx="432048" cy="360040"/>
          </a:xfrm>
        </p:grpSpPr>
        <p:sp>
          <p:nvSpPr>
            <p:cNvPr id="77" name="Freihandform 7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5280964" y="4305139"/>
            <a:ext cx="432048" cy="360040"/>
            <a:chOff x="755576" y="359551"/>
            <a:chExt cx="432048" cy="360040"/>
          </a:xfrm>
        </p:grpSpPr>
        <p:sp>
          <p:nvSpPr>
            <p:cNvPr id="81" name="Freihandform 8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94" name="Ellipse 93"/>
          <p:cNvSpPr/>
          <p:nvPr/>
        </p:nvSpPr>
        <p:spPr>
          <a:xfrm>
            <a:off x="5929036" y="38150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5" name="Ellipse 94"/>
          <p:cNvSpPr/>
          <p:nvPr/>
        </p:nvSpPr>
        <p:spPr>
          <a:xfrm>
            <a:off x="5929036" y="44135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6" name="Ellipse 95"/>
          <p:cNvSpPr/>
          <p:nvPr/>
        </p:nvSpPr>
        <p:spPr>
          <a:xfrm>
            <a:off x="5857028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97" name="Gerade Verbindung 96"/>
          <p:cNvCxnSpPr>
            <a:stCxn id="96" idx="4"/>
            <a:endCxn id="94" idx="0"/>
          </p:cNvCxnSpPr>
          <p:nvPr/>
        </p:nvCxnSpPr>
        <p:spPr>
          <a:xfrm flipV="1">
            <a:off x="6001044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96" idx="2"/>
            <a:endCxn id="96" idx="6"/>
          </p:cNvCxnSpPr>
          <p:nvPr/>
        </p:nvCxnSpPr>
        <p:spPr>
          <a:xfrm>
            <a:off x="5857028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5423162" y="2984319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Oracle (00)</a:t>
            </a:r>
            <a:endParaRPr lang="de-DE" sz="1400" dirty="0"/>
          </a:p>
        </p:txBody>
      </p:sp>
      <p:sp>
        <p:nvSpPr>
          <p:cNvPr id="100" name="Geschweifte Klammer links 99"/>
          <p:cNvSpPr/>
          <p:nvPr/>
        </p:nvSpPr>
        <p:spPr>
          <a:xfrm rot="5400000">
            <a:off x="5868271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6321174" y="3717032"/>
            <a:ext cx="432048" cy="360040"/>
            <a:chOff x="755576" y="359551"/>
            <a:chExt cx="432048" cy="360040"/>
          </a:xfrm>
        </p:grpSpPr>
        <p:sp>
          <p:nvSpPr>
            <p:cNvPr id="102" name="Freihandform 101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6321174" y="4293096"/>
            <a:ext cx="432048" cy="360040"/>
            <a:chOff x="755576" y="359551"/>
            <a:chExt cx="432048" cy="360040"/>
          </a:xfrm>
        </p:grpSpPr>
        <p:sp>
          <p:nvSpPr>
            <p:cNvPr id="105" name="Freihandform 10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108" name="Rechteck 107"/>
          <p:cNvSpPr/>
          <p:nvPr/>
        </p:nvSpPr>
        <p:spPr>
          <a:xfrm>
            <a:off x="2915816" y="3645024"/>
            <a:ext cx="1584176" cy="107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</a:rPr>
              <a:t>?</a:t>
            </a:r>
            <a:endParaRPr lang="de-DE" sz="1600" b="1" dirty="0">
              <a:solidFill>
                <a:schemeClr val="tx1"/>
              </a:solidFill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331640" y="3645024"/>
            <a:ext cx="432048" cy="360040"/>
            <a:chOff x="755576" y="359551"/>
            <a:chExt cx="432048" cy="360040"/>
          </a:xfrm>
        </p:grpSpPr>
        <p:sp>
          <p:nvSpPr>
            <p:cNvPr id="34" name="Freihandform 3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331640" y="4221088"/>
            <a:ext cx="432048" cy="360040"/>
            <a:chOff x="755576" y="359551"/>
            <a:chExt cx="432048" cy="360040"/>
          </a:xfrm>
        </p:grpSpPr>
        <p:sp>
          <p:nvSpPr>
            <p:cNvPr id="37" name="Freihandform 3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755576" y="2771636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a)</a:t>
            </a:r>
            <a:endParaRPr lang="de-DE" sz="1600" dirty="0"/>
          </a:p>
        </p:txBody>
      </p:sp>
      <p:sp>
        <p:nvSpPr>
          <p:cNvPr id="40" name="Textfeld 39"/>
          <p:cNvSpPr txBox="1"/>
          <p:nvPr/>
        </p:nvSpPr>
        <p:spPr>
          <a:xfrm>
            <a:off x="2771800" y="2771636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b)</a:t>
            </a:r>
            <a:endParaRPr lang="de-DE" sz="1600" dirty="0"/>
          </a:p>
        </p:txBody>
      </p:sp>
      <p:sp>
        <p:nvSpPr>
          <p:cNvPr id="41" name="Textfeld 40"/>
          <p:cNvSpPr txBox="1"/>
          <p:nvPr/>
        </p:nvSpPr>
        <p:spPr>
          <a:xfrm>
            <a:off x="5076056" y="2771636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c)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745302" y="3645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2051720" y="3645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50" name="Textfeld 49"/>
          <p:cNvSpPr txBox="1"/>
          <p:nvPr/>
        </p:nvSpPr>
        <p:spPr>
          <a:xfrm>
            <a:off x="755576" y="42210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51" name="Textfeld 50"/>
          <p:cNvSpPr txBox="1"/>
          <p:nvPr/>
        </p:nvSpPr>
        <p:spPr>
          <a:xfrm>
            <a:off x="2061994" y="42210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|0&gt;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|0&gt;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π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±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±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π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π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292494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State </a:t>
            </a:r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Preparation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051720" y="292494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Oracle </a:t>
            </a:r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Function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 (R)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995936" y="2924944"/>
            <a:ext cx="1931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Diffusion Operator (D)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6197272" y="4323918"/>
            <a:ext cx="589450" cy="623837"/>
            <a:chOff x="2937204" y="1258486"/>
            <a:chExt cx="589450" cy="623837"/>
          </a:xfrm>
        </p:grpSpPr>
        <p:sp>
          <p:nvSpPr>
            <p:cNvPr id="3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73"/>
            <p:cNvSpPr/>
            <p:nvPr/>
          </p:nvSpPr>
          <p:spPr>
            <a:xfrm>
              <a:off x="2943326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4"/>
            <p:cNvSpPr/>
            <p:nvPr/>
          </p:nvSpPr>
          <p:spPr>
            <a:xfrm>
              <a:off x="3263440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/>
          <p:cNvGrpSpPr/>
          <p:nvPr/>
        </p:nvGrpSpPr>
        <p:grpSpPr>
          <a:xfrm>
            <a:off x="6197272" y="3579603"/>
            <a:ext cx="589450" cy="623837"/>
            <a:chOff x="2937204" y="1258486"/>
            <a:chExt cx="589450" cy="623837"/>
          </a:xfrm>
        </p:grpSpPr>
        <p:sp>
          <p:nvSpPr>
            <p:cNvPr id="7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3"/>
            <p:cNvSpPr/>
            <p:nvPr/>
          </p:nvSpPr>
          <p:spPr>
            <a:xfrm>
              <a:off x="2943326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4"/>
            <p:cNvSpPr/>
            <p:nvPr/>
          </p:nvSpPr>
          <p:spPr>
            <a:xfrm>
              <a:off x="3263440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Gerade Verbindung 78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979712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087527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5917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788024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16683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243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7799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9401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197272" y="4327605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/>
          <p:cNvGrpSpPr/>
          <p:nvPr/>
        </p:nvGrpSpPr>
        <p:grpSpPr>
          <a:xfrm>
            <a:off x="6197272" y="3583290"/>
            <a:ext cx="595862" cy="623837"/>
            <a:chOff x="2937204" y="1258486"/>
            <a:chExt cx="595862" cy="623837"/>
          </a:xfrm>
        </p:grpSpPr>
        <p:sp>
          <p:nvSpPr>
            <p:cNvPr id="8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|0&gt;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|0&gt;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ϕ</a:t>
            </a:r>
            <a:r>
              <a:rPr lang="de-DE" sz="1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ϕ</a:t>
            </a:r>
            <a:r>
              <a:rPr lang="de-DE" sz="1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α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iSWAP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ε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φ</a:t>
            </a:r>
            <a:r>
              <a:rPr lang="de-DE" sz="1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γ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φ</a:t>
            </a:r>
            <a:r>
              <a:rPr lang="de-DE" sz="1400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γ</a:t>
            </a:r>
            <a:r>
              <a:rPr lang="de-DE" sz="1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1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99970" y="2976314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State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Preparation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979712" y="297631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Oracle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Function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(R)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067944" y="2976314"/>
            <a:ext cx="1683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Diffusion Operator (D)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154333" y="297631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27584" y="2667734"/>
            <a:ext cx="144016" cy="1440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627784" y="2451710"/>
            <a:ext cx="144016" cy="18722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824028" y="2487714"/>
            <a:ext cx="144016" cy="1800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408204" y="3063778"/>
            <a:ext cx="144016" cy="6480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Gerade Verbindung 53"/>
          <p:cNvCxnSpPr/>
          <p:nvPr/>
        </p:nvCxnSpPr>
        <p:spPr>
          <a:xfrm>
            <a:off x="16683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243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7799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9401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7"/>
          <p:cNvGrpSpPr/>
          <p:nvPr/>
        </p:nvGrpSpPr>
        <p:grpSpPr>
          <a:xfrm>
            <a:off x="6197272" y="4327605"/>
            <a:ext cx="589450" cy="623837"/>
            <a:chOff x="2937204" y="1258486"/>
            <a:chExt cx="589450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73"/>
            <p:cNvSpPr/>
            <p:nvPr/>
          </p:nvSpPr>
          <p:spPr>
            <a:xfrm>
              <a:off x="2943326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4"/>
            <p:cNvSpPr/>
            <p:nvPr/>
          </p:nvSpPr>
          <p:spPr>
            <a:xfrm>
              <a:off x="3263440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75"/>
          <p:cNvGrpSpPr/>
          <p:nvPr/>
        </p:nvGrpSpPr>
        <p:grpSpPr>
          <a:xfrm>
            <a:off x="6197272" y="3583290"/>
            <a:ext cx="589450" cy="623837"/>
            <a:chOff x="2937204" y="1258486"/>
            <a:chExt cx="589450" cy="623837"/>
          </a:xfrm>
        </p:grpSpPr>
        <p:sp>
          <p:nvSpPr>
            <p:cNvPr id="8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73"/>
            <p:cNvSpPr/>
            <p:nvPr/>
          </p:nvSpPr>
          <p:spPr>
            <a:xfrm>
              <a:off x="2943326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74"/>
            <p:cNvSpPr/>
            <p:nvPr/>
          </p:nvSpPr>
          <p:spPr>
            <a:xfrm>
              <a:off x="3263440" y="1258486"/>
              <a:ext cx="263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5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Bildschirmpräsentation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92</cp:revision>
  <dcterms:created xsi:type="dcterms:W3CDTF">2012-04-22T21:17:39Z</dcterms:created>
  <dcterms:modified xsi:type="dcterms:W3CDTF">2012-10-25T15:21:46Z</dcterms:modified>
</cp:coreProperties>
</file>