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9601200" cy="12801600" type="A3"/>
  <p:notesSz cx="7099300" cy="10234613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4660"/>
  </p:normalViewPr>
  <p:slideViewPr>
    <p:cSldViewPr>
      <p:cViewPr>
        <p:scale>
          <a:sx n="59" d="100"/>
          <a:sy n="59" d="100"/>
        </p:scale>
        <p:origin x="-1440" y="-3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654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13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31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2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1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4260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54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929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67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57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92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BB5A-86D0-4529-B312-32310BBD2397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02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oneTexte 177"/>
          <p:cNvSpPr txBox="1"/>
          <p:nvPr/>
        </p:nvSpPr>
        <p:spPr>
          <a:xfrm>
            <a:off x="1182218" y="131043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9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3546862"/>
              </p:ext>
            </p:extLst>
          </p:nvPr>
        </p:nvGraphicFramePr>
        <p:xfrm>
          <a:off x="995015" y="1085223"/>
          <a:ext cx="5965825" cy="5135562"/>
        </p:xfrm>
        <a:graphic>
          <a:graphicData uri="http://schemas.openxmlformats.org/presentationml/2006/ole">
            <p:oleObj spid="_x0000_s15369" name="Graph" r:id="rId3" imgW="2977286" imgH="2565197" progId="Origin50.Graph">
              <p:embed/>
            </p:oleObj>
          </a:graphicData>
        </a:graphic>
      </p:graphicFrame>
      <p:sp>
        <p:nvSpPr>
          <p:cNvPr id="112" name="ZoneTexte 111"/>
          <p:cNvSpPr txBox="1"/>
          <p:nvPr/>
        </p:nvSpPr>
        <p:spPr>
          <a:xfrm>
            <a:off x="1190420" y="607439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479142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3333FF"/>
                </a:solidFill>
              </a:rPr>
              <a:t>00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419475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1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4427587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FF0000"/>
                </a:solidFill>
              </a:rPr>
              <a:t>1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5435699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FF0000"/>
                </a:solidFill>
              </a:rPr>
              <a:t>11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785467" y="6899228"/>
            <a:ext cx="432278" cy="39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785467" y="7876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1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785467" y="88917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1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785467" y="98727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11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0423" y="6495215"/>
            <a:ext cx="4154058" cy="415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40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oneTexte 177"/>
          <p:cNvSpPr txBox="1"/>
          <p:nvPr/>
        </p:nvSpPr>
        <p:spPr>
          <a:xfrm>
            <a:off x="120080" y="2177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93" name="Object 69"/>
          <p:cNvGraphicFramePr>
            <a:graphicFrameLocks noChangeAspect="1"/>
          </p:cNvGraphicFramePr>
          <p:nvPr/>
        </p:nvGraphicFramePr>
        <p:xfrm>
          <a:off x="-46038" y="33338"/>
          <a:ext cx="5870576" cy="5165725"/>
        </p:xfrm>
        <a:graphic>
          <a:graphicData uri="http://schemas.openxmlformats.org/presentationml/2006/ole">
            <p:oleObj spid="_x0000_s1127" name="Graph" r:id="rId3" imgW="2930957" imgH="2578608" progId="Origin50.Graph">
              <p:embed/>
            </p:oleObj>
          </a:graphicData>
        </a:graphic>
      </p:graphicFrame>
      <p:grpSp>
        <p:nvGrpSpPr>
          <p:cNvPr id="111" name="Groupe 110"/>
          <p:cNvGrpSpPr>
            <a:grpSpLocks noChangeAspect="1"/>
          </p:cNvGrpSpPr>
          <p:nvPr/>
        </p:nvGrpSpPr>
        <p:grpSpPr>
          <a:xfrm>
            <a:off x="2712368" y="5357318"/>
            <a:ext cx="2503786" cy="2123603"/>
            <a:chOff x="1439512" y="5266184"/>
            <a:chExt cx="2713016" cy="1710680"/>
          </a:xfrm>
        </p:grpSpPr>
        <p:grpSp>
          <p:nvGrpSpPr>
            <p:cNvPr id="80" name="Groupe 79"/>
            <p:cNvGrpSpPr/>
            <p:nvPr/>
          </p:nvGrpSpPr>
          <p:grpSpPr>
            <a:xfrm>
              <a:off x="1439512" y="5266184"/>
              <a:ext cx="2713016" cy="1415024"/>
              <a:chOff x="412189" y="3851920"/>
              <a:chExt cx="2546927" cy="1328397"/>
            </a:xfrm>
          </p:grpSpPr>
          <p:graphicFrame>
            <p:nvGraphicFramePr>
              <p:cNvPr id="81" name="Obje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420080341"/>
                  </p:ext>
                </p:extLst>
              </p:nvPr>
            </p:nvGraphicFramePr>
            <p:xfrm>
              <a:off x="602391" y="4051833"/>
              <a:ext cx="1162253" cy="1128484"/>
            </p:xfrm>
            <a:graphic>
              <a:graphicData uri="http://schemas.openxmlformats.org/presentationml/2006/ole">
                <p:oleObj spid="_x0000_s1128" name="Equation" r:id="rId4" imgW="469900" imgH="457200" progId="Equation.DSMT4">
                  <p:embed/>
                </p:oleObj>
              </a:graphicData>
            </a:graphic>
          </p:graphicFrame>
          <p:graphicFrame>
            <p:nvGraphicFramePr>
              <p:cNvPr id="82" name="Obje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959181785"/>
                  </p:ext>
                </p:extLst>
              </p:nvPr>
            </p:nvGraphicFramePr>
            <p:xfrm>
              <a:off x="1796863" y="4051833"/>
              <a:ext cx="1162253" cy="1128484"/>
            </p:xfrm>
            <a:graphic>
              <a:graphicData uri="http://schemas.openxmlformats.org/presentationml/2006/ole">
                <p:oleObj spid="_x0000_s1129" name="Equation" r:id="rId5" imgW="469900" imgH="457200" progId="Equation.DSMT4">
                  <p:embed/>
                </p:oleObj>
              </a:graphicData>
            </a:graphic>
          </p:graphicFrame>
          <p:grpSp>
            <p:nvGrpSpPr>
              <p:cNvPr id="83" name="Groupe 128"/>
              <p:cNvGrpSpPr/>
              <p:nvPr/>
            </p:nvGrpSpPr>
            <p:grpSpPr>
              <a:xfrm>
                <a:off x="807503" y="4249111"/>
                <a:ext cx="298005" cy="720000"/>
                <a:chOff x="4210177" y="4216858"/>
                <a:chExt cx="298005" cy="720000"/>
              </a:xfrm>
            </p:grpSpPr>
            <p:grpSp>
              <p:nvGrpSpPr>
                <p:cNvPr id="104" name="Groupe 149"/>
                <p:cNvGrpSpPr/>
                <p:nvPr/>
              </p:nvGrpSpPr>
              <p:grpSpPr>
                <a:xfrm>
                  <a:off x="4220150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59182" y="4772755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5" name="ZoneTexte 104"/>
                <p:cNvSpPr txBox="1"/>
                <p:nvPr/>
              </p:nvSpPr>
              <p:spPr>
                <a:xfrm rot="16200000">
                  <a:off x="4120955" y="4315323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89%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4" name="Groupe 129"/>
              <p:cNvGrpSpPr/>
              <p:nvPr/>
            </p:nvGrpSpPr>
            <p:grpSpPr>
              <a:xfrm>
                <a:off x="1222979" y="4249109"/>
                <a:ext cx="302490" cy="723649"/>
                <a:chOff x="4625653" y="4216858"/>
                <a:chExt cx="302490" cy="723649"/>
              </a:xfrm>
            </p:grpSpPr>
            <p:grpSp>
              <p:nvGrpSpPr>
                <p:cNvPr id="100" name="Groupe 145"/>
                <p:cNvGrpSpPr/>
                <p:nvPr/>
              </p:nvGrpSpPr>
              <p:grpSpPr>
                <a:xfrm>
                  <a:off x="4640111" y="4216858"/>
                  <a:ext cx="288032" cy="723649"/>
                  <a:chOff x="4379143" y="4139952"/>
                  <a:chExt cx="288032" cy="723649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379143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4379143" y="4180263"/>
                    <a:ext cx="288032" cy="683338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1" name="ZoneTexte 100"/>
                <p:cNvSpPr txBox="1"/>
                <p:nvPr/>
              </p:nvSpPr>
              <p:spPr>
                <a:xfrm rot="16200000">
                  <a:off x="4536431" y="4604132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5" name="Groupe 130"/>
              <p:cNvGrpSpPr/>
              <p:nvPr/>
            </p:nvGrpSpPr>
            <p:grpSpPr>
              <a:xfrm>
                <a:off x="1976608" y="4249110"/>
                <a:ext cx="304178" cy="720000"/>
                <a:chOff x="5379282" y="4216858"/>
                <a:chExt cx="304178" cy="720000"/>
              </a:xfrm>
            </p:grpSpPr>
            <p:grpSp>
              <p:nvGrpSpPr>
                <p:cNvPr id="96" name="Groupe 141"/>
                <p:cNvGrpSpPr/>
                <p:nvPr/>
              </p:nvGrpSpPr>
              <p:grpSpPr>
                <a:xfrm>
                  <a:off x="5395428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959182" y="4776943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7" name="ZoneTexte 96"/>
                <p:cNvSpPr txBox="1"/>
                <p:nvPr/>
              </p:nvSpPr>
              <p:spPr>
                <a:xfrm rot="16200000">
                  <a:off x="5290059" y="4311534"/>
                  <a:ext cx="411197" cy="2327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88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6" name="Groupe 131"/>
              <p:cNvGrpSpPr/>
              <p:nvPr/>
            </p:nvGrpSpPr>
            <p:grpSpPr>
              <a:xfrm>
                <a:off x="2412714" y="4249109"/>
                <a:ext cx="288033" cy="720000"/>
                <a:chOff x="5815389" y="4216858"/>
                <a:chExt cx="288033" cy="720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815389" y="4216858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815390" y="4254907"/>
                  <a:ext cx="288032" cy="680616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ZoneTexte 94"/>
                <p:cNvSpPr txBox="1"/>
                <p:nvPr/>
              </p:nvSpPr>
              <p:spPr>
                <a:xfrm rot="16200000">
                  <a:off x="5726493" y="4614071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7" name="ZoneTexte 86"/>
              <p:cNvSpPr txBox="1"/>
              <p:nvPr/>
            </p:nvSpPr>
            <p:spPr>
              <a:xfrm>
                <a:off x="1138698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743064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2313716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1918083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412189" y="4159718"/>
                <a:ext cx="293839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2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426198" y="474013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0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</p:grpSp>
        <p:graphicFrame>
          <p:nvGraphicFramePr>
            <p:cNvPr id="108" name="Obje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22262161"/>
                </p:ext>
              </p:extLst>
            </p:nvPr>
          </p:nvGraphicFramePr>
          <p:xfrm>
            <a:off x="3375236" y="6611739"/>
            <a:ext cx="319087" cy="360362"/>
          </p:xfrm>
          <a:graphic>
            <a:graphicData uri="http://schemas.openxmlformats.org/presentationml/2006/ole">
              <p:oleObj spid="_x0000_s1130" name="Equation" r:id="rId6" imgW="203112" imgH="228501" progId="Equation.DSMT4">
                <p:embed/>
              </p:oleObj>
            </a:graphicData>
          </a:graphic>
        </p:graphicFrame>
        <p:graphicFrame>
          <p:nvGraphicFramePr>
            <p:cNvPr id="109" name="Obje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63557315"/>
                </p:ext>
              </p:extLst>
            </p:nvPr>
          </p:nvGraphicFramePr>
          <p:xfrm>
            <a:off x="2074637" y="6616501"/>
            <a:ext cx="279400" cy="360363"/>
          </p:xfrm>
          <a:graphic>
            <a:graphicData uri="http://schemas.openxmlformats.org/presentationml/2006/ole">
              <p:oleObj spid="_x0000_s1131" name="Equation" r:id="rId7" imgW="177646" imgH="228402" progId="Equation.DSMT4">
                <p:embed/>
              </p:oleObj>
            </a:graphicData>
          </a:graphic>
        </p:graphicFrame>
      </p:grpSp>
      <p:sp>
        <p:nvSpPr>
          <p:cNvPr id="112" name="ZoneTexte 111"/>
          <p:cNvSpPr txBox="1"/>
          <p:nvPr/>
        </p:nvSpPr>
        <p:spPr>
          <a:xfrm>
            <a:off x="120080" y="460060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7" name="Obje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3848849"/>
              </p:ext>
            </p:extLst>
          </p:nvPr>
        </p:nvGraphicFramePr>
        <p:xfrm>
          <a:off x="1949302" y="12119652"/>
          <a:ext cx="2324230" cy="473836"/>
        </p:xfrm>
        <a:graphic>
          <a:graphicData uri="http://schemas.openxmlformats.org/presentationml/2006/ole">
            <p:oleObj spid="_x0000_s1132" name="Equation" r:id="rId8" imgW="1180588" imgH="253890" progId="Equation.DSMT4">
              <p:embed/>
            </p:oleObj>
          </a:graphicData>
        </a:graphic>
      </p:graphicFrame>
      <p:sp>
        <p:nvSpPr>
          <p:cNvPr id="69" name="ZoneTexte 68"/>
          <p:cNvSpPr txBox="1"/>
          <p:nvPr/>
        </p:nvSpPr>
        <p:spPr>
          <a:xfrm>
            <a:off x="1368037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395591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344086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309888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46312" y="8298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46312" y="9199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46312" y="10143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46312" y="1107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>
              <a:solidFill>
                <a:srgbClr val="FF0000"/>
              </a:solidFill>
            </a:endParaRPr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2989081" y="11824562"/>
            <a:ext cx="0" cy="177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120080" y="7497638"/>
            <a:ext cx="377935" cy="343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20080" y="5320680"/>
            <a:ext cx="2503786" cy="1756582"/>
            <a:chOff x="412189" y="3851920"/>
            <a:chExt cx="2546927" cy="1328397"/>
          </a:xfrm>
        </p:grpSpPr>
        <p:graphicFrame>
          <p:nvGraphicFramePr>
            <p:cNvPr id="118" name="Obje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0080341"/>
                </p:ext>
              </p:extLst>
            </p:nvPr>
          </p:nvGraphicFramePr>
          <p:xfrm>
            <a:off x="602391" y="4051833"/>
            <a:ext cx="1162253" cy="1128484"/>
          </p:xfrm>
          <a:graphic>
            <a:graphicData uri="http://schemas.openxmlformats.org/presentationml/2006/ole">
              <p:oleObj spid="_x0000_s1133" name="Equation" r:id="rId9" imgW="469900" imgH="457200" progId="Equation.DSMT4">
                <p:embed/>
              </p:oleObj>
            </a:graphicData>
          </a:graphic>
        </p:graphicFrame>
        <p:graphicFrame>
          <p:nvGraphicFramePr>
            <p:cNvPr id="119" name="Obje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59181785"/>
                </p:ext>
              </p:extLst>
            </p:nvPr>
          </p:nvGraphicFramePr>
          <p:xfrm>
            <a:off x="1796863" y="4051833"/>
            <a:ext cx="1162253" cy="1128484"/>
          </p:xfrm>
          <a:graphic>
            <a:graphicData uri="http://schemas.openxmlformats.org/presentationml/2006/ole">
              <p:oleObj spid="_x0000_s1134" name="Equation" r:id="rId10" imgW="469900" imgH="457200" progId="Equation.DSMT4">
                <p:embed/>
              </p:oleObj>
            </a:graphicData>
          </a:graphic>
        </p:graphicFrame>
        <p:grpSp>
          <p:nvGrpSpPr>
            <p:cNvPr id="120" name="Groupe 128"/>
            <p:cNvGrpSpPr/>
            <p:nvPr/>
          </p:nvGrpSpPr>
          <p:grpSpPr>
            <a:xfrm>
              <a:off x="795082" y="4249111"/>
              <a:ext cx="313080" cy="720000"/>
              <a:chOff x="4197756" y="4216858"/>
              <a:chExt cx="313080" cy="720000"/>
            </a:xfrm>
          </p:grpSpPr>
          <p:grpSp>
            <p:nvGrpSpPr>
              <p:cNvPr id="201" name="Groupe 149"/>
              <p:cNvGrpSpPr/>
              <p:nvPr/>
            </p:nvGrpSpPr>
            <p:grpSpPr>
              <a:xfrm>
                <a:off x="4220150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959182" y="4732277"/>
                  <a:ext cx="288032" cy="125233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2" name="ZoneTexte 201"/>
              <p:cNvSpPr txBox="1"/>
              <p:nvPr/>
            </p:nvSpPr>
            <p:spPr>
              <a:xfrm rot="16200000">
                <a:off x="4148697" y="4275160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84%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e 129"/>
            <p:cNvGrpSpPr/>
            <p:nvPr/>
          </p:nvGrpSpPr>
          <p:grpSpPr>
            <a:xfrm>
              <a:off x="1221576" y="4249109"/>
              <a:ext cx="313080" cy="720000"/>
              <a:chOff x="4624250" y="4216858"/>
              <a:chExt cx="313080" cy="720000"/>
            </a:xfrm>
          </p:grpSpPr>
          <p:grpSp>
            <p:nvGrpSpPr>
              <p:cNvPr id="197" name="Groupe 145"/>
              <p:cNvGrpSpPr/>
              <p:nvPr/>
            </p:nvGrpSpPr>
            <p:grpSpPr>
              <a:xfrm>
                <a:off x="4640111" y="4216858"/>
                <a:ext cx="288033" cy="720000"/>
                <a:chOff x="4379143" y="4139952"/>
                <a:chExt cx="288033" cy="7200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4379143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4379144" y="4214839"/>
                  <a:ext cx="288032" cy="63977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8" name="ZoneTexte 197"/>
              <p:cNvSpPr txBox="1"/>
              <p:nvPr/>
            </p:nvSpPr>
            <p:spPr>
              <a:xfrm rot="16200000">
                <a:off x="4575191" y="4563969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90%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0" name="Groupe 130"/>
            <p:cNvGrpSpPr/>
            <p:nvPr/>
          </p:nvGrpSpPr>
          <p:grpSpPr>
            <a:xfrm>
              <a:off x="1970359" y="4249110"/>
              <a:ext cx="313080" cy="720717"/>
              <a:chOff x="5373033" y="4216858"/>
              <a:chExt cx="313080" cy="720717"/>
            </a:xfrm>
          </p:grpSpPr>
          <p:grpSp>
            <p:nvGrpSpPr>
              <p:cNvPr id="193" name="Groupe 141"/>
              <p:cNvGrpSpPr/>
              <p:nvPr/>
            </p:nvGrpSpPr>
            <p:grpSpPr>
              <a:xfrm>
                <a:off x="5395428" y="4216858"/>
                <a:ext cx="288032" cy="720717"/>
                <a:chOff x="3959182" y="4139952"/>
                <a:chExt cx="288032" cy="720717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959182" y="4751770"/>
                  <a:ext cx="288032" cy="10889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4" name="ZoneTexte 193"/>
              <p:cNvSpPr txBox="1"/>
              <p:nvPr/>
            </p:nvSpPr>
            <p:spPr>
              <a:xfrm rot="16200000">
                <a:off x="5323974" y="4271371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85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1" name="Groupe 131"/>
            <p:cNvGrpSpPr/>
            <p:nvPr/>
          </p:nvGrpSpPr>
          <p:grpSpPr>
            <a:xfrm>
              <a:off x="2406791" y="4249109"/>
              <a:ext cx="313080" cy="720000"/>
              <a:chOff x="5809466" y="4216858"/>
              <a:chExt cx="313080" cy="720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815389" y="4216858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815389" y="4301007"/>
                <a:ext cx="288032" cy="634334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 rot="16200000">
                <a:off x="5760407" y="4573908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ZoneTexte 181"/>
            <p:cNvSpPr txBox="1"/>
            <p:nvPr/>
          </p:nvSpPr>
          <p:spPr>
            <a:xfrm>
              <a:off x="1138698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743064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2313716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918082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12189" y="4159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26198" y="47401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</p:grpSp>
      <p:graphicFrame>
        <p:nvGraphicFramePr>
          <p:cNvPr id="116" name="Obje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2262161"/>
              </p:ext>
            </p:extLst>
          </p:nvPr>
        </p:nvGraphicFramePr>
        <p:xfrm>
          <a:off x="1906519" y="6991024"/>
          <a:ext cx="294479" cy="447346"/>
        </p:xfrm>
        <a:graphic>
          <a:graphicData uri="http://schemas.openxmlformats.org/presentationml/2006/ole">
            <p:oleObj spid="_x0000_s1135" name="Equation" r:id="rId11" imgW="203112" imgH="228501" progId="Equation.DSMT4">
              <p:embed/>
            </p:oleObj>
          </a:graphicData>
        </a:graphic>
      </p:graphicFrame>
      <p:graphicFrame>
        <p:nvGraphicFramePr>
          <p:cNvPr id="117" name="Obje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557315"/>
              </p:ext>
            </p:extLst>
          </p:nvPr>
        </p:nvGraphicFramePr>
        <p:xfrm>
          <a:off x="706224" y="6996936"/>
          <a:ext cx="257852" cy="447347"/>
        </p:xfrm>
        <a:graphic>
          <a:graphicData uri="http://schemas.openxmlformats.org/presentationml/2006/ole">
            <p:oleObj spid="_x0000_s1136" name="Equation" r:id="rId12" imgW="177646" imgH="228402" progId="Equation.DSMT4">
              <p:embed/>
            </p:oleObj>
          </a:graphicData>
        </a:graphic>
      </p:graphicFrame>
      <p:sp>
        <p:nvSpPr>
          <p:cNvPr id="206" name="ZoneTexte 205"/>
          <p:cNvSpPr txBox="1"/>
          <p:nvPr/>
        </p:nvSpPr>
        <p:spPr>
          <a:xfrm>
            <a:off x="192088" y="5032648"/>
            <a:ext cx="2362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|0&gt;,|1&gt;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A</a:t>
            </a:r>
            <a:endParaRPr lang="fr-FR" sz="1400" dirty="0"/>
          </a:p>
        </p:txBody>
      </p:sp>
      <p:sp>
        <p:nvSpPr>
          <p:cNvPr id="207" name="ZoneTexte 206"/>
          <p:cNvSpPr txBox="1"/>
          <p:nvPr/>
        </p:nvSpPr>
        <p:spPr>
          <a:xfrm>
            <a:off x="2839890" y="5032648"/>
            <a:ext cx="235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|0&gt;,|2&gt;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B</a:t>
            </a:r>
            <a:endParaRPr lang="fr-FR" sz="1400" dirty="0"/>
          </a:p>
        </p:txBody>
      </p:sp>
      <p:pic>
        <p:nvPicPr>
          <p:cNvPr id="1107" name="Picture 8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9798" y="7912968"/>
            <a:ext cx="389481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440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Object 69"/>
          <p:cNvGraphicFramePr>
            <a:graphicFrameLocks noChangeAspect="1"/>
          </p:cNvGraphicFramePr>
          <p:nvPr/>
        </p:nvGraphicFramePr>
        <p:xfrm>
          <a:off x="1704256" y="424136"/>
          <a:ext cx="5870576" cy="5165725"/>
        </p:xfrm>
        <a:graphic>
          <a:graphicData uri="http://schemas.openxmlformats.org/presentationml/2006/ole">
            <p:oleObj spid="_x0000_s28674" name="Graph" r:id="rId3" imgW="2930957" imgH="2578608" progId="Origin50.Grap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44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10"/>
          <p:cNvGrpSpPr>
            <a:grpSpLocks noChangeAspect="1"/>
          </p:cNvGrpSpPr>
          <p:nvPr/>
        </p:nvGrpSpPr>
        <p:grpSpPr>
          <a:xfrm>
            <a:off x="4656584" y="1216224"/>
            <a:ext cx="2503786" cy="2123603"/>
            <a:chOff x="1439512" y="5266184"/>
            <a:chExt cx="2713016" cy="1710680"/>
          </a:xfrm>
        </p:grpSpPr>
        <p:grpSp>
          <p:nvGrpSpPr>
            <p:cNvPr id="3" name="Groupe 79"/>
            <p:cNvGrpSpPr/>
            <p:nvPr/>
          </p:nvGrpSpPr>
          <p:grpSpPr>
            <a:xfrm>
              <a:off x="1439512" y="5266184"/>
              <a:ext cx="2713016" cy="1415024"/>
              <a:chOff x="412189" y="3851920"/>
              <a:chExt cx="2546927" cy="1328397"/>
            </a:xfrm>
          </p:grpSpPr>
          <p:graphicFrame>
            <p:nvGraphicFramePr>
              <p:cNvPr id="81" name="Obje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420080341"/>
                  </p:ext>
                </p:extLst>
              </p:nvPr>
            </p:nvGraphicFramePr>
            <p:xfrm>
              <a:off x="602391" y="4051833"/>
              <a:ext cx="1162253" cy="1128484"/>
            </p:xfrm>
            <a:graphic>
              <a:graphicData uri="http://schemas.openxmlformats.org/presentationml/2006/ole">
                <p:oleObj spid="_x0000_s14367" name="Equation" r:id="rId3" imgW="469900" imgH="457200" progId="Equation.DSMT4">
                  <p:embed/>
                </p:oleObj>
              </a:graphicData>
            </a:graphic>
          </p:graphicFrame>
          <p:graphicFrame>
            <p:nvGraphicFramePr>
              <p:cNvPr id="82" name="Obje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959181785"/>
                  </p:ext>
                </p:extLst>
              </p:nvPr>
            </p:nvGraphicFramePr>
            <p:xfrm>
              <a:off x="1796863" y="4051833"/>
              <a:ext cx="1162253" cy="1128484"/>
            </p:xfrm>
            <a:graphic>
              <a:graphicData uri="http://schemas.openxmlformats.org/presentationml/2006/ole">
                <p:oleObj spid="_x0000_s14368" name="Equation" r:id="rId4" imgW="469900" imgH="457200" progId="Equation.DSMT4">
                  <p:embed/>
                </p:oleObj>
              </a:graphicData>
            </a:graphic>
          </p:graphicFrame>
          <p:grpSp>
            <p:nvGrpSpPr>
              <p:cNvPr id="4" name="Groupe 128"/>
              <p:cNvGrpSpPr/>
              <p:nvPr/>
            </p:nvGrpSpPr>
            <p:grpSpPr>
              <a:xfrm>
                <a:off x="807503" y="4249111"/>
                <a:ext cx="298005" cy="720000"/>
                <a:chOff x="4210177" y="4216858"/>
                <a:chExt cx="298005" cy="720000"/>
              </a:xfrm>
            </p:grpSpPr>
            <p:grpSp>
              <p:nvGrpSpPr>
                <p:cNvPr id="5" name="Groupe 149"/>
                <p:cNvGrpSpPr/>
                <p:nvPr/>
              </p:nvGrpSpPr>
              <p:grpSpPr>
                <a:xfrm>
                  <a:off x="4220150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59182" y="4772755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5" name="ZoneTexte 104"/>
                <p:cNvSpPr txBox="1"/>
                <p:nvPr/>
              </p:nvSpPr>
              <p:spPr>
                <a:xfrm rot="16200000">
                  <a:off x="4120955" y="4315323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89%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e 129"/>
              <p:cNvGrpSpPr/>
              <p:nvPr/>
            </p:nvGrpSpPr>
            <p:grpSpPr>
              <a:xfrm>
                <a:off x="1222979" y="4249109"/>
                <a:ext cx="302490" cy="723649"/>
                <a:chOff x="4625653" y="4216858"/>
                <a:chExt cx="302490" cy="723649"/>
              </a:xfrm>
            </p:grpSpPr>
            <p:grpSp>
              <p:nvGrpSpPr>
                <p:cNvPr id="7" name="Groupe 145"/>
                <p:cNvGrpSpPr/>
                <p:nvPr/>
              </p:nvGrpSpPr>
              <p:grpSpPr>
                <a:xfrm>
                  <a:off x="4640111" y="4216858"/>
                  <a:ext cx="288032" cy="723649"/>
                  <a:chOff x="4379143" y="4139952"/>
                  <a:chExt cx="288032" cy="723649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379143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4379143" y="4180263"/>
                    <a:ext cx="288032" cy="683338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1" name="ZoneTexte 100"/>
                <p:cNvSpPr txBox="1"/>
                <p:nvPr/>
              </p:nvSpPr>
              <p:spPr>
                <a:xfrm rot="16200000">
                  <a:off x="4536431" y="4604132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Groupe 130"/>
              <p:cNvGrpSpPr/>
              <p:nvPr/>
            </p:nvGrpSpPr>
            <p:grpSpPr>
              <a:xfrm>
                <a:off x="1976608" y="4249110"/>
                <a:ext cx="304178" cy="720000"/>
                <a:chOff x="5379282" y="4216858"/>
                <a:chExt cx="304178" cy="720000"/>
              </a:xfrm>
            </p:grpSpPr>
            <p:grpSp>
              <p:nvGrpSpPr>
                <p:cNvPr id="9" name="Groupe 141"/>
                <p:cNvGrpSpPr/>
                <p:nvPr/>
              </p:nvGrpSpPr>
              <p:grpSpPr>
                <a:xfrm>
                  <a:off x="5395428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959182" y="4776943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7" name="ZoneTexte 96"/>
                <p:cNvSpPr txBox="1"/>
                <p:nvPr/>
              </p:nvSpPr>
              <p:spPr>
                <a:xfrm rot="16200000">
                  <a:off x="5290059" y="4311534"/>
                  <a:ext cx="411197" cy="2327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88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e 131"/>
              <p:cNvGrpSpPr/>
              <p:nvPr/>
            </p:nvGrpSpPr>
            <p:grpSpPr>
              <a:xfrm>
                <a:off x="2412714" y="4249109"/>
                <a:ext cx="288033" cy="720000"/>
                <a:chOff x="5815389" y="4216858"/>
                <a:chExt cx="288033" cy="720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815389" y="4216858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815390" y="4254907"/>
                  <a:ext cx="288032" cy="680616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ZoneTexte 94"/>
                <p:cNvSpPr txBox="1"/>
                <p:nvPr/>
              </p:nvSpPr>
              <p:spPr>
                <a:xfrm rot="16200000">
                  <a:off x="5726493" y="4614071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7" name="ZoneTexte 86"/>
              <p:cNvSpPr txBox="1"/>
              <p:nvPr/>
            </p:nvSpPr>
            <p:spPr>
              <a:xfrm>
                <a:off x="1138698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743064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2313716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1918083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412189" y="4159718"/>
                <a:ext cx="293839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2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426198" y="474013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0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</p:grpSp>
        <p:graphicFrame>
          <p:nvGraphicFramePr>
            <p:cNvPr id="108" name="Obje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22262161"/>
                </p:ext>
              </p:extLst>
            </p:nvPr>
          </p:nvGraphicFramePr>
          <p:xfrm>
            <a:off x="3375236" y="6611739"/>
            <a:ext cx="319087" cy="360362"/>
          </p:xfrm>
          <a:graphic>
            <a:graphicData uri="http://schemas.openxmlformats.org/presentationml/2006/ole">
              <p:oleObj spid="_x0000_s14369" name="Equation" r:id="rId5" imgW="203112" imgH="228501" progId="Equation.DSMT4">
                <p:embed/>
              </p:oleObj>
            </a:graphicData>
          </a:graphic>
        </p:graphicFrame>
        <p:graphicFrame>
          <p:nvGraphicFramePr>
            <p:cNvPr id="109" name="Obje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63557315"/>
                </p:ext>
              </p:extLst>
            </p:nvPr>
          </p:nvGraphicFramePr>
          <p:xfrm>
            <a:off x="2074637" y="6616501"/>
            <a:ext cx="279400" cy="360363"/>
          </p:xfrm>
          <a:graphic>
            <a:graphicData uri="http://schemas.openxmlformats.org/presentationml/2006/ole">
              <p:oleObj spid="_x0000_s14370" name="Equation" r:id="rId6" imgW="177646" imgH="228402" progId="Equation.DSMT4">
                <p:embed/>
              </p:oleObj>
            </a:graphicData>
          </a:graphic>
        </p:graphicFrame>
      </p:grpSp>
      <p:grpSp>
        <p:nvGrpSpPr>
          <p:cNvPr id="11" name="Groupe 114"/>
          <p:cNvGrpSpPr/>
          <p:nvPr/>
        </p:nvGrpSpPr>
        <p:grpSpPr>
          <a:xfrm>
            <a:off x="2064296" y="1179586"/>
            <a:ext cx="2503786" cy="1756582"/>
            <a:chOff x="412189" y="3851920"/>
            <a:chExt cx="2546927" cy="1328397"/>
          </a:xfrm>
        </p:grpSpPr>
        <p:graphicFrame>
          <p:nvGraphicFramePr>
            <p:cNvPr id="118" name="Obje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0080341"/>
                </p:ext>
              </p:extLst>
            </p:nvPr>
          </p:nvGraphicFramePr>
          <p:xfrm>
            <a:off x="602391" y="4051833"/>
            <a:ext cx="1162253" cy="1128484"/>
          </p:xfrm>
          <a:graphic>
            <a:graphicData uri="http://schemas.openxmlformats.org/presentationml/2006/ole">
              <p:oleObj spid="_x0000_s14371" name="Equation" r:id="rId7" imgW="469900" imgH="457200" progId="Equation.DSMT4">
                <p:embed/>
              </p:oleObj>
            </a:graphicData>
          </a:graphic>
        </p:graphicFrame>
        <p:graphicFrame>
          <p:nvGraphicFramePr>
            <p:cNvPr id="119" name="Obje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59181785"/>
                </p:ext>
              </p:extLst>
            </p:nvPr>
          </p:nvGraphicFramePr>
          <p:xfrm>
            <a:off x="1796863" y="4051833"/>
            <a:ext cx="1162253" cy="1128484"/>
          </p:xfrm>
          <a:graphic>
            <a:graphicData uri="http://schemas.openxmlformats.org/presentationml/2006/ole">
              <p:oleObj spid="_x0000_s14372" name="Equation" r:id="rId8" imgW="469900" imgH="457200" progId="Equation.DSMT4">
                <p:embed/>
              </p:oleObj>
            </a:graphicData>
          </a:graphic>
        </p:graphicFrame>
        <p:grpSp>
          <p:nvGrpSpPr>
            <p:cNvPr id="12" name="Groupe 128"/>
            <p:cNvGrpSpPr/>
            <p:nvPr/>
          </p:nvGrpSpPr>
          <p:grpSpPr>
            <a:xfrm>
              <a:off x="795082" y="4249111"/>
              <a:ext cx="313080" cy="720000"/>
              <a:chOff x="4197756" y="4216858"/>
              <a:chExt cx="313080" cy="720000"/>
            </a:xfrm>
          </p:grpSpPr>
          <p:grpSp>
            <p:nvGrpSpPr>
              <p:cNvPr id="13" name="Groupe 149"/>
              <p:cNvGrpSpPr/>
              <p:nvPr/>
            </p:nvGrpSpPr>
            <p:grpSpPr>
              <a:xfrm>
                <a:off x="4220150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959182" y="4732277"/>
                  <a:ext cx="288032" cy="125233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2" name="ZoneTexte 201"/>
              <p:cNvSpPr txBox="1"/>
              <p:nvPr/>
            </p:nvSpPr>
            <p:spPr>
              <a:xfrm rot="16200000">
                <a:off x="4148697" y="4275160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84%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e 129"/>
            <p:cNvGrpSpPr/>
            <p:nvPr/>
          </p:nvGrpSpPr>
          <p:grpSpPr>
            <a:xfrm>
              <a:off x="1221576" y="4249109"/>
              <a:ext cx="313080" cy="720000"/>
              <a:chOff x="4624250" y="4216858"/>
              <a:chExt cx="313080" cy="720000"/>
            </a:xfrm>
          </p:grpSpPr>
          <p:grpSp>
            <p:nvGrpSpPr>
              <p:cNvPr id="15" name="Groupe 145"/>
              <p:cNvGrpSpPr/>
              <p:nvPr/>
            </p:nvGrpSpPr>
            <p:grpSpPr>
              <a:xfrm>
                <a:off x="4640111" y="4216858"/>
                <a:ext cx="288033" cy="720000"/>
                <a:chOff x="4379143" y="4139952"/>
                <a:chExt cx="288033" cy="7200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4379143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4379144" y="4214839"/>
                  <a:ext cx="288032" cy="63977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8" name="ZoneTexte 197"/>
              <p:cNvSpPr txBox="1"/>
              <p:nvPr/>
            </p:nvSpPr>
            <p:spPr>
              <a:xfrm rot="16200000">
                <a:off x="4575191" y="4563969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90%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e 130"/>
            <p:cNvGrpSpPr/>
            <p:nvPr/>
          </p:nvGrpSpPr>
          <p:grpSpPr>
            <a:xfrm>
              <a:off x="1970359" y="4249110"/>
              <a:ext cx="313080" cy="720717"/>
              <a:chOff x="5373033" y="4216858"/>
              <a:chExt cx="313080" cy="720717"/>
            </a:xfrm>
          </p:grpSpPr>
          <p:grpSp>
            <p:nvGrpSpPr>
              <p:cNvPr id="17" name="Groupe 141"/>
              <p:cNvGrpSpPr/>
              <p:nvPr/>
            </p:nvGrpSpPr>
            <p:grpSpPr>
              <a:xfrm>
                <a:off x="5395428" y="4216858"/>
                <a:ext cx="288032" cy="720717"/>
                <a:chOff x="3959182" y="4139952"/>
                <a:chExt cx="288032" cy="720717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959182" y="4751770"/>
                  <a:ext cx="288032" cy="10889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4" name="ZoneTexte 193"/>
              <p:cNvSpPr txBox="1"/>
              <p:nvPr/>
            </p:nvSpPr>
            <p:spPr>
              <a:xfrm rot="16200000">
                <a:off x="5323974" y="4271371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85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e 131"/>
            <p:cNvGrpSpPr/>
            <p:nvPr/>
          </p:nvGrpSpPr>
          <p:grpSpPr>
            <a:xfrm>
              <a:off x="2406791" y="4249109"/>
              <a:ext cx="313080" cy="720000"/>
              <a:chOff x="5809466" y="4216858"/>
              <a:chExt cx="313080" cy="720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815389" y="4216858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815389" y="4301007"/>
                <a:ext cx="288032" cy="634334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 rot="16200000">
                <a:off x="5760407" y="4573908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ZoneTexte 181"/>
            <p:cNvSpPr txBox="1"/>
            <p:nvPr/>
          </p:nvSpPr>
          <p:spPr>
            <a:xfrm>
              <a:off x="1138698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743064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2313716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918082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12189" y="4159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26198" y="47401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</p:grpSp>
      <p:graphicFrame>
        <p:nvGraphicFramePr>
          <p:cNvPr id="116" name="Obje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2262161"/>
              </p:ext>
            </p:extLst>
          </p:nvPr>
        </p:nvGraphicFramePr>
        <p:xfrm>
          <a:off x="3850735" y="2849930"/>
          <a:ext cx="294479" cy="447346"/>
        </p:xfrm>
        <a:graphic>
          <a:graphicData uri="http://schemas.openxmlformats.org/presentationml/2006/ole">
            <p:oleObj spid="_x0000_s14373" name="Equation" r:id="rId9" imgW="203112" imgH="228501" progId="Equation.DSMT4">
              <p:embed/>
            </p:oleObj>
          </a:graphicData>
        </a:graphic>
      </p:graphicFrame>
      <p:graphicFrame>
        <p:nvGraphicFramePr>
          <p:cNvPr id="117" name="Obje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557315"/>
              </p:ext>
            </p:extLst>
          </p:nvPr>
        </p:nvGraphicFramePr>
        <p:xfrm>
          <a:off x="2650440" y="2855842"/>
          <a:ext cx="257852" cy="447347"/>
        </p:xfrm>
        <a:graphic>
          <a:graphicData uri="http://schemas.openxmlformats.org/presentationml/2006/ole">
            <p:oleObj spid="_x0000_s14374" name="Equation" r:id="rId10" imgW="177646" imgH="228402" progId="Equation.DSMT4">
              <p:embed/>
            </p:oleObj>
          </a:graphicData>
        </a:graphic>
      </p:graphicFrame>
      <p:sp>
        <p:nvSpPr>
          <p:cNvPr id="206" name="ZoneTexte 205"/>
          <p:cNvSpPr txBox="1"/>
          <p:nvPr/>
        </p:nvSpPr>
        <p:spPr>
          <a:xfrm>
            <a:off x="2136304" y="891554"/>
            <a:ext cx="2362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|0&gt;,|1&gt;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A</a:t>
            </a:r>
            <a:endParaRPr lang="fr-FR" sz="1400" dirty="0"/>
          </a:p>
        </p:txBody>
      </p:sp>
      <p:sp>
        <p:nvSpPr>
          <p:cNvPr id="207" name="ZoneTexte 206"/>
          <p:cNvSpPr txBox="1"/>
          <p:nvPr/>
        </p:nvSpPr>
        <p:spPr>
          <a:xfrm>
            <a:off x="4784106" y="891554"/>
            <a:ext cx="235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|0&gt;,|2&gt;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B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13440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/>
          <p:cNvSpPr txBox="1"/>
          <p:nvPr/>
        </p:nvSpPr>
        <p:spPr>
          <a:xfrm>
            <a:off x="3168237" y="1656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4195791" y="1656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5144286" y="1656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6110088" y="1656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446512" y="2465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446512" y="3366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2446512" y="431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446512" y="5239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384" y="2008312"/>
            <a:ext cx="40324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407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11748</TotalTime>
  <Words>170</Words>
  <Application>Microsoft Office PowerPoint</Application>
  <PresentationFormat>A3 (297 x 420 mm)</PresentationFormat>
  <Paragraphs>73</Paragraphs>
  <Slides>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Thème Office</vt:lpstr>
      <vt:lpstr>Graph</vt:lpstr>
      <vt:lpstr>Equation</vt:lpstr>
      <vt:lpstr>Diapositive 1</vt:lpstr>
      <vt:lpstr>Diapositive 2</vt:lpstr>
      <vt:lpstr>Diapositive 3</vt:lpstr>
      <vt:lpstr>Diapositive 4</vt:lpstr>
      <vt:lpstr>Diapositive 5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VION Denis</dc:creator>
  <cp:lastModifiedBy>adewes</cp:lastModifiedBy>
  <cp:revision>872</cp:revision>
  <cp:lastPrinted>2011-10-18T17:31:13Z</cp:lastPrinted>
  <dcterms:created xsi:type="dcterms:W3CDTF">2011-09-13T16:50:36Z</dcterms:created>
  <dcterms:modified xsi:type="dcterms:W3CDTF">2012-01-17T11:08:38Z</dcterms:modified>
</cp:coreProperties>
</file>